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70" r:id="rId15"/>
    <p:sldId id="269" r:id="rId16"/>
    <p:sldId id="271" r:id="rId17"/>
    <p:sldId id="272" r:id="rId18"/>
    <p:sldId id="273" r:id="rId19"/>
    <p:sldId id="274" r:id="rId20"/>
    <p:sldId id="275" r:id="rId21"/>
    <p:sldId id="276" r:id="rId22"/>
    <p:sldId id="277" r:id="rId23"/>
    <p:sldId id="279" r:id="rId24"/>
    <p:sldId id="280" r:id="rId25"/>
    <p:sldId id="281" r:id="rId26"/>
    <p:sldId id="282" r:id="rId2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7" autoAdjust="0"/>
    <p:restoredTop sz="94660"/>
  </p:normalViewPr>
  <p:slideViewPr>
    <p:cSldViewPr snapToGrid="0">
      <p:cViewPr>
        <p:scale>
          <a:sx n="87" d="100"/>
          <a:sy n="87" d="100"/>
        </p:scale>
        <p:origin x="24" y="-3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230D668-3D4A-4978-9994-7CC682C91F5F}" type="doc">
      <dgm:prSet loTypeId="urn:microsoft.com/office/officeart/2005/8/layout/vList2" loCatId="list" qsTypeId="urn:microsoft.com/office/officeart/2005/8/quickstyle/simple1" qsCatId="simple" csTypeId="urn:microsoft.com/office/officeart/2005/8/colors/colorful2" csCatId="colorful" phldr="1"/>
      <dgm:spPr/>
      <dgm:t>
        <a:bodyPr/>
        <a:lstStyle/>
        <a:p>
          <a:endParaRPr lang="en-US"/>
        </a:p>
      </dgm:t>
    </dgm:pt>
    <dgm:pt modelId="{E9E19DFD-3AA6-41D0-A244-C0B5409AECC1}">
      <dgm:prSet/>
      <dgm:spPr/>
      <dgm:t>
        <a:bodyPr/>
        <a:lstStyle/>
        <a:p>
          <a:r>
            <a:rPr lang="en-US" b="1" u="sng"/>
            <a:t>Committee on Connectional Ministries</a:t>
          </a:r>
          <a:endParaRPr lang="en-US"/>
        </a:p>
      </dgm:t>
    </dgm:pt>
    <dgm:pt modelId="{AB2D49A7-1638-44F0-93A0-381853CB5C17}" type="parTrans" cxnId="{7A03F03A-B44C-45DA-A7F4-01B7F2273D4D}">
      <dgm:prSet/>
      <dgm:spPr/>
      <dgm:t>
        <a:bodyPr/>
        <a:lstStyle/>
        <a:p>
          <a:endParaRPr lang="en-US"/>
        </a:p>
      </dgm:t>
    </dgm:pt>
    <dgm:pt modelId="{1CBDC0A3-2546-400A-9C30-3AB0BEE395B6}" type="sibTrans" cxnId="{7A03F03A-B44C-45DA-A7F4-01B7F2273D4D}">
      <dgm:prSet/>
      <dgm:spPr/>
      <dgm:t>
        <a:bodyPr/>
        <a:lstStyle/>
        <a:p>
          <a:endParaRPr lang="en-US"/>
        </a:p>
      </dgm:t>
    </dgm:pt>
    <dgm:pt modelId="{F887B932-5AD0-40B1-964C-71AD429309BE}">
      <dgm:prSet/>
      <dgm:spPr/>
      <dgm:t>
        <a:bodyPr/>
        <a:lstStyle/>
        <a:p>
          <a:r>
            <a:rPr lang="en-US" i="1"/>
            <a:t>Consider reports of:</a:t>
          </a:r>
          <a:endParaRPr lang="en-US"/>
        </a:p>
      </dgm:t>
    </dgm:pt>
    <dgm:pt modelId="{FFC39DF5-1FA8-4C9F-812E-63B9D8EF1F66}" type="parTrans" cxnId="{44CD6E7D-5969-4D6D-AE43-B9C21FE6812F}">
      <dgm:prSet/>
      <dgm:spPr/>
      <dgm:t>
        <a:bodyPr/>
        <a:lstStyle/>
        <a:p>
          <a:endParaRPr lang="en-US"/>
        </a:p>
      </dgm:t>
    </dgm:pt>
    <dgm:pt modelId="{5AF792CC-CA5C-4494-A4D4-40EA288719D6}" type="sibTrans" cxnId="{44CD6E7D-5969-4D6D-AE43-B9C21FE6812F}">
      <dgm:prSet/>
      <dgm:spPr/>
      <dgm:t>
        <a:bodyPr/>
        <a:lstStyle/>
        <a:p>
          <a:endParaRPr lang="en-US"/>
        </a:p>
      </dgm:t>
    </dgm:pt>
    <dgm:pt modelId="{E23454C9-E53F-4137-9A9F-6AC33923D2E3}">
      <dgm:prSet/>
      <dgm:spPr/>
      <dgm:t>
        <a:bodyPr/>
        <a:lstStyle/>
        <a:p>
          <a:r>
            <a:rPr lang="en-US"/>
            <a:t>a). General Secretary of Christian Education</a:t>
          </a:r>
        </a:p>
      </dgm:t>
    </dgm:pt>
    <dgm:pt modelId="{4BCD3114-FE74-4A2B-BBA4-241C6D7FEC84}" type="parTrans" cxnId="{238B71BC-56BD-4CB7-9B25-1B87D1EC8552}">
      <dgm:prSet/>
      <dgm:spPr/>
      <dgm:t>
        <a:bodyPr/>
        <a:lstStyle/>
        <a:p>
          <a:endParaRPr lang="en-US"/>
        </a:p>
      </dgm:t>
    </dgm:pt>
    <dgm:pt modelId="{4B9C174B-16CC-438D-855D-E1F212A1B538}" type="sibTrans" cxnId="{238B71BC-56BD-4CB7-9B25-1B87D1EC8552}">
      <dgm:prSet/>
      <dgm:spPr/>
      <dgm:t>
        <a:bodyPr/>
        <a:lstStyle/>
        <a:p>
          <a:endParaRPr lang="en-US"/>
        </a:p>
      </dgm:t>
    </dgm:pt>
    <dgm:pt modelId="{B735852A-E9E0-4805-8989-24ED6E7A6196}">
      <dgm:prSet/>
      <dgm:spPr/>
      <dgm:t>
        <a:bodyPr/>
        <a:lstStyle/>
        <a:p>
          <a:r>
            <a:rPr lang="en-US"/>
            <a:t>b) General Secretary of Lay Ministry;</a:t>
          </a:r>
        </a:p>
      </dgm:t>
    </dgm:pt>
    <dgm:pt modelId="{BEDCD102-AC60-4E81-8DF0-829B9F19342A}" type="parTrans" cxnId="{8668C038-4796-4088-B51C-684B445362B2}">
      <dgm:prSet/>
      <dgm:spPr/>
      <dgm:t>
        <a:bodyPr/>
        <a:lstStyle/>
        <a:p>
          <a:endParaRPr lang="en-US"/>
        </a:p>
      </dgm:t>
    </dgm:pt>
    <dgm:pt modelId="{BBA01C78-ADF2-4530-8ACB-A9C95E0FCAC2}" type="sibTrans" cxnId="{8668C038-4796-4088-B51C-684B445362B2}">
      <dgm:prSet/>
      <dgm:spPr/>
      <dgm:t>
        <a:bodyPr/>
        <a:lstStyle/>
        <a:p>
          <a:endParaRPr lang="en-US"/>
        </a:p>
      </dgm:t>
    </dgm:pt>
    <dgm:pt modelId="{95B586BF-61B1-40F8-B7B4-B36324681E49}">
      <dgm:prSet/>
      <dgm:spPr/>
      <dgm:t>
        <a:bodyPr/>
        <a:lstStyle/>
        <a:p>
          <a:r>
            <a:rPr lang="en-US"/>
            <a:t>c) General Secretary of Ministry to Men;</a:t>
          </a:r>
        </a:p>
      </dgm:t>
    </dgm:pt>
    <dgm:pt modelId="{DD0205BE-A11F-48D9-8DA6-AD91B785869C}" type="parTrans" cxnId="{FB66145D-E9FD-4333-AF79-25F0E863E3F1}">
      <dgm:prSet/>
      <dgm:spPr/>
      <dgm:t>
        <a:bodyPr/>
        <a:lstStyle/>
        <a:p>
          <a:endParaRPr lang="en-US"/>
        </a:p>
      </dgm:t>
    </dgm:pt>
    <dgm:pt modelId="{05768142-4808-4E78-ADE6-E5D61A59E879}" type="sibTrans" cxnId="{FB66145D-E9FD-4333-AF79-25F0E863E3F1}">
      <dgm:prSet/>
      <dgm:spPr/>
      <dgm:t>
        <a:bodyPr/>
        <a:lstStyle/>
        <a:p>
          <a:endParaRPr lang="en-US"/>
        </a:p>
      </dgm:t>
    </dgm:pt>
    <dgm:pt modelId="{CFA87AD5-43F7-4D06-A556-3142FC9CC5B9}">
      <dgm:prSet/>
      <dgm:spPr/>
      <dgm:t>
        <a:bodyPr/>
        <a:lstStyle/>
        <a:p>
          <a:r>
            <a:rPr lang="en-US" dirty="0"/>
            <a:t>e) Consider resolutions, memorials or proposals submitted pertaining to either of the above ministries; and Connectional ministries.</a:t>
          </a:r>
        </a:p>
      </dgm:t>
    </dgm:pt>
    <dgm:pt modelId="{C6D6D653-10DF-40CF-B602-67FC4465A004}" type="parTrans" cxnId="{708A6A8F-5337-4E57-9CF5-823028968255}">
      <dgm:prSet/>
      <dgm:spPr/>
      <dgm:t>
        <a:bodyPr/>
        <a:lstStyle/>
        <a:p>
          <a:endParaRPr lang="en-US"/>
        </a:p>
      </dgm:t>
    </dgm:pt>
    <dgm:pt modelId="{006D5F41-B74F-4ABB-96EE-C58CC59BB9D5}" type="sibTrans" cxnId="{708A6A8F-5337-4E57-9CF5-823028968255}">
      <dgm:prSet/>
      <dgm:spPr/>
      <dgm:t>
        <a:bodyPr/>
        <a:lstStyle/>
        <a:p>
          <a:endParaRPr lang="en-US"/>
        </a:p>
      </dgm:t>
    </dgm:pt>
    <dgm:pt modelId="{391809D3-58CB-4F0B-86F1-122C08D48078}" type="pres">
      <dgm:prSet presAssocID="{A230D668-3D4A-4978-9994-7CC682C91F5F}" presName="linear" presStyleCnt="0">
        <dgm:presLayoutVars>
          <dgm:animLvl val="lvl"/>
          <dgm:resizeHandles val="exact"/>
        </dgm:presLayoutVars>
      </dgm:prSet>
      <dgm:spPr/>
    </dgm:pt>
    <dgm:pt modelId="{A98618EE-C84C-4146-9A51-874FC780BD6B}" type="pres">
      <dgm:prSet presAssocID="{E9E19DFD-3AA6-41D0-A244-C0B5409AECC1}" presName="parentText" presStyleLbl="node1" presStyleIdx="0" presStyleCnt="5">
        <dgm:presLayoutVars>
          <dgm:chMax val="0"/>
          <dgm:bulletEnabled val="1"/>
        </dgm:presLayoutVars>
      </dgm:prSet>
      <dgm:spPr/>
    </dgm:pt>
    <dgm:pt modelId="{31F670BA-3C27-4B8F-818B-E7CD51C15466}" type="pres">
      <dgm:prSet presAssocID="{E9E19DFD-3AA6-41D0-A244-C0B5409AECC1}" presName="childText" presStyleLbl="revTx" presStyleIdx="0" presStyleCnt="1">
        <dgm:presLayoutVars>
          <dgm:bulletEnabled val="1"/>
        </dgm:presLayoutVars>
      </dgm:prSet>
      <dgm:spPr/>
    </dgm:pt>
    <dgm:pt modelId="{282EA5E4-CA8F-4525-9983-4A84B8F8A216}" type="pres">
      <dgm:prSet presAssocID="{E23454C9-E53F-4137-9A9F-6AC33923D2E3}" presName="parentText" presStyleLbl="node1" presStyleIdx="1" presStyleCnt="5">
        <dgm:presLayoutVars>
          <dgm:chMax val="0"/>
          <dgm:bulletEnabled val="1"/>
        </dgm:presLayoutVars>
      </dgm:prSet>
      <dgm:spPr/>
    </dgm:pt>
    <dgm:pt modelId="{5EE172EC-C5D9-450C-AC22-3CB77A767CB4}" type="pres">
      <dgm:prSet presAssocID="{4B9C174B-16CC-438D-855D-E1F212A1B538}" presName="spacer" presStyleCnt="0"/>
      <dgm:spPr/>
    </dgm:pt>
    <dgm:pt modelId="{9BD1C2BE-5205-4B4B-BF8C-39FD00F57C27}" type="pres">
      <dgm:prSet presAssocID="{B735852A-E9E0-4805-8989-24ED6E7A6196}" presName="parentText" presStyleLbl="node1" presStyleIdx="2" presStyleCnt="5">
        <dgm:presLayoutVars>
          <dgm:chMax val="0"/>
          <dgm:bulletEnabled val="1"/>
        </dgm:presLayoutVars>
      </dgm:prSet>
      <dgm:spPr/>
    </dgm:pt>
    <dgm:pt modelId="{886C6240-C4F1-4319-A115-22A02BF1C138}" type="pres">
      <dgm:prSet presAssocID="{BBA01C78-ADF2-4530-8ACB-A9C95E0FCAC2}" presName="spacer" presStyleCnt="0"/>
      <dgm:spPr/>
    </dgm:pt>
    <dgm:pt modelId="{A6F68086-359E-4A51-A43D-C179EFD6AB0A}" type="pres">
      <dgm:prSet presAssocID="{95B586BF-61B1-40F8-B7B4-B36324681E49}" presName="parentText" presStyleLbl="node1" presStyleIdx="3" presStyleCnt="5">
        <dgm:presLayoutVars>
          <dgm:chMax val="0"/>
          <dgm:bulletEnabled val="1"/>
        </dgm:presLayoutVars>
      </dgm:prSet>
      <dgm:spPr/>
    </dgm:pt>
    <dgm:pt modelId="{F724A031-634D-4D84-A233-32A266D3D1BC}" type="pres">
      <dgm:prSet presAssocID="{05768142-4808-4E78-ADE6-E5D61A59E879}" presName="spacer" presStyleCnt="0"/>
      <dgm:spPr/>
    </dgm:pt>
    <dgm:pt modelId="{84F6373D-E53F-4C21-8DFE-E1FDE0B9BAC8}" type="pres">
      <dgm:prSet presAssocID="{CFA87AD5-43F7-4D06-A556-3142FC9CC5B9}" presName="parentText" presStyleLbl="node1" presStyleIdx="4" presStyleCnt="5">
        <dgm:presLayoutVars>
          <dgm:chMax val="0"/>
          <dgm:bulletEnabled val="1"/>
        </dgm:presLayoutVars>
      </dgm:prSet>
      <dgm:spPr/>
    </dgm:pt>
  </dgm:ptLst>
  <dgm:cxnLst>
    <dgm:cxn modelId="{8668C038-4796-4088-B51C-684B445362B2}" srcId="{A230D668-3D4A-4978-9994-7CC682C91F5F}" destId="{B735852A-E9E0-4805-8989-24ED6E7A6196}" srcOrd="2" destOrd="0" parTransId="{BEDCD102-AC60-4E81-8DF0-829B9F19342A}" sibTransId="{BBA01C78-ADF2-4530-8ACB-A9C95E0FCAC2}"/>
    <dgm:cxn modelId="{7A03F03A-B44C-45DA-A7F4-01B7F2273D4D}" srcId="{A230D668-3D4A-4978-9994-7CC682C91F5F}" destId="{E9E19DFD-3AA6-41D0-A244-C0B5409AECC1}" srcOrd="0" destOrd="0" parTransId="{AB2D49A7-1638-44F0-93A0-381853CB5C17}" sibTransId="{1CBDC0A3-2546-400A-9C30-3AB0BEE395B6}"/>
    <dgm:cxn modelId="{FB66145D-E9FD-4333-AF79-25F0E863E3F1}" srcId="{A230D668-3D4A-4978-9994-7CC682C91F5F}" destId="{95B586BF-61B1-40F8-B7B4-B36324681E49}" srcOrd="3" destOrd="0" parTransId="{DD0205BE-A11F-48D9-8DA6-AD91B785869C}" sibTransId="{05768142-4808-4E78-ADE6-E5D61A59E879}"/>
    <dgm:cxn modelId="{F81C5C62-E25E-4665-807D-44F01D948A86}" type="presOf" srcId="{A230D668-3D4A-4978-9994-7CC682C91F5F}" destId="{391809D3-58CB-4F0B-86F1-122C08D48078}" srcOrd="0" destOrd="0" presId="urn:microsoft.com/office/officeart/2005/8/layout/vList2"/>
    <dgm:cxn modelId="{13B6D94F-4ECF-4827-97AC-E23610B26375}" type="presOf" srcId="{E9E19DFD-3AA6-41D0-A244-C0B5409AECC1}" destId="{A98618EE-C84C-4146-9A51-874FC780BD6B}" srcOrd="0" destOrd="0" presId="urn:microsoft.com/office/officeart/2005/8/layout/vList2"/>
    <dgm:cxn modelId="{93DCD779-DCDE-4F1B-91A6-30D570FB21FF}" type="presOf" srcId="{B735852A-E9E0-4805-8989-24ED6E7A6196}" destId="{9BD1C2BE-5205-4B4B-BF8C-39FD00F57C27}" srcOrd="0" destOrd="0" presId="urn:microsoft.com/office/officeart/2005/8/layout/vList2"/>
    <dgm:cxn modelId="{44CD6E7D-5969-4D6D-AE43-B9C21FE6812F}" srcId="{E9E19DFD-3AA6-41D0-A244-C0B5409AECC1}" destId="{F887B932-5AD0-40B1-964C-71AD429309BE}" srcOrd="0" destOrd="0" parTransId="{FFC39DF5-1FA8-4C9F-812E-63B9D8EF1F66}" sibTransId="{5AF792CC-CA5C-4494-A4D4-40EA288719D6}"/>
    <dgm:cxn modelId="{8180268E-6506-42C8-B62C-18BE1C9EEFE8}" type="presOf" srcId="{F887B932-5AD0-40B1-964C-71AD429309BE}" destId="{31F670BA-3C27-4B8F-818B-E7CD51C15466}" srcOrd="0" destOrd="0" presId="urn:microsoft.com/office/officeart/2005/8/layout/vList2"/>
    <dgm:cxn modelId="{708A6A8F-5337-4E57-9CF5-823028968255}" srcId="{A230D668-3D4A-4978-9994-7CC682C91F5F}" destId="{CFA87AD5-43F7-4D06-A556-3142FC9CC5B9}" srcOrd="4" destOrd="0" parTransId="{C6D6D653-10DF-40CF-B602-67FC4465A004}" sibTransId="{006D5F41-B74F-4ABB-96EE-C58CC59BB9D5}"/>
    <dgm:cxn modelId="{BC9BB79A-22E7-44D7-8B56-CBBFDC795E82}" type="presOf" srcId="{E23454C9-E53F-4137-9A9F-6AC33923D2E3}" destId="{282EA5E4-CA8F-4525-9983-4A84B8F8A216}" srcOrd="0" destOrd="0" presId="urn:microsoft.com/office/officeart/2005/8/layout/vList2"/>
    <dgm:cxn modelId="{E10D81B6-6855-4B00-ADC6-DA70EB39D70A}" type="presOf" srcId="{CFA87AD5-43F7-4D06-A556-3142FC9CC5B9}" destId="{84F6373D-E53F-4C21-8DFE-E1FDE0B9BAC8}" srcOrd="0" destOrd="0" presId="urn:microsoft.com/office/officeart/2005/8/layout/vList2"/>
    <dgm:cxn modelId="{238B71BC-56BD-4CB7-9B25-1B87D1EC8552}" srcId="{A230D668-3D4A-4978-9994-7CC682C91F5F}" destId="{E23454C9-E53F-4137-9A9F-6AC33923D2E3}" srcOrd="1" destOrd="0" parTransId="{4BCD3114-FE74-4A2B-BBA4-241C6D7FEC84}" sibTransId="{4B9C174B-16CC-438D-855D-E1F212A1B538}"/>
    <dgm:cxn modelId="{97B206D4-7292-4918-A796-5E672E8EDDA7}" type="presOf" srcId="{95B586BF-61B1-40F8-B7B4-B36324681E49}" destId="{A6F68086-359E-4A51-A43D-C179EFD6AB0A}" srcOrd="0" destOrd="0" presId="urn:microsoft.com/office/officeart/2005/8/layout/vList2"/>
    <dgm:cxn modelId="{A573A735-7AEE-4950-B49B-5DEF6CA1525F}" type="presParOf" srcId="{391809D3-58CB-4F0B-86F1-122C08D48078}" destId="{A98618EE-C84C-4146-9A51-874FC780BD6B}" srcOrd="0" destOrd="0" presId="urn:microsoft.com/office/officeart/2005/8/layout/vList2"/>
    <dgm:cxn modelId="{FFB97E37-194E-48D7-926D-F9D3F7342FDD}" type="presParOf" srcId="{391809D3-58CB-4F0B-86F1-122C08D48078}" destId="{31F670BA-3C27-4B8F-818B-E7CD51C15466}" srcOrd="1" destOrd="0" presId="urn:microsoft.com/office/officeart/2005/8/layout/vList2"/>
    <dgm:cxn modelId="{7F258DD0-EBEF-403E-BF8B-6F74AA521669}" type="presParOf" srcId="{391809D3-58CB-4F0B-86F1-122C08D48078}" destId="{282EA5E4-CA8F-4525-9983-4A84B8F8A216}" srcOrd="2" destOrd="0" presId="urn:microsoft.com/office/officeart/2005/8/layout/vList2"/>
    <dgm:cxn modelId="{BB0B7089-B23E-4E66-B623-040C749D3907}" type="presParOf" srcId="{391809D3-58CB-4F0B-86F1-122C08D48078}" destId="{5EE172EC-C5D9-450C-AC22-3CB77A767CB4}" srcOrd="3" destOrd="0" presId="urn:microsoft.com/office/officeart/2005/8/layout/vList2"/>
    <dgm:cxn modelId="{AD727FF1-C40D-48F6-B5AB-5EA9D7809D21}" type="presParOf" srcId="{391809D3-58CB-4F0B-86F1-122C08D48078}" destId="{9BD1C2BE-5205-4B4B-BF8C-39FD00F57C27}" srcOrd="4" destOrd="0" presId="urn:microsoft.com/office/officeart/2005/8/layout/vList2"/>
    <dgm:cxn modelId="{16D72E4F-A95E-4A06-9E02-0A3769ACCB6C}" type="presParOf" srcId="{391809D3-58CB-4F0B-86F1-122C08D48078}" destId="{886C6240-C4F1-4319-A115-22A02BF1C138}" srcOrd="5" destOrd="0" presId="urn:microsoft.com/office/officeart/2005/8/layout/vList2"/>
    <dgm:cxn modelId="{95C57D4F-77E5-4E38-9D26-B453EB08E3AF}" type="presParOf" srcId="{391809D3-58CB-4F0B-86F1-122C08D48078}" destId="{A6F68086-359E-4A51-A43D-C179EFD6AB0A}" srcOrd="6" destOrd="0" presId="urn:microsoft.com/office/officeart/2005/8/layout/vList2"/>
    <dgm:cxn modelId="{8D1AD448-F22C-448F-A6F4-E6B08435C5A7}" type="presParOf" srcId="{391809D3-58CB-4F0B-86F1-122C08D48078}" destId="{F724A031-634D-4D84-A233-32A266D3D1BC}" srcOrd="7" destOrd="0" presId="urn:microsoft.com/office/officeart/2005/8/layout/vList2"/>
    <dgm:cxn modelId="{248605EE-D335-460A-9477-C2B341209FC3}" type="presParOf" srcId="{391809D3-58CB-4F0B-86F1-122C08D48078}" destId="{84F6373D-E53F-4C21-8DFE-E1FDE0B9BAC8}" srcOrd="8"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A2462AB-1993-4857-B41A-343087AD5215}" type="doc">
      <dgm:prSet loTypeId="urn:microsoft.com/office/officeart/2005/8/layout/vList2" loCatId="list" qsTypeId="urn:microsoft.com/office/officeart/2005/8/quickstyle/simple1" qsCatId="simple" csTypeId="urn:microsoft.com/office/officeart/2005/8/colors/colorful5" csCatId="colorful" phldr="1"/>
      <dgm:spPr/>
      <dgm:t>
        <a:bodyPr/>
        <a:lstStyle/>
        <a:p>
          <a:endParaRPr lang="en-US"/>
        </a:p>
      </dgm:t>
    </dgm:pt>
    <dgm:pt modelId="{779696B3-98ED-43E6-9994-2A0C9A6195A5}">
      <dgm:prSet/>
      <dgm:spPr/>
      <dgm:t>
        <a:bodyPr/>
        <a:lstStyle/>
        <a:p>
          <a:r>
            <a:rPr lang="en-US" b="1" u="sng"/>
            <a:t>Committee on Connectional Administration</a:t>
          </a:r>
          <a:endParaRPr lang="en-US"/>
        </a:p>
      </dgm:t>
    </dgm:pt>
    <dgm:pt modelId="{63BEB3D8-B8D1-49B9-B67C-ABB9DD8E6F8A}" type="parTrans" cxnId="{9AC6143B-C3C7-42C4-94D3-80B5C3EBB806}">
      <dgm:prSet/>
      <dgm:spPr/>
      <dgm:t>
        <a:bodyPr/>
        <a:lstStyle/>
        <a:p>
          <a:endParaRPr lang="en-US"/>
        </a:p>
      </dgm:t>
    </dgm:pt>
    <dgm:pt modelId="{9E81BD96-CEF1-4617-9439-29A09B94FC49}" type="sibTrans" cxnId="{9AC6143B-C3C7-42C4-94D3-80B5C3EBB806}">
      <dgm:prSet/>
      <dgm:spPr/>
      <dgm:t>
        <a:bodyPr/>
        <a:lstStyle/>
        <a:p>
          <a:endParaRPr lang="en-US"/>
        </a:p>
      </dgm:t>
    </dgm:pt>
    <dgm:pt modelId="{E0AAB54F-8CD9-4BA9-84F1-2E8CC5689553}">
      <dgm:prSet/>
      <dgm:spPr/>
      <dgm:t>
        <a:bodyPr/>
        <a:lstStyle/>
        <a:p>
          <a:r>
            <a:rPr lang="en-US" i="1"/>
            <a:t>Consider reports of:</a:t>
          </a:r>
          <a:endParaRPr lang="en-US"/>
        </a:p>
      </dgm:t>
    </dgm:pt>
    <dgm:pt modelId="{2F9F3972-B5F5-40D9-A7CC-AE839916379E}" type="parTrans" cxnId="{7F472680-8E2D-4E3B-A080-897B5062EDA2}">
      <dgm:prSet/>
      <dgm:spPr/>
      <dgm:t>
        <a:bodyPr/>
        <a:lstStyle/>
        <a:p>
          <a:endParaRPr lang="en-US"/>
        </a:p>
      </dgm:t>
    </dgm:pt>
    <dgm:pt modelId="{7AD6E829-86AD-4A38-92BF-566D7E7A2C15}" type="sibTrans" cxnId="{7F472680-8E2D-4E3B-A080-897B5062EDA2}">
      <dgm:prSet/>
      <dgm:spPr/>
      <dgm:t>
        <a:bodyPr/>
        <a:lstStyle/>
        <a:p>
          <a:endParaRPr lang="en-US"/>
        </a:p>
      </dgm:t>
    </dgm:pt>
    <dgm:pt modelId="{F2BE83CF-F27B-4510-A5B4-3B32FF3C10C7}">
      <dgm:prSet/>
      <dgm:spPr/>
      <dgm:t>
        <a:bodyPr/>
        <a:lstStyle/>
        <a:p>
          <a:r>
            <a:rPr lang="en-US"/>
            <a:t>a) General Secretary of Publications;</a:t>
          </a:r>
        </a:p>
      </dgm:t>
    </dgm:pt>
    <dgm:pt modelId="{52BD9E74-3CBF-4862-96DF-D34C0123B3F2}" type="parTrans" cxnId="{D7924DC6-0A0A-48F3-A82C-8FF116CA4073}">
      <dgm:prSet/>
      <dgm:spPr/>
      <dgm:t>
        <a:bodyPr/>
        <a:lstStyle/>
        <a:p>
          <a:endParaRPr lang="en-US"/>
        </a:p>
      </dgm:t>
    </dgm:pt>
    <dgm:pt modelId="{07B84EF3-827F-42F5-BEE9-79CB0ED5AFB4}" type="sibTrans" cxnId="{D7924DC6-0A0A-48F3-A82C-8FF116CA4073}">
      <dgm:prSet/>
      <dgm:spPr/>
      <dgm:t>
        <a:bodyPr/>
        <a:lstStyle/>
        <a:p>
          <a:endParaRPr lang="en-US"/>
        </a:p>
      </dgm:t>
    </dgm:pt>
    <dgm:pt modelId="{6C5D2C25-B79C-4A61-9DF0-E487A55049F9}">
      <dgm:prSet/>
      <dgm:spPr/>
      <dgm:t>
        <a:bodyPr/>
        <a:lstStyle/>
        <a:p>
          <a:r>
            <a:rPr lang="en-US"/>
            <a:t>b) General Secretary of The Christian Index;</a:t>
          </a:r>
        </a:p>
      </dgm:t>
    </dgm:pt>
    <dgm:pt modelId="{D456A978-B0CB-4085-BA6D-AD8C6FFC21A3}" type="parTrans" cxnId="{8F322579-52F5-4583-8F35-A5B7620F4CBF}">
      <dgm:prSet/>
      <dgm:spPr/>
      <dgm:t>
        <a:bodyPr/>
        <a:lstStyle/>
        <a:p>
          <a:endParaRPr lang="en-US"/>
        </a:p>
      </dgm:t>
    </dgm:pt>
    <dgm:pt modelId="{6D909318-927B-4234-A863-E0E1AEC994EF}" type="sibTrans" cxnId="{8F322579-52F5-4583-8F35-A5B7620F4CBF}">
      <dgm:prSet/>
      <dgm:spPr/>
      <dgm:t>
        <a:bodyPr/>
        <a:lstStyle/>
        <a:p>
          <a:endParaRPr lang="en-US"/>
        </a:p>
      </dgm:t>
    </dgm:pt>
    <dgm:pt modelId="{A772344A-06C9-4284-A655-FAC44DBAD011}">
      <dgm:prSet/>
      <dgm:spPr/>
      <dgm:t>
        <a:bodyPr/>
        <a:lstStyle/>
        <a:p>
          <a:r>
            <a:rPr lang="en-US"/>
            <a:t>c) General Secretary of Personnel Services;</a:t>
          </a:r>
        </a:p>
      </dgm:t>
    </dgm:pt>
    <dgm:pt modelId="{4BCC279B-3F0B-4DC4-B0AD-693504DD995A}" type="parTrans" cxnId="{A5875881-C8CF-4537-BE3E-0A2C94916A6E}">
      <dgm:prSet/>
      <dgm:spPr/>
      <dgm:t>
        <a:bodyPr/>
        <a:lstStyle/>
        <a:p>
          <a:endParaRPr lang="en-US"/>
        </a:p>
      </dgm:t>
    </dgm:pt>
    <dgm:pt modelId="{E3CB441A-66ED-4459-8244-AD1C169D0142}" type="sibTrans" cxnId="{A5875881-C8CF-4537-BE3E-0A2C94916A6E}">
      <dgm:prSet/>
      <dgm:spPr/>
      <dgm:t>
        <a:bodyPr/>
        <a:lstStyle/>
        <a:p>
          <a:endParaRPr lang="en-US"/>
        </a:p>
      </dgm:t>
    </dgm:pt>
    <dgm:pt modelId="{5C623CEB-F7AE-4EAD-9A78-8FCA9B53C51E}">
      <dgm:prSet/>
      <dgm:spPr/>
      <dgm:t>
        <a:bodyPr/>
        <a:lstStyle/>
        <a:p>
          <a:r>
            <a:rPr lang="en-US"/>
            <a:t>d) Director of Collins Chapel Hospital;</a:t>
          </a:r>
        </a:p>
      </dgm:t>
    </dgm:pt>
    <dgm:pt modelId="{93771680-DE4A-403F-AF64-56C2EDF422CE}" type="parTrans" cxnId="{259200ED-FB91-4410-9F2C-9080EDA37921}">
      <dgm:prSet/>
      <dgm:spPr/>
      <dgm:t>
        <a:bodyPr/>
        <a:lstStyle/>
        <a:p>
          <a:endParaRPr lang="en-US"/>
        </a:p>
      </dgm:t>
    </dgm:pt>
    <dgm:pt modelId="{C26E3C77-4702-4FE3-A378-CD47E853E60A}" type="sibTrans" cxnId="{259200ED-FB91-4410-9F2C-9080EDA37921}">
      <dgm:prSet/>
      <dgm:spPr/>
      <dgm:t>
        <a:bodyPr/>
        <a:lstStyle/>
        <a:p>
          <a:endParaRPr lang="en-US"/>
        </a:p>
      </dgm:t>
    </dgm:pt>
    <dgm:pt modelId="{7822C226-EFC3-4163-BD31-C143D9C75D15}">
      <dgm:prSet/>
      <dgm:spPr/>
      <dgm:t>
        <a:bodyPr/>
        <a:lstStyle/>
        <a:p>
          <a:r>
            <a:rPr lang="en-US" dirty="0"/>
            <a:t>e) Consider resolutions, memorials, or proposals related to publications, pension and insurance; and</a:t>
          </a:r>
        </a:p>
      </dgm:t>
    </dgm:pt>
    <dgm:pt modelId="{DD815C32-DFBE-4868-BC52-3A8CACF5D2DD}" type="parTrans" cxnId="{A42BFEF5-BC55-468E-BCBB-D69BE053ACE0}">
      <dgm:prSet/>
      <dgm:spPr/>
      <dgm:t>
        <a:bodyPr/>
        <a:lstStyle/>
        <a:p>
          <a:endParaRPr lang="en-US"/>
        </a:p>
      </dgm:t>
    </dgm:pt>
    <dgm:pt modelId="{63E43008-A8C7-481A-9137-A28B2BEF825E}" type="sibTrans" cxnId="{A42BFEF5-BC55-468E-BCBB-D69BE053ACE0}">
      <dgm:prSet/>
      <dgm:spPr/>
      <dgm:t>
        <a:bodyPr/>
        <a:lstStyle/>
        <a:p>
          <a:endParaRPr lang="en-US"/>
        </a:p>
      </dgm:t>
    </dgm:pt>
    <dgm:pt modelId="{1A5B1391-A9B4-4FBC-B203-36ECDE0695C6}">
      <dgm:prSet/>
      <dgm:spPr/>
      <dgm:t>
        <a:bodyPr/>
        <a:lstStyle/>
        <a:p>
          <a:r>
            <a:rPr lang="en-US" dirty="0"/>
            <a:t>f) Recommend appropriate legislation pertaining to the administration of the connectional programs.</a:t>
          </a:r>
        </a:p>
      </dgm:t>
    </dgm:pt>
    <dgm:pt modelId="{68BD5E10-091E-42C7-92AE-6521A961062F}" type="parTrans" cxnId="{32978605-1F92-4A55-AA57-458838BF9D5B}">
      <dgm:prSet/>
      <dgm:spPr/>
      <dgm:t>
        <a:bodyPr/>
        <a:lstStyle/>
        <a:p>
          <a:endParaRPr lang="en-US"/>
        </a:p>
      </dgm:t>
    </dgm:pt>
    <dgm:pt modelId="{E7E5FD5B-195A-49C4-A35D-96270BB28EA4}" type="sibTrans" cxnId="{32978605-1F92-4A55-AA57-458838BF9D5B}">
      <dgm:prSet/>
      <dgm:spPr/>
      <dgm:t>
        <a:bodyPr/>
        <a:lstStyle/>
        <a:p>
          <a:endParaRPr lang="en-US"/>
        </a:p>
      </dgm:t>
    </dgm:pt>
    <dgm:pt modelId="{660E4464-8324-44EF-9F20-1BE3374ED419}" type="pres">
      <dgm:prSet presAssocID="{8A2462AB-1993-4857-B41A-343087AD5215}" presName="linear" presStyleCnt="0">
        <dgm:presLayoutVars>
          <dgm:animLvl val="lvl"/>
          <dgm:resizeHandles val="exact"/>
        </dgm:presLayoutVars>
      </dgm:prSet>
      <dgm:spPr/>
    </dgm:pt>
    <dgm:pt modelId="{5CB286EA-A75E-486B-B07F-5A799FE6890E}" type="pres">
      <dgm:prSet presAssocID="{779696B3-98ED-43E6-9994-2A0C9A6195A5}" presName="parentText" presStyleLbl="node1" presStyleIdx="0" presStyleCnt="8">
        <dgm:presLayoutVars>
          <dgm:chMax val="0"/>
          <dgm:bulletEnabled val="1"/>
        </dgm:presLayoutVars>
      </dgm:prSet>
      <dgm:spPr/>
    </dgm:pt>
    <dgm:pt modelId="{4D18ACC0-CA8F-4495-97CD-EE86AC3298C9}" type="pres">
      <dgm:prSet presAssocID="{9E81BD96-CEF1-4617-9439-29A09B94FC49}" presName="spacer" presStyleCnt="0"/>
      <dgm:spPr/>
    </dgm:pt>
    <dgm:pt modelId="{5ABB50FB-AB22-4094-8CBF-27CDC772996B}" type="pres">
      <dgm:prSet presAssocID="{E0AAB54F-8CD9-4BA9-84F1-2E8CC5689553}" presName="parentText" presStyleLbl="node1" presStyleIdx="1" presStyleCnt="8">
        <dgm:presLayoutVars>
          <dgm:chMax val="0"/>
          <dgm:bulletEnabled val="1"/>
        </dgm:presLayoutVars>
      </dgm:prSet>
      <dgm:spPr/>
    </dgm:pt>
    <dgm:pt modelId="{F43801B8-6208-4B3C-89FE-687A736CB718}" type="pres">
      <dgm:prSet presAssocID="{7AD6E829-86AD-4A38-92BF-566D7E7A2C15}" presName="spacer" presStyleCnt="0"/>
      <dgm:spPr/>
    </dgm:pt>
    <dgm:pt modelId="{DCFE3B7F-F4FA-4BE4-8D09-C22F0F87F5F4}" type="pres">
      <dgm:prSet presAssocID="{F2BE83CF-F27B-4510-A5B4-3B32FF3C10C7}" presName="parentText" presStyleLbl="node1" presStyleIdx="2" presStyleCnt="8">
        <dgm:presLayoutVars>
          <dgm:chMax val="0"/>
          <dgm:bulletEnabled val="1"/>
        </dgm:presLayoutVars>
      </dgm:prSet>
      <dgm:spPr/>
    </dgm:pt>
    <dgm:pt modelId="{6B864F13-CBDB-4B63-8003-C7A5A8AFE751}" type="pres">
      <dgm:prSet presAssocID="{07B84EF3-827F-42F5-BEE9-79CB0ED5AFB4}" presName="spacer" presStyleCnt="0"/>
      <dgm:spPr/>
    </dgm:pt>
    <dgm:pt modelId="{3461C92F-66DE-4AA5-BC10-110C3231A1D9}" type="pres">
      <dgm:prSet presAssocID="{6C5D2C25-B79C-4A61-9DF0-E487A55049F9}" presName="parentText" presStyleLbl="node1" presStyleIdx="3" presStyleCnt="8">
        <dgm:presLayoutVars>
          <dgm:chMax val="0"/>
          <dgm:bulletEnabled val="1"/>
        </dgm:presLayoutVars>
      </dgm:prSet>
      <dgm:spPr/>
    </dgm:pt>
    <dgm:pt modelId="{284FE64A-5952-4CBD-A91F-9F9C88DAF259}" type="pres">
      <dgm:prSet presAssocID="{6D909318-927B-4234-A863-E0E1AEC994EF}" presName="spacer" presStyleCnt="0"/>
      <dgm:spPr/>
    </dgm:pt>
    <dgm:pt modelId="{65FEE281-BEB2-47E6-B670-C05C81E6CAE8}" type="pres">
      <dgm:prSet presAssocID="{A772344A-06C9-4284-A655-FAC44DBAD011}" presName="parentText" presStyleLbl="node1" presStyleIdx="4" presStyleCnt="8">
        <dgm:presLayoutVars>
          <dgm:chMax val="0"/>
          <dgm:bulletEnabled val="1"/>
        </dgm:presLayoutVars>
      </dgm:prSet>
      <dgm:spPr/>
    </dgm:pt>
    <dgm:pt modelId="{55B38FF2-EFA5-4DF3-AEDF-E9CCE0958926}" type="pres">
      <dgm:prSet presAssocID="{E3CB441A-66ED-4459-8244-AD1C169D0142}" presName="spacer" presStyleCnt="0"/>
      <dgm:spPr/>
    </dgm:pt>
    <dgm:pt modelId="{E01B67E3-D78C-422B-B67C-2C879078101D}" type="pres">
      <dgm:prSet presAssocID="{5C623CEB-F7AE-4EAD-9A78-8FCA9B53C51E}" presName="parentText" presStyleLbl="node1" presStyleIdx="5" presStyleCnt="8">
        <dgm:presLayoutVars>
          <dgm:chMax val="0"/>
          <dgm:bulletEnabled val="1"/>
        </dgm:presLayoutVars>
      </dgm:prSet>
      <dgm:spPr/>
    </dgm:pt>
    <dgm:pt modelId="{9633FB7F-E4F1-4026-ACB7-7DAA0654F2ED}" type="pres">
      <dgm:prSet presAssocID="{C26E3C77-4702-4FE3-A378-CD47E853E60A}" presName="spacer" presStyleCnt="0"/>
      <dgm:spPr/>
    </dgm:pt>
    <dgm:pt modelId="{72B4F9F2-CAB9-40E9-AD8A-F53BA1448417}" type="pres">
      <dgm:prSet presAssocID="{7822C226-EFC3-4163-BD31-C143D9C75D15}" presName="parentText" presStyleLbl="node1" presStyleIdx="6" presStyleCnt="8">
        <dgm:presLayoutVars>
          <dgm:chMax val="0"/>
          <dgm:bulletEnabled val="1"/>
        </dgm:presLayoutVars>
      </dgm:prSet>
      <dgm:spPr/>
    </dgm:pt>
    <dgm:pt modelId="{B725206A-3483-4118-9D81-2225B49E4DBC}" type="pres">
      <dgm:prSet presAssocID="{63E43008-A8C7-481A-9137-A28B2BEF825E}" presName="spacer" presStyleCnt="0"/>
      <dgm:spPr/>
    </dgm:pt>
    <dgm:pt modelId="{4DBD296D-22FD-40B3-9FE9-272A1555BD6E}" type="pres">
      <dgm:prSet presAssocID="{1A5B1391-A9B4-4FBC-B203-36ECDE0695C6}" presName="parentText" presStyleLbl="node1" presStyleIdx="7" presStyleCnt="8">
        <dgm:presLayoutVars>
          <dgm:chMax val="0"/>
          <dgm:bulletEnabled val="1"/>
        </dgm:presLayoutVars>
      </dgm:prSet>
      <dgm:spPr/>
    </dgm:pt>
  </dgm:ptLst>
  <dgm:cxnLst>
    <dgm:cxn modelId="{32978605-1F92-4A55-AA57-458838BF9D5B}" srcId="{8A2462AB-1993-4857-B41A-343087AD5215}" destId="{1A5B1391-A9B4-4FBC-B203-36ECDE0695C6}" srcOrd="7" destOrd="0" parTransId="{68BD5E10-091E-42C7-92AE-6521A961062F}" sibTransId="{E7E5FD5B-195A-49C4-A35D-96270BB28EA4}"/>
    <dgm:cxn modelId="{3F4A911A-AFBA-4B19-8832-53041830770A}" type="presOf" srcId="{6C5D2C25-B79C-4A61-9DF0-E487A55049F9}" destId="{3461C92F-66DE-4AA5-BC10-110C3231A1D9}" srcOrd="0" destOrd="0" presId="urn:microsoft.com/office/officeart/2005/8/layout/vList2"/>
    <dgm:cxn modelId="{99C58328-A853-4B1B-8349-85E29504D555}" type="presOf" srcId="{8A2462AB-1993-4857-B41A-343087AD5215}" destId="{660E4464-8324-44EF-9F20-1BE3374ED419}" srcOrd="0" destOrd="0" presId="urn:microsoft.com/office/officeart/2005/8/layout/vList2"/>
    <dgm:cxn modelId="{9AC6143B-C3C7-42C4-94D3-80B5C3EBB806}" srcId="{8A2462AB-1993-4857-B41A-343087AD5215}" destId="{779696B3-98ED-43E6-9994-2A0C9A6195A5}" srcOrd="0" destOrd="0" parTransId="{63BEB3D8-B8D1-49B9-B67C-ABB9DD8E6F8A}" sibTransId="{9E81BD96-CEF1-4617-9439-29A09B94FC49}"/>
    <dgm:cxn modelId="{B0A63F45-3214-4C8A-9DF5-C0E58D78007C}" type="presOf" srcId="{A772344A-06C9-4284-A655-FAC44DBAD011}" destId="{65FEE281-BEB2-47E6-B670-C05C81E6CAE8}" srcOrd="0" destOrd="0" presId="urn:microsoft.com/office/officeart/2005/8/layout/vList2"/>
    <dgm:cxn modelId="{075EAC72-4DD3-41EF-9AF7-66D787666C8A}" type="presOf" srcId="{7822C226-EFC3-4163-BD31-C143D9C75D15}" destId="{72B4F9F2-CAB9-40E9-AD8A-F53BA1448417}" srcOrd="0" destOrd="0" presId="urn:microsoft.com/office/officeart/2005/8/layout/vList2"/>
    <dgm:cxn modelId="{7BE85675-DBED-487B-8D0E-9ECD767FF928}" type="presOf" srcId="{F2BE83CF-F27B-4510-A5B4-3B32FF3C10C7}" destId="{DCFE3B7F-F4FA-4BE4-8D09-C22F0F87F5F4}" srcOrd="0" destOrd="0" presId="urn:microsoft.com/office/officeart/2005/8/layout/vList2"/>
    <dgm:cxn modelId="{9A2DA258-56F9-46E8-A14A-2461739FEC8C}" type="presOf" srcId="{1A5B1391-A9B4-4FBC-B203-36ECDE0695C6}" destId="{4DBD296D-22FD-40B3-9FE9-272A1555BD6E}" srcOrd="0" destOrd="0" presId="urn:microsoft.com/office/officeart/2005/8/layout/vList2"/>
    <dgm:cxn modelId="{8F322579-52F5-4583-8F35-A5B7620F4CBF}" srcId="{8A2462AB-1993-4857-B41A-343087AD5215}" destId="{6C5D2C25-B79C-4A61-9DF0-E487A55049F9}" srcOrd="3" destOrd="0" parTransId="{D456A978-B0CB-4085-BA6D-AD8C6FFC21A3}" sibTransId="{6D909318-927B-4234-A863-E0E1AEC994EF}"/>
    <dgm:cxn modelId="{C0F5417C-7DA0-41C1-A753-94254E9A79AC}" type="presOf" srcId="{E0AAB54F-8CD9-4BA9-84F1-2E8CC5689553}" destId="{5ABB50FB-AB22-4094-8CBF-27CDC772996B}" srcOrd="0" destOrd="0" presId="urn:microsoft.com/office/officeart/2005/8/layout/vList2"/>
    <dgm:cxn modelId="{7F472680-8E2D-4E3B-A080-897B5062EDA2}" srcId="{8A2462AB-1993-4857-B41A-343087AD5215}" destId="{E0AAB54F-8CD9-4BA9-84F1-2E8CC5689553}" srcOrd="1" destOrd="0" parTransId="{2F9F3972-B5F5-40D9-A7CC-AE839916379E}" sibTransId="{7AD6E829-86AD-4A38-92BF-566D7E7A2C15}"/>
    <dgm:cxn modelId="{A5875881-C8CF-4537-BE3E-0A2C94916A6E}" srcId="{8A2462AB-1993-4857-B41A-343087AD5215}" destId="{A772344A-06C9-4284-A655-FAC44DBAD011}" srcOrd="4" destOrd="0" parTransId="{4BCC279B-3F0B-4DC4-B0AD-693504DD995A}" sibTransId="{E3CB441A-66ED-4459-8244-AD1C169D0142}"/>
    <dgm:cxn modelId="{41C665AE-4B60-4380-B73B-7F95CED14186}" type="presOf" srcId="{5C623CEB-F7AE-4EAD-9A78-8FCA9B53C51E}" destId="{E01B67E3-D78C-422B-B67C-2C879078101D}" srcOrd="0" destOrd="0" presId="urn:microsoft.com/office/officeart/2005/8/layout/vList2"/>
    <dgm:cxn modelId="{1D2711BF-9EC9-4D4C-84B3-3EEF52E0523B}" type="presOf" srcId="{779696B3-98ED-43E6-9994-2A0C9A6195A5}" destId="{5CB286EA-A75E-486B-B07F-5A799FE6890E}" srcOrd="0" destOrd="0" presId="urn:microsoft.com/office/officeart/2005/8/layout/vList2"/>
    <dgm:cxn modelId="{D7924DC6-0A0A-48F3-A82C-8FF116CA4073}" srcId="{8A2462AB-1993-4857-B41A-343087AD5215}" destId="{F2BE83CF-F27B-4510-A5B4-3B32FF3C10C7}" srcOrd="2" destOrd="0" parTransId="{52BD9E74-3CBF-4862-96DF-D34C0123B3F2}" sibTransId="{07B84EF3-827F-42F5-BEE9-79CB0ED5AFB4}"/>
    <dgm:cxn modelId="{259200ED-FB91-4410-9F2C-9080EDA37921}" srcId="{8A2462AB-1993-4857-B41A-343087AD5215}" destId="{5C623CEB-F7AE-4EAD-9A78-8FCA9B53C51E}" srcOrd="5" destOrd="0" parTransId="{93771680-DE4A-403F-AF64-56C2EDF422CE}" sibTransId="{C26E3C77-4702-4FE3-A378-CD47E853E60A}"/>
    <dgm:cxn modelId="{A42BFEF5-BC55-468E-BCBB-D69BE053ACE0}" srcId="{8A2462AB-1993-4857-B41A-343087AD5215}" destId="{7822C226-EFC3-4163-BD31-C143D9C75D15}" srcOrd="6" destOrd="0" parTransId="{DD815C32-DFBE-4868-BC52-3A8CACF5D2DD}" sibTransId="{63E43008-A8C7-481A-9137-A28B2BEF825E}"/>
    <dgm:cxn modelId="{74E0A669-3ECC-4379-8D31-CE90DF9734C6}" type="presParOf" srcId="{660E4464-8324-44EF-9F20-1BE3374ED419}" destId="{5CB286EA-A75E-486B-B07F-5A799FE6890E}" srcOrd="0" destOrd="0" presId="urn:microsoft.com/office/officeart/2005/8/layout/vList2"/>
    <dgm:cxn modelId="{86507B6E-54FD-42B0-A5B8-965D7B8932D7}" type="presParOf" srcId="{660E4464-8324-44EF-9F20-1BE3374ED419}" destId="{4D18ACC0-CA8F-4495-97CD-EE86AC3298C9}" srcOrd="1" destOrd="0" presId="urn:microsoft.com/office/officeart/2005/8/layout/vList2"/>
    <dgm:cxn modelId="{848BBB1B-653D-4A1E-9D7E-FA934E1A90F9}" type="presParOf" srcId="{660E4464-8324-44EF-9F20-1BE3374ED419}" destId="{5ABB50FB-AB22-4094-8CBF-27CDC772996B}" srcOrd="2" destOrd="0" presId="urn:microsoft.com/office/officeart/2005/8/layout/vList2"/>
    <dgm:cxn modelId="{200EE5E8-842F-4DD9-A214-1522E03FD945}" type="presParOf" srcId="{660E4464-8324-44EF-9F20-1BE3374ED419}" destId="{F43801B8-6208-4B3C-89FE-687A736CB718}" srcOrd="3" destOrd="0" presId="urn:microsoft.com/office/officeart/2005/8/layout/vList2"/>
    <dgm:cxn modelId="{13B0A4B2-976B-4914-8F9F-ABC13A6A060E}" type="presParOf" srcId="{660E4464-8324-44EF-9F20-1BE3374ED419}" destId="{DCFE3B7F-F4FA-4BE4-8D09-C22F0F87F5F4}" srcOrd="4" destOrd="0" presId="urn:microsoft.com/office/officeart/2005/8/layout/vList2"/>
    <dgm:cxn modelId="{961D4E6F-D296-46C3-AEAF-7808A214CDD1}" type="presParOf" srcId="{660E4464-8324-44EF-9F20-1BE3374ED419}" destId="{6B864F13-CBDB-4B63-8003-C7A5A8AFE751}" srcOrd="5" destOrd="0" presId="urn:microsoft.com/office/officeart/2005/8/layout/vList2"/>
    <dgm:cxn modelId="{ADA22073-1C50-41CF-9E22-8A95FC65823D}" type="presParOf" srcId="{660E4464-8324-44EF-9F20-1BE3374ED419}" destId="{3461C92F-66DE-4AA5-BC10-110C3231A1D9}" srcOrd="6" destOrd="0" presId="urn:microsoft.com/office/officeart/2005/8/layout/vList2"/>
    <dgm:cxn modelId="{A1A03F4D-91DC-464A-8686-B257579DBB32}" type="presParOf" srcId="{660E4464-8324-44EF-9F20-1BE3374ED419}" destId="{284FE64A-5952-4CBD-A91F-9F9C88DAF259}" srcOrd="7" destOrd="0" presId="urn:microsoft.com/office/officeart/2005/8/layout/vList2"/>
    <dgm:cxn modelId="{D29FC7DB-DE0D-46B5-A1A4-28B3670E0511}" type="presParOf" srcId="{660E4464-8324-44EF-9F20-1BE3374ED419}" destId="{65FEE281-BEB2-47E6-B670-C05C81E6CAE8}" srcOrd="8" destOrd="0" presId="urn:microsoft.com/office/officeart/2005/8/layout/vList2"/>
    <dgm:cxn modelId="{5CEBE0B8-F60D-4E9F-97B4-30C2C45C6310}" type="presParOf" srcId="{660E4464-8324-44EF-9F20-1BE3374ED419}" destId="{55B38FF2-EFA5-4DF3-AEDF-E9CCE0958926}" srcOrd="9" destOrd="0" presId="urn:microsoft.com/office/officeart/2005/8/layout/vList2"/>
    <dgm:cxn modelId="{ADA6CCBE-FD4C-408F-A5A2-8B0177B83901}" type="presParOf" srcId="{660E4464-8324-44EF-9F20-1BE3374ED419}" destId="{E01B67E3-D78C-422B-B67C-2C879078101D}" srcOrd="10" destOrd="0" presId="urn:microsoft.com/office/officeart/2005/8/layout/vList2"/>
    <dgm:cxn modelId="{ADC1F0A5-E32A-46A9-BE2D-8F25D0F858D9}" type="presParOf" srcId="{660E4464-8324-44EF-9F20-1BE3374ED419}" destId="{9633FB7F-E4F1-4026-ACB7-7DAA0654F2ED}" srcOrd="11" destOrd="0" presId="urn:microsoft.com/office/officeart/2005/8/layout/vList2"/>
    <dgm:cxn modelId="{0A1DFF53-D112-4082-9A4C-93F4D1C30224}" type="presParOf" srcId="{660E4464-8324-44EF-9F20-1BE3374ED419}" destId="{72B4F9F2-CAB9-40E9-AD8A-F53BA1448417}" srcOrd="12" destOrd="0" presId="urn:microsoft.com/office/officeart/2005/8/layout/vList2"/>
    <dgm:cxn modelId="{40B3FE51-AFBB-45AA-9D94-BABF900EB5FC}" type="presParOf" srcId="{660E4464-8324-44EF-9F20-1BE3374ED419}" destId="{B725206A-3483-4118-9D81-2225B49E4DBC}" srcOrd="13" destOrd="0" presId="urn:microsoft.com/office/officeart/2005/8/layout/vList2"/>
    <dgm:cxn modelId="{DC857C67-2D63-4026-B7E2-287E69F0B04A}" type="presParOf" srcId="{660E4464-8324-44EF-9F20-1BE3374ED419}" destId="{4DBD296D-22FD-40B3-9FE9-272A1555BD6E}" srcOrd="14"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1403F0E8-C819-424D-8DD4-3D51FE5A54DF}" type="doc">
      <dgm:prSet loTypeId="urn:microsoft.com/office/officeart/2005/8/layout/default" loCatId="list" qsTypeId="urn:microsoft.com/office/officeart/2005/8/quickstyle/simple1" qsCatId="simple" csTypeId="urn:microsoft.com/office/officeart/2005/8/colors/colorful5" csCatId="colorful" phldr="1"/>
      <dgm:spPr/>
      <dgm:t>
        <a:bodyPr/>
        <a:lstStyle/>
        <a:p>
          <a:endParaRPr lang="en-US"/>
        </a:p>
      </dgm:t>
    </dgm:pt>
    <dgm:pt modelId="{14D4AA4A-6FA2-4879-8FB6-8854D8663D2E}">
      <dgm:prSet/>
      <dgm:spPr/>
      <dgm:t>
        <a:bodyPr/>
        <a:lstStyle/>
        <a:p>
          <a:r>
            <a:rPr lang="en-US" b="1" u="sng"/>
            <a:t>Committee on Regional and General Conference Boundaries and Operations</a:t>
          </a:r>
          <a:endParaRPr lang="en-US"/>
        </a:p>
      </dgm:t>
    </dgm:pt>
    <dgm:pt modelId="{6074EB54-A7A3-4FCD-B8CB-177D69F7DA9F}" type="parTrans" cxnId="{E925D3D0-09CB-4AD7-AF63-50D93C50DB6C}">
      <dgm:prSet/>
      <dgm:spPr/>
      <dgm:t>
        <a:bodyPr/>
        <a:lstStyle/>
        <a:p>
          <a:endParaRPr lang="en-US"/>
        </a:p>
      </dgm:t>
    </dgm:pt>
    <dgm:pt modelId="{C4B41ADC-F1CC-4F00-AFD4-8798CD45E56E}" type="sibTrans" cxnId="{E925D3D0-09CB-4AD7-AF63-50D93C50DB6C}">
      <dgm:prSet/>
      <dgm:spPr/>
      <dgm:t>
        <a:bodyPr/>
        <a:lstStyle/>
        <a:p>
          <a:endParaRPr lang="en-US"/>
        </a:p>
      </dgm:t>
    </dgm:pt>
    <dgm:pt modelId="{F8AEC049-0CBB-4D44-8382-5F21BCEBCA2F}">
      <dgm:prSet/>
      <dgm:spPr/>
      <dgm:t>
        <a:bodyPr/>
        <a:lstStyle/>
        <a:p>
          <a:r>
            <a:rPr lang="en-US" dirty="0"/>
            <a:t>a} Consider resolutions, memorials, or proposals submitted to General Conference related to the authority, procedures, or operations of the Region;</a:t>
          </a:r>
        </a:p>
      </dgm:t>
    </dgm:pt>
    <dgm:pt modelId="{F7D89BED-86A2-4592-8897-5B0CD3E2439D}" type="parTrans" cxnId="{7F0FC3EF-E721-452E-BB70-9239366C9482}">
      <dgm:prSet/>
      <dgm:spPr/>
      <dgm:t>
        <a:bodyPr/>
        <a:lstStyle/>
        <a:p>
          <a:endParaRPr lang="en-US"/>
        </a:p>
      </dgm:t>
    </dgm:pt>
    <dgm:pt modelId="{742B963E-038A-47B3-877C-432A17275A01}" type="sibTrans" cxnId="{7F0FC3EF-E721-452E-BB70-9239366C9482}">
      <dgm:prSet/>
      <dgm:spPr/>
      <dgm:t>
        <a:bodyPr/>
        <a:lstStyle/>
        <a:p>
          <a:endParaRPr lang="en-US"/>
        </a:p>
      </dgm:t>
    </dgm:pt>
    <dgm:pt modelId="{58D76378-FCC1-4438-BD18-EA85D7CBA114}">
      <dgm:prSet/>
      <dgm:spPr/>
      <dgm:t>
        <a:bodyPr/>
        <a:lstStyle/>
        <a:p>
          <a:r>
            <a:rPr lang="en-US"/>
            <a:t>b) Consider all matters related to the boundaries of Regions;</a:t>
          </a:r>
        </a:p>
      </dgm:t>
    </dgm:pt>
    <dgm:pt modelId="{060D6CB3-B383-4912-AE50-59F4C27F3A04}" type="parTrans" cxnId="{A55473E3-D04F-4047-870F-6D2A3CAB1F06}">
      <dgm:prSet/>
      <dgm:spPr/>
      <dgm:t>
        <a:bodyPr/>
        <a:lstStyle/>
        <a:p>
          <a:endParaRPr lang="en-US"/>
        </a:p>
      </dgm:t>
    </dgm:pt>
    <dgm:pt modelId="{4D4D36FA-9572-4A8B-A9E5-EBCAC2AC0150}" type="sibTrans" cxnId="{A55473E3-D04F-4047-870F-6D2A3CAB1F06}">
      <dgm:prSet/>
      <dgm:spPr/>
      <dgm:t>
        <a:bodyPr/>
        <a:lstStyle/>
        <a:p>
          <a:endParaRPr lang="en-US"/>
        </a:p>
      </dgm:t>
    </dgm:pt>
    <dgm:pt modelId="{299AB834-A837-4494-8284-1AD72091B337}">
      <dgm:prSet/>
      <dgm:spPr/>
      <dgm:t>
        <a:bodyPr/>
        <a:lstStyle/>
        <a:p>
          <a:r>
            <a:rPr lang="en-US"/>
            <a:t>c) Recommend legislation or action pertaining to the Region, and</a:t>
          </a:r>
        </a:p>
      </dgm:t>
    </dgm:pt>
    <dgm:pt modelId="{00D59727-C6FB-4674-BBB1-6463CF70DE21}" type="parTrans" cxnId="{6901B04B-45CE-4D08-9FAD-895314820C96}">
      <dgm:prSet/>
      <dgm:spPr/>
      <dgm:t>
        <a:bodyPr/>
        <a:lstStyle/>
        <a:p>
          <a:endParaRPr lang="en-US"/>
        </a:p>
      </dgm:t>
    </dgm:pt>
    <dgm:pt modelId="{E65D6A92-D9F9-4E31-9E9D-C43C102E54D3}" type="sibTrans" cxnId="{6901B04B-45CE-4D08-9FAD-895314820C96}">
      <dgm:prSet/>
      <dgm:spPr/>
      <dgm:t>
        <a:bodyPr/>
        <a:lstStyle/>
        <a:p>
          <a:endParaRPr lang="en-US"/>
        </a:p>
      </dgm:t>
    </dgm:pt>
    <dgm:pt modelId="{59C53B89-DAC5-4DEF-B2B1-E0C295E3401A}">
      <dgm:prSet/>
      <dgm:spPr/>
      <dgm:t>
        <a:bodyPr/>
        <a:lstStyle/>
        <a:p>
          <a:r>
            <a:rPr lang="en-US"/>
            <a:t>d) Consider matters related to the procedures and operations of the 	General Conference.</a:t>
          </a:r>
        </a:p>
      </dgm:t>
    </dgm:pt>
    <dgm:pt modelId="{8B67A46E-0627-4AC2-91A9-33052C0EB76B}" type="parTrans" cxnId="{F4332C5F-F61C-49E8-BB7C-52E73C11954C}">
      <dgm:prSet/>
      <dgm:spPr/>
      <dgm:t>
        <a:bodyPr/>
        <a:lstStyle/>
        <a:p>
          <a:endParaRPr lang="en-US"/>
        </a:p>
      </dgm:t>
    </dgm:pt>
    <dgm:pt modelId="{4EFBB1C6-5CFF-462E-8EC8-DA4F304C7794}" type="sibTrans" cxnId="{F4332C5F-F61C-49E8-BB7C-52E73C11954C}">
      <dgm:prSet/>
      <dgm:spPr/>
      <dgm:t>
        <a:bodyPr/>
        <a:lstStyle/>
        <a:p>
          <a:endParaRPr lang="en-US"/>
        </a:p>
      </dgm:t>
    </dgm:pt>
    <dgm:pt modelId="{30294961-928A-4768-BE54-0E2489F857A7}" type="pres">
      <dgm:prSet presAssocID="{1403F0E8-C819-424D-8DD4-3D51FE5A54DF}" presName="diagram" presStyleCnt="0">
        <dgm:presLayoutVars>
          <dgm:dir/>
          <dgm:resizeHandles val="exact"/>
        </dgm:presLayoutVars>
      </dgm:prSet>
      <dgm:spPr/>
    </dgm:pt>
    <dgm:pt modelId="{824D58D7-BCF7-4BA6-BC06-A4AFD5D6688D}" type="pres">
      <dgm:prSet presAssocID="{14D4AA4A-6FA2-4879-8FB6-8854D8663D2E}" presName="node" presStyleLbl="node1" presStyleIdx="0" presStyleCnt="5">
        <dgm:presLayoutVars>
          <dgm:bulletEnabled val="1"/>
        </dgm:presLayoutVars>
      </dgm:prSet>
      <dgm:spPr/>
    </dgm:pt>
    <dgm:pt modelId="{64B1C781-EA30-44EF-9934-FDC1DFAD84C6}" type="pres">
      <dgm:prSet presAssocID="{C4B41ADC-F1CC-4F00-AFD4-8798CD45E56E}" presName="sibTrans" presStyleCnt="0"/>
      <dgm:spPr/>
    </dgm:pt>
    <dgm:pt modelId="{BC345A50-5D47-4B11-9D80-7884D252E148}" type="pres">
      <dgm:prSet presAssocID="{F8AEC049-0CBB-4D44-8382-5F21BCEBCA2F}" presName="node" presStyleLbl="node1" presStyleIdx="1" presStyleCnt="5">
        <dgm:presLayoutVars>
          <dgm:bulletEnabled val="1"/>
        </dgm:presLayoutVars>
      </dgm:prSet>
      <dgm:spPr/>
    </dgm:pt>
    <dgm:pt modelId="{A2B23C2B-3522-46A3-8A05-044A802CCBC2}" type="pres">
      <dgm:prSet presAssocID="{742B963E-038A-47B3-877C-432A17275A01}" presName="sibTrans" presStyleCnt="0"/>
      <dgm:spPr/>
    </dgm:pt>
    <dgm:pt modelId="{71AD94CE-1BDD-49E8-BB23-37CA0BE074A8}" type="pres">
      <dgm:prSet presAssocID="{58D76378-FCC1-4438-BD18-EA85D7CBA114}" presName="node" presStyleLbl="node1" presStyleIdx="2" presStyleCnt="5">
        <dgm:presLayoutVars>
          <dgm:bulletEnabled val="1"/>
        </dgm:presLayoutVars>
      </dgm:prSet>
      <dgm:spPr/>
    </dgm:pt>
    <dgm:pt modelId="{1EEF2AA4-2AE5-4B97-BBBC-FF836F051600}" type="pres">
      <dgm:prSet presAssocID="{4D4D36FA-9572-4A8B-A9E5-EBCAC2AC0150}" presName="sibTrans" presStyleCnt="0"/>
      <dgm:spPr/>
    </dgm:pt>
    <dgm:pt modelId="{D02672D1-6227-418A-BA02-28BAF85142ED}" type="pres">
      <dgm:prSet presAssocID="{299AB834-A837-4494-8284-1AD72091B337}" presName="node" presStyleLbl="node1" presStyleIdx="3" presStyleCnt="5">
        <dgm:presLayoutVars>
          <dgm:bulletEnabled val="1"/>
        </dgm:presLayoutVars>
      </dgm:prSet>
      <dgm:spPr/>
    </dgm:pt>
    <dgm:pt modelId="{F4354742-7855-4824-861B-5914134AFF50}" type="pres">
      <dgm:prSet presAssocID="{E65D6A92-D9F9-4E31-9E9D-C43C102E54D3}" presName="sibTrans" presStyleCnt="0"/>
      <dgm:spPr/>
    </dgm:pt>
    <dgm:pt modelId="{D65C6048-D0FD-4933-AE32-210C24D2E92C}" type="pres">
      <dgm:prSet presAssocID="{59C53B89-DAC5-4DEF-B2B1-E0C295E3401A}" presName="node" presStyleLbl="node1" presStyleIdx="4" presStyleCnt="5">
        <dgm:presLayoutVars>
          <dgm:bulletEnabled val="1"/>
        </dgm:presLayoutVars>
      </dgm:prSet>
      <dgm:spPr/>
    </dgm:pt>
  </dgm:ptLst>
  <dgm:cxnLst>
    <dgm:cxn modelId="{6F2C8718-AD32-4DC7-979C-AC8FDA229119}" type="presOf" srcId="{1403F0E8-C819-424D-8DD4-3D51FE5A54DF}" destId="{30294961-928A-4768-BE54-0E2489F857A7}" srcOrd="0" destOrd="0" presId="urn:microsoft.com/office/officeart/2005/8/layout/default"/>
    <dgm:cxn modelId="{9CE0C932-7B29-433C-A8DC-272FA4E29D0E}" type="presOf" srcId="{14D4AA4A-6FA2-4879-8FB6-8854D8663D2E}" destId="{824D58D7-BCF7-4BA6-BC06-A4AFD5D6688D}" srcOrd="0" destOrd="0" presId="urn:microsoft.com/office/officeart/2005/8/layout/default"/>
    <dgm:cxn modelId="{F4332C5F-F61C-49E8-BB7C-52E73C11954C}" srcId="{1403F0E8-C819-424D-8DD4-3D51FE5A54DF}" destId="{59C53B89-DAC5-4DEF-B2B1-E0C295E3401A}" srcOrd="4" destOrd="0" parTransId="{8B67A46E-0627-4AC2-91A9-33052C0EB76B}" sibTransId="{4EFBB1C6-5CFF-462E-8EC8-DA4F304C7794}"/>
    <dgm:cxn modelId="{6901B04B-45CE-4D08-9FAD-895314820C96}" srcId="{1403F0E8-C819-424D-8DD4-3D51FE5A54DF}" destId="{299AB834-A837-4494-8284-1AD72091B337}" srcOrd="3" destOrd="0" parTransId="{00D59727-C6FB-4674-BBB1-6463CF70DE21}" sibTransId="{E65D6A92-D9F9-4E31-9E9D-C43C102E54D3}"/>
    <dgm:cxn modelId="{BDFC3D57-505E-4FE8-8F0F-56B21AAD9B5E}" type="presOf" srcId="{299AB834-A837-4494-8284-1AD72091B337}" destId="{D02672D1-6227-418A-BA02-28BAF85142ED}" srcOrd="0" destOrd="0" presId="urn:microsoft.com/office/officeart/2005/8/layout/default"/>
    <dgm:cxn modelId="{981622C4-D4EC-4C03-90FB-BB664A65DD7C}" type="presOf" srcId="{F8AEC049-0CBB-4D44-8382-5F21BCEBCA2F}" destId="{BC345A50-5D47-4B11-9D80-7884D252E148}" srcOrd="0" destOrd="0" presId="urn:microsoft.com/office/officeart/2005/8/layout/default"/>
    <dgm:cxn modelId="{E925D3D0-09CB-4AD7-AF63-50D93C50DB6C}" srcId="{1403F0E8-C819-424D-8DD4-3D51FE5A54DF}" destId="{14D4AA4A-6FA2-4879-8FB6-8854D8663D2E}" srcOrd="0" destOrd="0" parTransId="{6074EB54-A7A3-4FCD-B8CB-177D69F7DA9F}" sibTransId="{C4B41ADC-F1CC-4F00-AFD4-8798CD45E56E}"/>
    <dgm:cxn modelId="{A55473E3-D04F-4047-870F-6D2A3CAB1F06}" srcId="{1403F0E8-C819-424D-8DD4-3D51FE5A54DF}" destId="{58D76378-FCC1-4438-BD18-EA85D7CBA114}" srcOrd="2" destOrd="0" parTransId="{060D6CB3-B383-4912-AE50-59F4C27F3A04}" sibTransId="{4D4D36FA-9572-4A8B-A9E5-EBCAC2AC0150}"/>
    <dgm:cxn modelId="{7F0FC3EF-E721-452E-BB70-9239366C9482}" srcId="{1403F0E8-C819-424D-8DD4-3D51FE5A54DF}" destId="{F8AEC049-0CBB-4D44-8382-5F21BCEBCA2F}" srcOrd="1" destOrd="0" parTransId="{F7D89BED-86A2-4592-8897-5B0CD3E2439D}" sibTransId="{742B963E-038A-47B3-877C-432A17275A01}"/>
    <dgm:cxn modelId="{E9FA3DF8-3957-4281-A38D-F29EF6A6D440}" type="presOf" srcId="{59C53B89-DAC5-4DEF-B2B1-E0C295E3401A}" destId="{D65C6048-D0FD-4933-AE32-210C24D2E92C}" srcOrd="0" destOrd="0" presId="urn:microsoft.com/office/officeart/2005/8/layout/default"/>
    <dgm:cxn modelId="{5C15B3FD-716E-443B-8B6C-B5E8D82ADEDD}" type="presOf" srcId="{58D76378-FCC1-4438-BD18-EA85D7CBA114}" destId="{71AD94CE-1BDD-49E8-BB23-37CA0BE074A8}" srcOrd="0" destOrd="0" presId="urn:microsoft.com/office/officeart/2005/8/layout/default"/>
    <dgm:cxn modelId="{710BA19D-BA3F-4F9E-8199-BCB514E9F708}" type="presParOf" srcId="{30294961-928A-4768-BE54-0E2489F857A7}" destId="{824D58D7-BCF7-4BA6-BC06-A4AFD5D6688D}" srcOrd="0" destOrd="0" presId="urn:microsoft.com/office/officeart/2005/8/layout/default"/>
    <dgm:cxn modelId="{465F9187-915E-460A-A31C-80B8E32CA00A}" type="presParOf" srcId="{30294961-928A-4768-BE54-0E2489F857A7}" destId="{64B1C781-EA30-44EF-9934-FDC1DFAD84C6}" srcOrd="1" destOrd="0" presId="urn:microsoft.com/office/officeart/2005/8/layout/default"/>
    <dgm:cxn modelId="{9E9D48E3-4377-4BAE-B83F-C1511C601A86}" type="presParOf" srcId="{30294961-928A-4768-BE54-0E2489F857A7}" destId="{BC345A50-5D47-4B11-9D80-7884D252E148}" srcOrd="2" destOrd="0" presId="urn:microsoft.com/office/officeart/2005/8/layout/default"/>
    <dgm:cxn modelId="{BA39AC08-5879-450B-9393-8B1AD3174BA6}" type="presParOf" srcId="{30294961-928A-4768-BE54-0E2489F857A7}" destId="{A2B23C2B-3522-46A3-8A05-044A802CCBC2}" srcOrd="3" destOrd="0" presId="urn:microsoft.com/office/officeart/2005/8/layout/default"/>
    <dgm:cxn modelId="{1366AC44-8755-4A22-98C4-E99148C4C02C}" type="presParOf" srcId="{30294961-928A-4768-BE54-0E2489F857A7}" destId="{71AD94CE-1BDD-49E8-BB23-37CA0BE074A8}" srcOrd="4" destOrd="0" presId="urn:microsoft.com/office/officeart/2005/8/layout/default"/>
    <dgm:cxn modelId="{B7354FA4-EAD3-4866-A79A-F3B90C6FE0B2}" type="presParOf" srcId="{30294961-928A-4768-BE54-0E2489F857A7}" destId="{1EEF2AA4-2AE5-4B97-BBBC-FF836F051600}" srcOrd="5" destOrd="0" presId="urn:microsoft.com/office/officeart/2005/8/layout/default"/>
    <dgm:cxn modelId="{0D09B341-A410-4F03-A51E-23A89DE1E9D4}" type="presParOf" srcId="{30294961-928A-4768-BE54-0E2489F857A7}" destId="{D02672D1-6227-418A-BA02-28BAF85142ED}" srcOrd="6" destOrd="0" presId="urn:microsoft.com/office/officeart/2005/8/layout/default"/>
    <dgm:cxn modelId="{8E8BC697-1D6B-4560-8241-E5320D99A02C}" type="presParOf" srcId="{30294961-928A-4768-BE54-0E2489F857A7}" destId="{F4354742-7855-4824-861B-5914134AFF50}" srcOrd="7" destOrd="0" presId="urn:microsoft.com/office/officeart/2005/8/layout/default"/>
    <dgm:cxn modelId="{AA514698-CEBE-4E49-BB8E-5431B79C0C0C}" type="presParOf" srcId="{30294961-928A-4768-BE54-0E2489F857A7}" destId="{D65C6048-D0FD-4933-AE32-210C24D2E92C}" srcOrd="8"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C3B3CE25-E6ED-4EAD-BA83-7A679AFCE933}" type="doc">
      <dgm:prSet loTypeId="urn:microsoft.com/office/officeart/2005/8/layout/vList2" loCatId="list" qsTypeId="urn:microsoft.com/office/officeart/2005/8/quickstyle/simple1" qsCatId="simple" csTypeId="urn:microsoft.com/office/officeart/2005/8/colors/colorful5" csCatId="colorful"/>
      <dgm:spPr/>
      <dgm:t>
        <a:bodyPr/>
        <a:lstStyle/>
        <a:p>
          <a:endParaRPr lang="en-US"/>
        </a:p>
      </dgm:t>
    </dgm:pt>
    <dgm:pt modelId="{5B4AF267-1211-4E20-83A7-F33C8F39A34E}">
      <dgm:prSet/>
      <dgm:spPr/>
      <dgm:t>
        <a:bodyPr/>
        <a:lstStyle/>
        <a:p>
          <a:r>
            <a:rPr lang="en-US" b="1" u="sng"/>
            <a:t>Committee on Ecumenical Relations and World Affairs</a:t>
          </a:r>
          <a:endParaRPr lang="en-US"/>
        </a:p>
      </dgm:t>
    </dgm:pt>
    <dgm:pt modelId="{BA759A7C-2310-4401-B90B-2F9EB9FE3814}" type="parTrans" cxnId="{D78CED12-AC58-4F4C-90BF-015A34CD7AA8}">
      <dgm:prSet/>
      <dgm:spPr/>
      <dgm:t>
        <a:bodyPr/>
        <a:lstStyle/>
        <a:p>
          <a:endParaRPr lang="en-US"/>
        </a:p>
      </dgm:t>
    </dgm:pt>
    <dgm:pt modelId="{5B21CDD8-646E-4021-8942-AFEB3DD5CBED}" type="sibTrans" cxnId="{D78CED12-AC58-4F4C-90BF-015A34CD7AA8}">
      <dgm:prSet/>
      <dgm:spPr/>
      <dgm:t>
        <a:bodyPr/>
        <a:lstStyle/>
        <a:p>
          <a:endParaRPr lang="en-US"/>
        </a:p>
      </dgm:t>
    </dgm:pt>
    <dgm:pt modelId="{EFF5447B-0E66-49AA-9D54-1C3DDCA12590}">
      <dgm:prSet/>
      <dgm:spPr/>
      <dgm:t>
        <a:bodyPr/>
        <a:lstStyle/>
        <a:p>
          <a:r>
            <a:rPr lang="en-US"/>
            <a:t>a} Prepare and present to General Conference resolutions on world 	issues and affairs;</a:t>
          </a:r>
        </a:p>
      </dgm:t>
    </dgm:pt>
    <dgm:pt modelId="{A71710A9-0C0C-4B8C-9E5C-54DDA8537D13}" type="parTrans" cxnId="{D8457F44-8268-4460-9ECB-AD4FD32B2B07}">
      <dgm:prSet/>
      <dgm:spPr/>
      <dgm:t>
        <a:bodyPr/>
        <a:lstStyle/>
        <a:p>
          <a:endParaRPr lang="en-US"/>
        </a:p>
      </dgm:t>
    </dgm:pt>
    <dgm:pt modelId="{207CFBD3-38C1-4C60-83D3-A084C4854CB6}" type="sibTrans" cxnId="{D8457F44-8268-4460-9ECB-AD4FD32B2B07}">
      <dgm:prSet/>
      <dgm:spPr/>
      <dgm:t>
        <a:bodyPr/>
        <a:lstStyle/>
        <a:p>
          <a:endParaRPr lang="en-US"/>
        </a:p>
      </dgm:t>
    </dgm:pt>
    <dgm:pt modelId="{4CCDE83C-184F-4638-BEF6-23F6406A933D}">
      <dgm:prSet/>
      <dgm:spPr/>
      <dgm:t>
        <a:bodyPr/>
        <a:lstStyle/>
        <a:p>
          <a:r>
            <a:rPr lang="en-US"/>
            <a:t>b} Consider all matters related to the union of the CME Church with 	other churches;</a:t>
          </a:r>
        </a:p>
      </dgm:t>
    </dgm:pt>
    <dgm:pt modelId="{117D0E60-40F5-4EB4-AB2C-FB498C5570AD}" type="parTrans" cxnId="{6A88B0A3-5408-48C1-96BB-6867533D3A19}">
      <dgm:prSet/>
      <dgm:spPr/>
      <dgm:t>
        <a:bodyPr/>
        <a:lstStyle/>
        <a:p>
          <a:endParaRPr lang="en-US"/>
        </a:p>
      </dgm:t>
    </dgm:pt>
    <dgm:pt modelId="{A6456755-3D41-4AA8-8348-6D932C7B4D94}" type="sibTrans" cxnId="{6A88B0A3-5408-48C1-96BB-6867533D3A19}">
      <dgm:prSet/>
      <dgm:spPr/>
      <dgm:t>
        <a:bodyPr/>
        <a:lstStyle/>
        <a:p>
          <a:endParaRPr lang="en-US"/>
        </a:p>
      </dgm:t>
    </dgm:pt>
    <dgm:pt modelId="{C376AAD6-E653-401F-A778-4DAEB0CB5C5B}">
      <dgm:prSet/>
      <dgm:spPr/>
      <dgm:t>
        <a:bodyPr/>
        <a:lstStyle/>
        <a:p>
          <a:r>
            <a:rPr lang="en-US"/>
            <a:t>c} Consider the relations of the CME Church has or should have with other ecumenical bodies in  the US and globally; and </a:t>
          </a:r>
        </a:p>
      </dgm:t>
    </dgm:pt>
    <dgm:pt modelId="{55CD5F28-59D4-4549-8F3B-39F06218B417}" type="parTrans" cxnId="{FEA3419C-38C8-4B47-A20A-4169EAA0E231}">
      <dgm:prSet/>
      <dgm:spPr/>
      <dgm:t>
        <a:bodyPr/>
        <a:lstStyle/>
        <a:p>
          <a:endParaRPr lang="en-US"/>
        </a:p>
      </dgm:t>
    </dgm:pt>
    <dgm:pt modelId="{B42A1A60-C7D6-4D3F-BFF3-37F1E3571CE2}" type="sibTrans" cxnId="{FEA3419C-38C8-4B47-A20A-4169EAA0E231}">
      <dgm:prSet/>
      <dgm:spPr/>
      <dgm:t>
        <a:bodyPr/>
        <a:lstStyle/>
        <a:p>
          <a:endParaRPr lang="en-US"/>
        </a:p>
      </dgm:t>
    </dgm:pt>
    <dgm:pt modelId="{7B53F848-0A27-4CB2-9A6E-85452E71F492}">
      <dgm:prSet/>
      <dgm:spPr/>
      <dgm:t>
        <a:bodyPr/>
        <a:lstStyle/>
        <a:p>
          <a:r>
            <a:rPr lang="en-US"/>
            <a:t>d} Recommend to the General Conference appropriate actions 	regarding its role in helping to usher in the oneness of the Body 	of Christ.</a:t>
          </a:r>
        </a:p>
      </dgm:t>
    </dgm:pt>
    <dgm:pt modelId="{0E755B5C-857B-423C-88C0-9D7D95AB0F98}" type="parTrans" cxnId="{7B0887AD-ACC0-4AA5-825D-A105FDDA2475}">
      <dgm:prSet/>
      <dgm:spPr/>
      <dgm:t>
        <a:bodyPr/>
        <a:lstStyle/>
        <a:p>
          <a:endParaRPr lang="en-US"/>
        </a:p>
      </dgm:t>
    </dgm:pt>
    <dgm:pt modelId="{CAFC99A7-6B31-4F32-86F6-B65520BE3275}" type="sibTrans" cxnId="{7B0887AD-ACC0-4AA5-825D-A105FDDA2475}">
      <dgm:prSet/>
      <dgm:spPr/>
      <dgm:t>
        <a:bodyPr/>
        <a:lstStyle/>
        <a:p>
          <a:endParaRPr lang="en-US"/>
        </a:p>
      </dgm:t>
    </dgm:pt>
    <dgm:pt modelId="{54E8D9C6-5DDC-4608-8AAA-26F5A9C01A82}" type="pres">
      <dgm:prSet presAssocID="{C3B3CE25-E6ED-4EAD-BA83-7A679AFCE933}" presName="linear" presStyleCnt="0">
        <dgm:presLayoutVars>
          <dgm:animLvl val="lvl"/>
          <dgm:resizeHandles val="exact"/>
        </dgm:presLayoutVars>
      </dgm:prSet>
      <dgm:spPr/>
    </dgm:pt>
    <dgm:pt modelId="{25A70A46-7AAE-488F-A07C-732A65992859}" type="pres">
      <dgm:prSet presAssocID="{5B4AF267-1211-4E20-83A7-F33C8F39A34E}" presName="parentText" presStyleLbl="node1" presStyleIdx="0" presStyleCnt="5">
        <dgm:presLayoutVars>
          <dgm:chMax val="0"/>
          <dgm:bulletEnabled val="1"/>
        </dgm:presLayoutVars>
      </dgm:prSet>
      <dgm:spPr/>
    </dgm:pt>
    <dgm:pt modelId="{67A00032-B75A-4C6D-92FA-BD2536AF4014}" type="pres">
      <dgm:prSet presAssocID="{5B21CDD8-646E-4021-8942-AFEB3DD5CBED}" presName="spacer" presStyleCnt="0"/>
      <dgm:spPr/>
    </dgm:pt>
    <dgm:pt modelId="{07E09F52-9A2E-4BDD-B165-A19CC38B2E06}" type="pres">
      <dgm:prSet presAssocID="{EFF5447B-0E66-49AA-9D54-1C3DDCA12590}" presName="parentText" presStyleLbl="node1" presStyleIdx="1" presStyleCnt="5">
        <dgm:presLayoutVars>
          <dgm:chMax val="0"/>
          <dgm:bulletEnabled val="1"/>
        </dgm:presLayoutVars>
      </dgm:prSet>
      <dgm:spPr/>
    </dgm:pt>
    <dgm:pt modelId="{1D97A8ED-2DAA-4190-A6D9-101D21335C36}" type="pres">
      <dgm:prSet presAssocID="{207CFBD3-38C1-4C60-83D3-A084C4854CB6}" presName="spacer" presStyleCnt="0"/>
      <dgm:spPr/>
    </dgm:pt>
    <dgm:pt modelId="{2B4F3D54-37E9-40EB-BDC3-A93EE635358D}" type="pres">
      <dgm:prSet presAssocID="{4CCDE83C-184F-4638-BEF6-23F6406A933D}" presName="parentText" presStyleLbl="node1" presStyleIdx="2" presStyleCnt="5">
        <dgm:presLayoutVars>
          <dgm:chMax val="0"/>
          <dgm:bulletEnabled val="1"/>
        </dgm:presLayoutVars>
      </dgm:prSet>
      <dgm:spPr/>
    </dgm:pt>
    <dgm:pt modelId="{9364F763-D05D-43EA-A188-2B4C6EB1D7F7}" type="pres">
      <dgm:prSet presAssocID="{A6456755-3D41-4AA8-8348-6D932C7B4D94}" presName="spacer" presStyleCnt="0"/>
      <dgm:spPr/>
    </dgm:pt>
    <dgm:pt modelId="{90171F80-A849-4938-83C2-72C099F3FF53}" type="pres">
      <dgm:prSet presAssocID="{C376AAD6-E653-401F-A778-4DAEB0CB5C5B}" presName="parentText" presStyleLbl="node1" presStyleIdx="3" presStyleCnt="5">
        <dgm:presLayoutVars>
          <dgm:chMax val="0"/>
          <dgm:bulletEnabled val="1"/>
        </dgm:presLayoutVars>
      </dgm:prSet>
      <dgm:spPr/>
    </dgm:pt>
    <dgm:pt modelId="{9C6563AF-89CA-4416-85EB-35CCDB740488}" type="pres">
      <dgm:prSet presAssocID="{B42A1A60-C7D6-4D3F-BFF3-37F1E3571CE2}" presName="spacer" presStyleCnt="0"/>
      <dgm:spPr/>
    </dgm:pt>
    <dgm:pt modelId="{F6353F96-9091-494C-9A24-4305BE913FC7}" type="pres">
      <dgm:prSet presAssocID="{7B53F848-0A27-4CB2-9A6E-85452E71F492}" presName="parentText" presStyleLbl="node1" presStyleIdx="4" presStyleCnt="5">
        <dgm:presLayoutVars>
          <dgm:chMax val="0"/>
          <dgm:bulletEnabled val="1"/>
        </dgm:presLayoutVars>
      </dgm:prSet>
      <dgm:spPr/>
    </dgm:pt>
  </dgm:ptLst>
  <dgm:cxnLst>
    <dgm:cxn modelId="{E581D904-9934-4894-9984-E5FA0E92CCB3}" type="presOf" srcId="{7B53F848-0A27-4CB2-9A6E-85452E71F492}" destId="{F6353F96-9091-494C-9A24-4305BE913FC7}" srcOrd="0" destOrd="0" presId="urn:microsoft.com/office/officeart/2005/8/layout/vList2"/>
    <dgm:cxn modelId="{68787211-83CD-43DD-B635-5AC751845AF2}" type="presOf" srcId="{C3B3CE25-E6ED-4EAD-BA83-7A679AFCE933}" destId="{54E8D9C6-5DDC-4608-8AAA-26F5A9C01A82}" srcOrd="0" destOrd="0" presId="urn:microsoft.com/office/officeart/2005/8/layout/vList2"/>
    <dgm:cxn modelId="{D78CED12-AC58-4F4C-90BF-015A34CD7AA8}" srcId="{C3B3CE25-E6ED-4EAD-BA83-7A679AFCE933}" destId="{5B4AF267-1211-4E20-83A7-F33C8F39A34E}" srcOrd="0" destOrd="0" parTransId="{BA759A7C-2310-4401-B90B-2F9EB9FE3814}" sibTransId="{5B21CDD8-646E-4021-8942-AFEB3DD5CBED}"/>
    <dgm:cxn modelId="{AAA2C62D-BBD1-4964-B39E-26D646405148}" type="presOf" srcId="{4CCDE83C-184F-4638-BEF6-23F6406A933D}" destId="{2B4F3D54-37E9-40EB-BDC3-A93EE635358D}" srcOrd="0" destOrd="0" presId="urn:microsoft.com/office/officeart/2005/8/layout/vList2"/>
    <dgm:cxn modelId="{D8457F44-8268-4460-9ECB-AD4FD32B2B07}" srcId="{C3B3CE25-E6ED-4EAD-BA83-7A679AFCE933}" destId="{EFF5447B-0E66-49AA-9D54-1C3DDCA12590}" srcOrd="1" destOrd="0" parTransId="{A71710A9-0C0C-4B8C-9E5C-54DDA8537D13}" sibTransId="{207CFBD3-38C1-4C60-83D3-A084C4854CB6}"/>
    <dgm:cxn modelId="{BB6D964F-DF7C-4200-9A96-9F22EC159468}" type="presOf" srcId="{C376AAD6-E653-401F-A778-4DAEB0CB5C5B}" destId="{90171F80-A849-4938-83C2-72C099F3FF53}" srcOrd="0" destOrd="0" presId="urn:microsoft.com/office/officeart/2005/8/layout/vList2"/>
    <dgm:cxn modelId="{BFD4ED7B-6509-4500-9345-CDD6F12044DD}" type="presOf" srcId="{5B4AF267-1211-4E20-83A7-F33C8F39A34E}" destId="{25A70A46-7AAE-488F-A07C-732A65992859}" srcOrd="0" destOrd="0" presId="urn:microsoft.com/office/officeart/2005/8/layout/vList2"/>
    <dgm:cxn modelId="{FEA3419C-38C8-4B47-A20A-4169EAA0E231}" srcId="{C3B3CE25-E6ED-4EAD-BA83-7A679AFCE933}" destId="{C376AAD6-E653-401F-A778-4DAEB0CB5C5B}" srcOrd="3" destOrd="0" parTransId="{55CD5F28-59D4-4549-8F3B-39F06218B417}" sibTransId="{B42A1A60-C7D6-4D3F-BFF3-37F1E3571CE2}"/>
    <dgm:cxn modelId="{6A88B0A3-5408-48C1-96BB-6867533D3A19}" srcId="{C3B3CE25-E6ED-4EAD-BA83-7A679AFCE933}" destId="{4CCDE83C-184F-4638-BEF6-23F6406A933D}" srcOrd="2" destOrd="0" parTransId="{117D0E60-40F5-4EB4-AB2C-FB498C5570AD}" sibTransId="{A6456755-3D41-4AA8-8348-6D932C7B4D94}"/>
    <dgm:cxn modelId="{7B0887AD-ACC0-4AA5-825D-A105FDDA2475}" srcId="{C3B3CE25-E6ED-4EAD-BA83-7A679AFCE933}" destId="{7B53F848-0A27-4CB2-9A6E-85452E71F492}" srcOrd="4" destOrd="0" parTransId="{0E755B5C-857B-423C-88C0-9D7D95AB0F98}" sibTransId="{CAFC99A7-6B31-4F32-86F6-B65520BE3275}"/>
    <dgm:cxn modelId="{581FD3B3-A883-4434-B76D-523D878FFCFF}" type="presOf" srcId="{EFF5447B-0E66-49AA-9D54-1C3DDCA12590}" destId="{07E09F52-9A2E-4BDD-B165-A19CC38B2E06}" srcOrd="0" destOrd="0" presId="urn:microsoft.com/office/officeart/2005/8/layout/vList2"/>
    <dgm:cxn modelId="{4803E615-B56E-4790-BE7D-CFDA679B340A}" type="presParOf" srcId="{54E8D9C6-5DDC-4608-8AAA-26F5A9C01A82}" destId="{25A70A46-7AAE-488F-A07C-732A65992859}" srcOrd="0" destOrd="0" presId="urn:microsoft.com/office/officeart/2005/8/layout/vList2"/>
    <dgm:cxn modelId="{81683F9A-6F1C-4D38-8DBA-6EA5888BB8A1}" type="presParOf" srcId="{54E8D9C6-5DDC-4608-8AAA-26F5A9C01A82}" destId="{67A00032-B75A-4C6D-92FA-BD2536AF4014}" srcOrd="1" destOrd="0" presId="urn:microsoft.com/office/officeart/2005/8/layout/vList2"/>
    <dgm:cxn modelId="{71894C26-70AF-4131-B553-A63D706242C8}" type="presParOf" srcId="{54E8D9C6-5DDC-4608-8AAA-26F5A9C01A82}" destId="{07E09F52-9A2E-4BDD-B165-A19CC38B2E06}" srcOrd="2" destOrd="0" presId="urn:microsoft.com/office/officeart/2005/8/layout/vList2"/>
    <dgm:cxn modelId="{BA857755-6901-4A2C-ABF4-2C0079BFEC86}" type="presParOf" srcId="{54E8D9C6-5DDC-4608-8AAA-26F5A9C01A82}" destId="{1D97A8ED-2DAA-4190-A6D9-101D21335C36}" srcOrd="3" destOrd="0" presId="urn:microsoft.com/office/officeart/2005/8/layout/vList2"/>
    <dgm:cxn modelId="{BD2C8074-3385-4B77-82B1-5960E59F911C}" type="presParOf" srcId="{54E8D9C6-5DDC-4608-8AAA-26F5A9C01A82}" destId="{2B4F3D54-37E9-40EB-BDC3-A93EE635358D}" srcOrd="4" destOrd="0" presId="urn:microsoft.com/office/officeart/2005/8/layout/vList2"/>
    <dgm:cxn modelId="{CC4ED3E8-C694-4F9A-AE6A-1BB9052482A6}" type="presParOf" srcId="{54E8D9C6-5DDC-4608-8AAA-26F5A9C01A82}" destId="{9364F763-D05D-43EA-A188-2B4C6EB1D7F7}" srcOrd="5" destOrd="0" presId="urn:microsoft.com/office/officeart/2005/8/layout/vList2"/>
    <dgm:cxn modelId="{F8AE89E6-3774-42CF-A7B4-7BD3496462E7}" type="presParOf" srcId="{54E8D9C6-5DDC-4608-8AAA-26F5A9C01A82}" destId="{90171F80-A849-4938-83C2-72C099F3FF53}" srcOrd="6" destOrd="0" presId="urn:microsoft.com/office/officeart/2005/8/layout/vList2"/>
    <dgm:cxn modelId="{F533766F-6F57-4F64-B02D-AAE60F5D475D}" type="presParOf" srcId="{54E8D9C6-5DDC-4608-8AAA-26F5A9C01A82}" destId="{9C6563AF-89CA-4416-85EB-35CCDB740488}" srcOrd="7" destOrd="0" presId="urn:microsoft.com/office/officeart/2005/8/layout/vList2"/>
    <dgm:cxn modelId="{2B827F35-52B2-4266-95EB-A7D007DECC54}" type="presParOf" srcId="{54E8D9C6-5DDC-4608-8AAA-26F5A9C01A82}" destId="{F6353F96-9091-494C-9A24-4305BE913FC7}" srcOrd="8"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98618EE-C84C-4146-9A51-874FC780BD6B}">
      <dsp:nvSpPr>
        <dsp:cNvPr id="0" name=""/>
        <dsp:cNvSpPr/>
      </dsp:nvSpPr>
      <dsp:spPr>
        <a:xfrm>
          <a:off x="0" y="26277"/>
          <a:ext cx="6367912" cy="1164771"/>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en-US" sz="2100" b="1" u="sng" kern="1200"/>
            <a:t>Committee on Connectional Ministries</a:t>
          </a:r>
          <a:endParaRPr lang="en-US" sz="2100" kern="1200"/>
        </a:p>
      </dsp:txBody>
      <dsp:txXfrm>
        <a:off x="56859" y="83136"/>
        <a:ext cx="6254194" cy="1051053"/>
      </dsp:txXfrm>
    </dsp:sp>
    <dsp:sp modelId="{31F670BA-3C27-4B8F-818B-E7CD51C15466}">
      <dsp:nvSpPr>
        <dsp:cNvPr id="0" name=""/>
        <dsp:cNvSpPr/>
      </dsp:nvSpPr>
      <dsp:spPr>
        <a:xfrm>
          <a:off x="0" y="1191049"/>
          <a:ext cx="6367912" cy="3477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02181" tIns="26670" rIns="149352" bIns="26670" numCol="1" spcCol="1270" anchor="t" anchorCtr="0">
          <a:noAutofit/>
        </a:bodyPr>
        <a:lstStyle/>
        <a:p>
          <a:pPr marL="171450" lvl="1" indent="-171450" algn="l" defTabSz="711200">
            <a:lnSpc>
              <a:spcPct val="90000"/>
            </a:lnSpc>
            <a:spcBef>
              <a:spcPct val="0"/>
            </a:spcBef>
            <a:spcAft>
              <a:spcPct val="20000"/>
            </a:spcAft>
            <a:buChar char="•"/>
          </a:pPr>
          <a:r>
            <a:rPr lang="en-US" sz="1600" i="1" kern="1200"/>
            <a:t>Consider reports of:</a:t>
          </a:r>
          <a:endParaRPr lang="en-US" sz="1600" kern="1200"/>
        </a:p>
      </dsp:txBody>
      <dsp:txXfrm>
        <a:off x="0" y="1191049"/>
        <a:ext cx="6367912" cy="347760"/>
      </dsp:txXfrm>
    </dsp:sp>
    <dsp:sp modelId="{282EA5E4-CA8F-4525-9983-4A84B8F8A216}">
      <dsp:nvSpPr>
        <dsp:cNvPr id="0" name=""/>
        <dsp:cNvSpPr/>
      </dsp:nvSpPr>
      <dsp:spPr>
        <a:xfrm>
          <a:off x="0" y="1538809"/>
          <a:ext cx="6367912" cy="1164771"/>
        </a:xfrm>
        <a:prstGeom prst="roundRect">
          <a:avLst/>
        </a:prstGeom>
        <a:solidFill>
          <a:schemeClr val="accent2">
            <a:hueOff val="-363841"/>
            <a:satOff val="-20982"/>
            <a:lumOff val="2157"/>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en-US" sz="2100" kern="1200"/>
            <a:t>a). General Secretary of Christian Education</a:t>
          </a:r>
        </a:p>
      </dsp:txBody>
      <dsp:txXfrm>
        <a:off x="56859" y="1595668"/>
        <a:ext cx="6254194" cy="1051053"/>
      </dsp:txXfrm>
    </dsp:sp>
    <dsp:sp modelId="{9BD1C2BE-5205-4B4B-BF8C-39FD00F57C27}">
      <dsp:nvSpPr>
        <dsp:cNvPr id="0" name=""/>
        <dsp:cNvSpPr/>
      </dsp:nvSpPr>
      <dsp:spPr>
        <a:xfrm>
          <a:off x="0" y="2764060"/>
          <a:ext cx="6367912" cy="1164771"/>
        </a:xfrm>
        <a:prstGeom prst="roundRect">
          <a:avLst/>
        </a:prstGeom>
        <a:solidFill>
          <a:schemeClr val="accent2">
            <a:hueOff val="-727682"/>
            <a:satOff val="-41964"/>
            <a:lumOff val="431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en-US" sz="2100" kern="1200"/>
            <a:t>b) General Secretary of Lay Ministry;</a:t>
          </a:r>
        </a:p>
      </dsp:txBody>
      <dsp:txXfrm>
        <a:off x="56859" y="2820919"/>
        <a:ext cx="6254194" cy="1051053"/>
      </dsp:txXfrm>
    </dsp:sp>
    <dsp:sp modelId="{A6F68086-359E-4A51-A43D-C179EFD6AB0A}">
      <dsp:nvSpPr>
        <dsp:cNvPr id="0" name=""/>
        <dsp:cNvSpPr/>
      </dsp:nvSpPr>
      <dsp:spPr>
        <a:xfrm>
          <a:off x="0" y="3989312"/>
          <a:ext cx="6367912" cy="1164771"/>
        </a:xfrm>
        <a:prstGeom prst="roundRect">
          <a:avLst/>
        </a:prstGeom>
        <a:solidFill>
          <a:schemeClr val="accent2">
            <a:hueOff val="-1091522"/>
            <a:satOff val="-62946"/>
            <a:lumOff val="647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en-US" sz="2100" kern="1200"/>
            <a:t>c) General Secretary of Ministry to Men;</a:t>
          </a:r>
        </a:p>
      </dsp:txBody>
      <dsp:txXfrm>
        <a:off x="56859" y="4046171"/>
        <a:ext cx="6254194" cy="1051053"/>
      </dsp:txXfrm>
    </dsp:sp>
    <dsp:sp modelId="{84F6373D-E53F-4C21-8DFE-E1FDE0B9BAC8}">
      <dsp:nvSpPr>
        <dsp:cNvPr id="0" name=""/>
        <dsp:cNvSpPr/>
      </dsp:nvSpPr>
      <dsp:spPr>
        <a:xfrm>
          <a:off x="0" y="5214563"/>
          <a:ext cx="6367912" cy="1164771"/>
        </a:xfrm>
        <a:prstGeom prst="roundRect">
          <a:avLst/>
        </a:prstGeom>
        <a:solidFill>
          <a:schemeClr val="accent2">
            <a:hueOff val="-1455363"/>
            <a:satOff val="-83928"/>
            <a:lumOff val="862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en-US" sz="2100" kern="1200" dirty="0"/>
            <a:t>e) Consider resolutions, memorials or proposals submitted pertaining to either of the above ministries; and Connectional ministries.</a:t>
          </a:r>
        </a:p>
      </dsp:txBody>
      <dsp:txXfrm>
        <a:off x="56859" y="5271422"/>
        <a:ext cx="6254194" cy="105105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CB286EA-A75E-486B-B07F-5A799FE6890E}">
      <dsp:nvSpPr>
        <dsp:cNvPr id="0" name=""/>
        <dsp:cNvSpPr/>
      </dsp:nvSpPr>
      <dsp:spPr>
        <a:xfrm>
          <a:off x="0" y="161155"/>
          <a:ext cx="6367912" cy="715052"/>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b="1" u="sng" kern="1200"/>
            <a:t>Committee on Connectional Administration</a:t>
          </a:r>
          <a:endParaRPr lang="en-US" sz="1800" kern="1200"/>
        </a:p>
      </dsp:txBody>
      <dsp:txXfrm>
        <a:off x="34906" y="196061"/>
        <a:ext cx="6298100" cy="645240"/>
      </dsp:txXfrm>
    </dsp:sp>
    <dsp:sp modelId="{5ABB50FB-AB22-4094-8CBF-27CDC772996B}">
      <dsp:nvSpPr>
        <dsp:cNvPr id="0" name=""/>
        <dsp:cNvSpPr/>
      </dsp:nvSpPr>
      <dsp:spPr>
        <a:xfrm>
          <a:off x="0" y="928048"/>
          <a:ext cx="6367912" cy="715052"/>
        </a:xfrm>
        <a:prstGeom prst="roundRect">
          <a:avLst/>
        </a:prstGeom>
        <a:solidFill>
          <a:schemeClr val="accent5">
            <a:hueOff val="-965506"/>
            <a:satOff val="-2488"/>
            <a:lumOff val="-168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i="1" kern="1200"/>
            <a:t>Consider reports of:</a:t>
          </a:r>
          <a:endParaRPr lang="en-US" sz="1800" kern="1200"/>
        </a:p>
      </dsp:txBody>
      <dsp:txXfrm>
        <a:off x="34906" y="962954"/>
        <a:ext cx="6298100" cy="645240"/>
      </dsp:txXfrm>
    </dsp:sp>
    <dsp:sp modelId="{DCFE3B7F-F4FA-4BE4-8D09-C22F0F87F5F4}">
      <dsp:nvSpPr>
        <dsp:cNvPr id="0" name=""/>
        <dsp:cNvSpPr/>
      </dsp:nvSpPr>
      <dsp:spPr>
        <a:xfrm>
          <a:off x="0" y="1694940"/>
          <a:ext cx="6367912" cy="715052"/>
        </a:xfrm>
        <a:prstGeom prst="roundRect">
          <a:avLst/>
        </a:prstGeom>
        <a:solidFill>
          <a:schemeClr val="accent5">
            <a:hueOff val="-1931012"/>
            <a:satOff val="-4977"/>
            <a:lumOff val="-336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kern="1200"/>
            <a:t>a) General Secretary of Publications;</a:t>
          </a:r>
        </a:p>
      </dsp:txBody>
      <dsp:txXfrm>
        <a:off x="34906" y="1729846"/>
        <a:ext cx="6298100" cy="645240"/>
      </dsp:txXfrm>
    </dsp:sp>
    <dsp:sp modelId="{3461C92F-66DE-4AA5-BC10-110C3231A1D9}">
      <dsp:nvSpPr>
        <dsp:cNvPr id="0" name=""/>
        <dsp:cNvSpPr/>
      </dsp:nvSpPr>
      <dsp:spPr>
        <a:xfrm>
          <a:off x="0" y="2461833"/>
          <a:ext cx="6367912" cy="715052"/>
        </a:xfrm>
        <a:prstGeom prst="roundRect">
          <a:avLst/>
        </a:prstGeom>
        <a:solidFill>
          <a:schemeClr val="accent5">
            <a:hueOff val="-2896518"/>
            <a:satOff val="-7465"/>
            <a:lumOff val="-504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kern="1200"/>
            <a:t>b) General Secretary of The Christian Index;</a:t>
          </a:r>
        </a:p>
      </dsp:txBody>
      <dsp:txXfrm>
        <a:off x="34906" y="2496739"/>
        <a:ext cx="6298100" cy="645240"/>
      </dsp:txXfrm>
    </dsp:sp>
    <dsp:sp modelId="{65FEE281-BEB2-47E6-B670-C05C81E6CAE8}">
      <dsp:nvSpPr>
        <dsp:cNvPr id="0" name=""/>
        <dsp:cNvSpPr/>
      </dsp:nvSpPr>
      <dsp:spPr>
        <a:xfrm>
          <a:off x="0" y="3228726"/>
          <a:ext cx="6367912" cy="715052"/>
        </a:xfrm>
        <a:prstGeom prst="roundRect">
          <a:avLst/>
        </a:prstGeom>
        <a:solidFill>
          <a:schemeClr val="accent5">
            <a:hueOff val="-3862025"/>
            <a:satOff val="-9954"/>
            <a:lumOff val="-672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kern="1200"/>
            <a:t>c) General Secretary of Personnel Services;</a:t>
          </a:r>
        </a:p>
      </dsp:txBody>
      <dsp:txXfrm>
        <a:off x="34906" y="3263632"/>
        <a:ext cx="6298100" cy="645240"/>
      </dsp:txXfrm>
    </dsp:sp>
    <dsp:sp modelId="{E01B67E3-D78C-422B-B67C-2C879078101D}">
      <dsp:nvSpPr>
        <dsp:cNvPr id="0" name=""/>
        <dsp:cNvSpPr/>
      </dsp:nvSpPr>
      <dsp:spPr>
        <a:xfrm>
          <a:off x="0" y="3995619"/>
          <a:ext cx="6367912" cy="715052"/>
        </a:xfrm>
        <a:prstGeom prst="roundRect">
          <a:avLst/>
        </a:prstGeom>
        <a:solidFill>
          <a:schemeClr val="accent5">
            <a:hueOff val="-4827531"/>
            <a:satOff val="-12442"/>
            <a:lumOff val="-840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kern="1200"/>
            <a:t>d) Director of Collins Chapel Hospital;</a:t>
          </a:r>
        </a:p>
      </dsp:txBody>
      <dsp:txXfrm>
        <a:off x="34906" y="4030525"/>
        <a:ext cx="6298100" cy="645240"/>
      </dsp:txXfrm>
    </dsp:sp>
    <dsp:sp modelId="{72B4F9F2-CAB9-40E9-AD8A-F53BA1448417}">
      <dsp:nvSpPr>
        <dsp:cNvPr id="0" name=""/>
        <dsp:cNvSpPr/>
      </dsp:nvSpPr>
      <dsp:spPr>
        <a:xfrm>
          <a:off x="0" y="4762512"/>
          <a:ext cx="6367912" cy="715052"/>
        </a:xfrm>
        <a:prstGeom prst="roundRect">
          <a:avLst/>
        </a:prstGeom>
        <a:solidFill>
          <a:schemeClr val="accent5">
            <a:hueOff val="-5793037"/>
            <a:satOff val="-14931"/>
            <a:lumOff val="-1008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kern="1200" dirty="0"/>
            <a:t>e) Consider resolutions, memorials, or proposals related to publications, pension and insurance; and</a:t>
          </a:r>
        </a:p>
      </dsp:txBody>
      <dsp:txXfrm>
        <a:off x="34906" y="4797418"/>
        <a:ext cx="6298100" cy="645240"/>
      </dsp:txXfrm>
    </dsp:sp>
    <dsp:sp modelId="{4DBD296D-22FD-40B3-9FE9-272A1555BD6E}">
      <dsp:nvSpPr>
        <dsp:cNvPr id="0" name=""/>
        <dsp:cNvSpPr/>
      </dsp:nvSpPr>
      <dsp:spPr>
        <a:xfrm>
          <a:off x="0" y="5529404"/>
          <a:ext cx="6367912" cy="715052"/>
        </a:xfrm>
        <a:prstGeom prst="roundRect">
          <a:avLst/>
        </a:prstGeom>
        <a:solidFill>
          <a:schemeClr val="accent5">
            <a:hueOff val="-6758543"/>
            <a:satOff val="-17419"/>
            <a:lumOff val="-1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kern="1200" dirty="0"/>
            <a:t>f) Recommend appropriate legislation pertaining to the administration of the connectional programs.</a:t>
          </a:r>
        </a:p>
      </dsp:txBody>
      <dsp:txXfrm>
        <a:off x="34906" y="5564310"/>
        <a:ext cx="6298100" cy="64524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24D58D7-BCF7-4BA6-BC06-A4AFD5D6688D}">
      <dsp:nvSpPr>
        <dsp:cNvPr id="0" name=""/>
        <dsp:cNvSpPr/>
      </dsp:nvSpPr>
      <dsp:spPr>
        <a:xfrm>
          <a:off x="0" y="39687"/>
          <a:ext cx="3286125" cy="1971675"/>
        </a:xfrm>
        <a:prstGeom prst="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US" sz="2100" b="1" u="sng" kern="1200"/>
            <a:t>Committee on Regional and General Conference Boundaries and Operations</a:t>
          </a:r>
          <a:endParaRPr lang="en-US" sz="2100" kern="1200"/>
        </a:p>
      </dsp:txBody>
      <dsp:txXfrm>
        <a:off x="0" y="39687"/>
        <a:ext cx="3286125" cy="1971675"/>
      </dsp:txXfrm>
    </dsp:sp>
    <dsp:sp modelId="{BC345A50-5D47-4B11-9D80-7884D252E148}">
      <dsp:nvSpPr>
        <dsp:cNvPr id="0" name=""/>
        <dsp:cNvSpPr/>
      </dsp:nvSpPr>
      <dsp:spPr>
        <a:xfrm>
          <a:off x="3614737" y="39687"/>
          <a:ext cx="3286125" cy="1971675"/>
        </a:xfrm>
        <a:prstGeom prst="rect">
          <a:avLst/>
        </a:prstGeom>
        <a:solidFill>
          <a:schemeClr val="accent5">
            <a:hueOff val="-1689636"/>
            <a:satOff val="-4355"/>
            <a:lumOff val="-294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US" sz="2100" kern="1200" dirty="0"/>
            <a:t>a} Consider resolutions, memorials, or proposals submitted to General Conference related to the authority, procedures, or operations of the Region;</a:t>
          </a:r>
        </a:p>
      </dsp:txBody>
      <dsp:txXfrm>
        <a:off x="3614737" y="39687"/>
        <a:ext cx="3286125" cy="1971675"/>
      </dsp:txXfrm>
    </dsp:sp>
    <dsp:sp modelId="{71AD94CE-1BDD-49E8-BB23-37CA0BE074A8}">
      <dsp:nvSpPr>
        <dsp:cNvPr id="0" name=""/>
        <dsp:cNvSpPr/>
      </dsp:nvSpPr>
      <dsp:spPr>
        <a:xfrm>
          <a:off x="7229475" y="39687"/>
          <a:ext cx="3286125" cy="1971675"/>
        </a:xfrm>
        <a:prstGeom prst="rect">
          <a:avLst/>
        </a:prstGeom>
        <a:solidFill>
          <a:schemeClr val="accent5">
            <a:hueOff val="-3379271"/>
            <a:satOff val="-8710"/>
            <a:lumOff val="-588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US" sz="2100" kern="1200"/>
            <a:t>b) Consider all matters related to the boundaries of Regions;</a:t>
          </a:r>
        </a:p>
      </dsp:txBody>
      <dsp:txXfrm>
        <a:off x="7229475" y="39687"/>
        <a:ext cx="3286125" cy="1971675"/>
      </dsp:txXfrm>
    </dsp:sp>
    <dsp:sp modelId="{D02672D1-6227-418A-BA02-28BAF85142ED}">
      <dsp:nvSpPr>
        <dsp:cNvPr id="0" name=""/>
        <dsp:cNvSpPr/>
      </dsp:nvSpPr>
      <dsp:spPr>
        <a:xfrm>
          <a:off x="1807368" y="2339975"/>
          <a:ext cx="3286125" cy="1971675"/>
        </a:xfrm>
        <a:prstGeom prst="rect">
          <a:avLst/>
        </a:prstGeom>
        <a:solidFill>
          <a:schemeClr val="accent5">
            <a:hueOff val="-5068907"/>
            <a:satOff val="-13064"/>
            <a:lumOff val="-882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US" sz="2100" kern="1200"/>
            <a:t>c) Recommend legislation or action pertaining to the Region, and</a:t>
          </a:r>
        </a:p>
      </dsp:txBody>
      <dsp:txXfrm>
        <a:off x="1807368" y="2339975"/>
        <a:ext cx="3286125" cy="1971675"/>
      </dsp:txXfrm>
    </dsp:sp>
    <dsp:sp modelId="{D65C6048-D0FD-4933-AE32-210C24D2E92C}">
      <dsp:nvSpPr>
        <dsp:cNvPr id="0" name=""/>
        <dsp:cNvSpPr/>
      </dsp:nvSpPr>
      <dsp:spPr>
        <a:xfrm>
          <a:off x="5422106" y="2339975"/>
          <a:ext cx="3286125" cy="1971675"/>
        </a:xfrm>
        <a:prstGeom prst="rect">
          <a:avLst/>
        </a:prstGeom>
        <a:solidFill>
          <a:schemeClr val="accent5">
            <a:hueOff val="-6758543"/>
            <a:satOff val="-17419"/>
            <a:lumOff val="-1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US" sz="2100" kern="1200"/>
            <a:t>d) Consider matters related to the procedures and operations of the 	General Conference.</a:t>
          </a:r>
        </a:p>
      </dsp:txBody>
      <dsp:txXfrm>
        <a:off x="5422106" y="2339975"/>
        <a:ext cx="3286125" cy="1971675"/>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5A70A46-7AAE-488F-A07C-732A65992859}">
      <dsp:nvSpPr>
        <dsp:cNvPr id="0" name=""/>
        <dsp:cNvSpPr/>
      </dsp:nvSpPr>
      <dsp:spPr>
        <a:xfrm>
          <a:off x="0" y="74211"/>
          <a:ext cx="10515600" cy="794503"/>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b="1" u="sng" kern="1200"/>
            <a:t>Committee on Ecumenical Relations and World Affairs</a:t>
          </a:r>
          <a:endParaRPr lang="en-US" sz="2000" kern="1200"/>
        </a:p>
      </dsp:txBody>
      <dsp:txXfrm>
        <a:off x="38784" y="112995"/>
        <a:ext cx="10438032" cy="716935"/>
      </dsp:txXfrm>
    </dsp:sp>
    <dsp:sp modelId="{07E09F52-9A2E-4BDD-B165-A19CC38B2E06}">
      <dsp:nvSpPr>
        <dsp:cNvPr id="0" name=""/>
        <dsp:cNvSpPr/>
      </dsp:nvSpPr>
      <dsp:spPr>
        <a:xfrm>
          <a:off x="0" y="926314"/>
          <a:ext cx="10515600" cy="794503"/>
        </a:xfrm>
        <a:prstGeom prst="roundRect">
          <a:avLst/>
        </a:prstGeom>
        <a:solidFill>
          <a:schemeClr val="accent5">
            <a:hueOff val="-1689636"/>
            <a:satOff val="-4355"/>
            <a:lumOff val="-294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kern="1200"/>
            <a:t>a} Prepare and present to General Conference resolutions on world 	issues and affairs;</a:t>
          </a:r>
        </a:p>
      </dsp:txBody>
      <dsp:txXfrm>
        <a:off x="38784" y="965098"/>
        <a:ext cx="10438032" cy="716935"/>
      </dsp:txXfrm>
    </dsp:sp>
    <dsp:sp modelId="{2B4F3D54-37E9-40EB-BDC3-A93EE635358D}">
      <dsp:nvSpPr>
        <dsp:cNvPr id="0" name=""/>
        <dsp:cNvSpPr/>
      </dsp:nvSpPr>
      <dsp:spPr>
        <a:xfrm>
          <a:off x="0" y="1778417"/>
          <a:ext cx="10515600" cy="794503"/>
        </a:xfrm>
        <a:prstGeom prst="roundRect">
          <a:avLst/>
        </a:prstGeom>
        <a:solidFill>
          <a:schemeClr val="accent5">
            <a:hueOff val="-3379271"/>
            <a:satOff val="-8710"/>
            <a:lumOff val="-588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kern="1200"/>
            <a:t>b} Consider all matters related to the union of the CME Church with 	other churches;</a:t>
          </a:r>
        </a:p>
      </dsp:txBody>
      <dsp:txXfrm>
        <a:off x="38784" y="1817201"/>
        <a:ext cx="10438032" cy="716935"/>
      </dsp:txXfrm>
    </dsp:sp>
    <dsp:sp modelId="{90171F80-A849-4938-83C2-72C099F3FF53}">
      <dsp:nvSpPr>
        <dsp:cNvPr id="0" name=""/>
        <dsp:cNvSpPr/>
      </dsp:nvSpPr>
      <dsp:spPr>
        <a:xfrm>
          <a:off x="0" y="2630520"/>
          <a:ext cx="10515600" cy="794503"/>
        </a:xfrm>
        <a:prstGeom prst="roundRect">
          <a:avLst/>
        </a:prstGeom>
        <a:solidFill>
          <a:schemeClr val="accent5">
            <a:hueOff val="-5068907"/>
            <a:satOff val="-13064"/>
            <a:lumOff val="-882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kern="1200"/>
            <a:t>c} Consider the relations of the CME Church has or should have with other ecumenical bodies in  the US and globally; and </a:t>
          </a:r>
        </a:p>
      </dsp:txBody>
      <dsp:txXfrm>
        <a:off x="38784" y="2669304"/>
        <a:ext cx="10438032" cy="716935"/>
      </dsp:txXfrm>
    </dsp:sp>
    <dsp:sp modelId="{F6353F96-9091-494C-9A24-4305BE913FC7}">
      <dsp:nvSpPr>
        <dsp:cNvPr id="0" name=""/>
        <dsp:cNvSpPr/>
      </dsp:nvSpPr>
      <dsp:spPr>
        <a:xfrm>
          <a:off x="0" y="3482623"/>
          <a:ext cx="10515600" cy="794503"/>
        </a:xfrm>
        <a:prstGeom prst="roundRect">
          <a:avLst/>
        </a:prstGeom>
        <a:solidFill>
          <a:schemeClr val="accent5">
            <a:hueOff val="-6758543"/>
            <a:satOff val="-17419"/>
            <a:lumOff val="-1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kern="1200"/>
            <a:t>d} Recommend to the General Conference appropriate actions 	regarding its role in helping to usher in the oneness of the Body 	of Christ.</a:t>
          </a:r>
        </a:p>
      </dsp:txBody>
      <dsp:txXfrm>
        <a:off x="38784" y="3521407"/>
        <a:ext cx="10438032" cy="716935"/>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C74257-F0B8-4F9D-A117-585E50FC5107}"/>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DC127F49-C968-42DB-AD79-956BA6BF3B8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9D4B751D-9721-4661-A7A2-8932AEF6C20B}"/>
              </a:ext>
            </a:extLst>
          </p:cNvPr>
          <p:cNvSpPr>
            <a:spLocks noGrp="1"/>
          </p:cNvSpPr>
          <p:nvPr>
            <p:ph type="dt" sz="half" idx="10"/>
          </p:nvPr>
        </p:nvSpPr>
        <p:spPr/>
        <p:txBody>
          <a:bodyPr/>
          <a:lstStyle/>
          <a:p>
            <a:fld id="{96801DFF-CF69-4227-B151-640CAB41CA3F}" type="datetimeFigureOut">
              <a:rPr lang="en-US" smtClean="0"/>
              <a:t>4/18/2021</a:t>
            </a:fld>
            <a:endParaRPr lang="en-US"/>
          </a:p>
        </p:txBody>
      </p:sp>
      <p:sp>
        <p:nvSpPr>
          <p:cNvPr id="5" name="Footer Placeholder 4">
            <a:extLst>
              <a:ext uri="{FF2B5EF4-FFF2-40B4-BE49-F238E27FC236}">
                <a16:creationId xmlns:a16="http://schemas.microsoft.com/office/drawing/2014/main" id="{97776A2A-F7FA-4C1E-A258-9B82931FE50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B708066-A21D-4F26-8467-F3D000FD5996}"/>
              </a:ext>
            </a:extLst>
          </p:cNvPr>
          <p:cNvSpPr>
            <a:spLocks noGrp="1"/>
          </p:cNvSpPr>
          <p:nvPr>
            <p:ph type="sldNum" sz="quarter" idx="12"/>
          </p:nvPr>
        </p:nvSpPr>
        <p:spPr/>
        <p:txBody>
          <a:bodyPr/>
          <a:lstStyle/>
          <a:p>
            <a:fld id="{55ACEDFB-22B0-4CE6-ACFA-B429B450E279}" type="slidenum">
              <a:rPr lang="en-US" smtClean="0"/>
              <a:t>‹#›</a:t>
            </a:fld>
            <a:endParaRPr lang="en-US"/>
          </a:p>
        </p:txBody>
      </p:sp>
    </p:spTree>
    <p:extLst>
      <p:ext uri="{BB962C8B-B14F-4D97-AF65-F5344CB8AC3E}">
        <p14:creationId xmlns:p14="http://schemas.microsoft.com/office/powerpoint/2010/main" val="272646388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54AF8A-3423-4DD1-A123-BBB2F3FFAD71}"/>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28A7786B-2A47-4B3C-AA96-82FA0E8CBB24}"/>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12A83B3-CBE5-46EC-B2FA-936ADE9632F2}"/>
              </a:ext>
            </a:extLst>
          </p:cNvPr>
          <p:cNvSpPr>
            <a:spLocks noGrp="1"/>
          </p:cNvSpPr>
          <p:nvPr>
            <p:ph type="dt" sz="half" idx="10"/>
          </p:nvPr>
        </p:nvSpPr>
        <p:spPr/>
        <p:txBody>
          <a:bodyPr/>
          <a:lstStyle/>
          <a:p>
            <a:fld id="{96801DFF-CF69-4227-B151-640CAB41CA3F}" type="datetimeFigureOut">
              <a:rPr lang="en-US" smtClean="0"/>
              <a:t>4/18/2021</a:t>
            </a:fld>
            <a:endParaRPr lang="en-US"/>
          </a:p>
        </p:txBody>
      </p:sp>
      <p:sp>
        <p:nvSpPr>
          <p:cNvPr id="5" name="Footer Placeholder 4">
            <a:extLst>
              <a:ext uri="{FF2B5EF4-FFF2-40B4-BE49-F238E27FC236}">
                <a16:creationId xmlns:a16="http://schemas.microsoft.com/office/drawing/2014/main" id="{417E2299-3C3D-46CE-AE67-43A0A02424C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B7C9F55-15FB-496B-B06B-DB7335C6F9AD}"/>
              </a:ext>
            </a:extLst>
          </p:cNvPr>
          <p:cNvSpPr>
            <a:spLocks noGrp="1"/>
          </p:cNvSpPr>
          <p:nvPr>
            <p:ph type="sldNum" sz="quarter" idx="12"/>
          </p:nvPr>
        </p:nvSpPr>
        <p:spPr/>
        <p:txBody>
          <a:bodyPr/>
          <a:lstStyle/>
          <a:p>
            <a:fld id="{55ACEDFB-22B0-4CE6-ACFA-B429B450E279}" type="slidenum">
              <a:rPr lang="en-US" smtClean="0"/>
              <a:t>‹#›</a:t>
            </a:fld>
            <a:endParaRPr lang="en-US"/>
          </a:p>
        </p:txBody>
      </p:sp>
    </p:spTree>
    <p:extLst>
      <p:ext uri="{BB962C8B-B14F-4D97-AF65-F5344CB8AC3E}">
        <p14:creationId xmlns:p14="http://schemas.microsoft.com/office/powerpoint/2010/main" val="419426408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4AC9EBA-FBD9-44AB-A165-AB5CCA98E3CF}"/>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224F2B9B-1DA4-447D-8548-BF22469B3B23}"/>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164FC0B-FEBB-418D-80FB-31257A8ECA8E}"/>
              </a:ext>
            </a:extLst>
          </p:cNvPr>
          <p:cNvSpPr>
            <a:spLocks noGrp="1"/>
          </p:cNvSpPr>
          <p:nvPr>
            <p:ph type="dt" sz="half" idx="10"/>
          </p:nvPr>
        </p:nvSpPr>
        <p:spPr/>
        <p:txBody>
          <a:bodyPr/>
          <a:lstStyle/>
          <a:p>
            <a:fld id="{96801DFF-CF69-4227-B151-640CAB41CA3F}" type="datetimeFigureOut">
              <a:rPr lang="en-US" smtClean="0"/>
              <a:t>4/18/2021</a:t>
            </a:fld>
            <a:endParaRPr lang="en-US"/>
          </a:p>
        </p:txBody>
      </p:sp>
      <p:sp>
        <p:nvSpPr>
          <p:cNvPr id="5" name="Footer Placeholder 4">
            <a:extLst>
              <a:ext uri="{FF2B5EF4-FFF2-40B4-BE49-F238E27FC236}">
                <a16:creationId xmlns:a16="http://schemas.microsoft.com/office/drawing/2014/main" id="{84D268C1-2361-4CD2-81A2-44F9D98C01E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9D569BD-0664-4D16-98A2-31E65523E8DD}"/>
              </a:ext>
            </a:extLst>
          </p:cNvPr>
          <p:cNvSpPr>
            <a:spLocks noGrp="1"/>
          </p:cNvSpPr>
          <p:nvPr>
            <p:ph type="sldNum" sz="quarter" idx="12"/>
          </p:nvPr>
        </p:nvSpPr>
        <p:spPr/>
        <p:txBody>
          <a:bodyPr/>
          <a:lstStyle/>
          <a:p>
            <a:fld id="{55ACEDFB-22B0-4CE6-ACFA-B429B450E279}" type="slidenum">
              <a:rPr lang="en-US" smtClean="0"/>
              <a:t>‹#›</a:t>
            </a:fld>
            <a:endParaRPr lang="en-US"/>
          </a:p>
        </p:txBody>
      </p:sp>
    </p:spTree>
    <p:extLst>
      <p:ext uri="{BB962C8B-B14F-4D97-AF65-F5344CB8AC3E}">
        <p14:creationId xmlns:p14="http://schemas.microsoft.com/office/powerpoint/2010/main" val="3517625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1B8847-9570-4236-8EAC-58098070D88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DD60C4D-626E-4B5B-9496-80CDD5D3BEB5}"/>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46A703F-376A-4C50-8328-E29C938D8DCD}"/>
              </a:ext>
            </a:extLst>
          </p:cNvPr>
          <p:cNvSpPr>
            <a:spLocks noGrp="1"/>
          </p:cNvSpPr>
          <p:nvPr>
            <p:ph type="dt" sz="half" idx="10"/>
          </p:nvPr>
        </p:nvSpPr>
        <p:spPr/>
        <p:txBody>
          <a:bodyPr/>
          <a:lstStyle/>
          <a:p>
            <a:fld id="{96801DFF-CF69-4227-B151-640CAB41CA3F}" type="datetimeFigureOut">
              <a:rPr lang="en-US" smtClean="0"/>
              <a:t>4/18/2021</a:t>
            </a:fld>
            <a:endParaRPr lang="en-US"/>
          </a:p>
        </p:txBody>
      </p:sp>
      <p:sp>
        <p:nvSpPr>
          <p:cNvPr id="5" name="Footer Placeholder 4">
            <a:extLst>
              <a:ext uri="{FF2B5EF4-FFF2-40B4-BE49-F238E27FC236}">
                <a16:creationId xmlns:a16="http://schemas.microsoft.com/office/drawing/2014/main" id="{8C13EE86-6573-48C2-88CC-54244B6E220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CD84453-7240-4DE6-8195-0ED8B88112FD}"/>
              </a:ext>
            </a:extLst>
          </p:cNvPr>
          <p:cNvSpPr>
            <a:spLocks noGrp="1"/>
          </p:cNvSpPr>
          <p:nvPr>
            <p:ph type="sldNum" sz="quarter" idx="12"/>
          </p:nvPr>
        </p:nvSpPr>
        <p:spPr/>
        <p:txBody>
          <a:bodyPr/>
          <a:lstStyle/>
          <a:p>
            <a:fld id="{55ACEDFB-22B0-4CE6-ACFA-B429B450E279}" type="slidenum">
              <a:rPr lang="en-US" smtClean="0"/>
              <a:t>‹#›</a:t>
            </a:fld>
            <a:endParaRPr lang="en-US"/>
          </a:p>
        </p:txBody>
      </p:sp>
    </p:spTree>
    <p:extLst>
      <p:ext uri="{BB962C8B-B14F-4D97-AF65-F5344CB8AC3E}">
        <p14:creationId xmlns:p14="http://schemas.microsoft.com/office/powerpoint/2010/main" val="12405409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17D998-B057-44F9-8300-A671591160EE}"/>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DB647620-5767-4BC7-BBCB-91F138EA1EC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A4219B91-6525-497C-AD17-9F7E64EFB90E}"/>
              </a:ext>
            </a:extLst>
          </p:cNvPr>
          <p:cNvSpPr>
            <a:spLocks noGrp="1"/>
          </p:cNvSpPr>
          <p:nvPr>
            <p:ph type="dt" sz="half" idx="10"/>
          </p:nvPr>
        </p:nvSpPr>
        <p:spPr/>
        <p:txBody>
          <a:bodyPr/>
          <a:lstStyle/>
          <a:p>
            <a:fld id="{96801DFF-CF69-4227-B151-640CAB41CA3F}" type="datetimeFigureOut">
              <a:rPr lang="en-US" smtClean="0"/>
              <a:t>4/18/2021</a:t>
            </a:fld>
            <a:endParaRPr lang="en-US"/>
          </a:p>
        </p:txBody>
      </p:sp>
      <p:sp>
        <p:nvSpPr>
          <p:cNvPr id="5" name="Footer Placeholder 4">
            <a:extLst>
              <a:ext uri="{FF2B5EF4-FFF2-40B4-BE49-F238E27FC236}">
                <a16:creationId xmlns:a16="http://schemas.microsoft.com/office/drawing/2014/main" id="{601864D0-DDC5-4394-AAAD-F93C1CA610C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0D2390A-AD31-4B93-AC18-FFC5027AD293}"/>
              </a:ext>
            </a:extLst>
          </p:cNvPr>
          <p:cNvSpPr>
            <a:spLocks noGrp="1"/>
          </p:cNvSpPr>
          <p:nvPr>
            <p:ph type="sldNum" sz="quarter" idx="12"/>
          </p:nvPr>
        </p:nvSpPr>
        <p:spPr/>
        <p:txBody>
          <a:bodyPr/>
          <a:lstStyle/>
          <a:p>
            <a:fld id="{55ACEDFB-22B0-4CE6-ACFA-B429B450E279}" type="slidenum">
              <a:rPr lang="en-US" smtClean="0"/>
              <a:t>‹#›</a:t>
            </a:fld>
            <a:endParaRPr lang="en-US"/>
          </a:p>
        </p:txBody>
      </p:sp>
    </p:spTree>
    <p:extLst>
      <p:ext uri="{BB962C8B-B14F-4D97-AF65-F5344CB8AC3E}">
        <p14:creationId xmlns:p14="http://schemas.microsoft.com/office/powerpoint/2010/main" val="81448130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C7D3A9-2755-4CB9-94A9-C14B8B5C052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63EF81C-BB3E-495B-A020-6E7D9D49DA6E}"/>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E7082DD3-EE82-471A-A51B-B5DDC40F01C9}"/>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568EEC41-7D56-4E21-9213-EBC07B6847B5}"/>
              </a:ext>
            </a:extLst>
          </p:cNvPr>
          <p:cNvSpPr>
            <a:spLocks noGrp="1"/>
          </p:cNvSpPr>
          <p:nvPr>
            <p:ph type="dt" sz="half" idx="10"/>
          </p:nvPr>
        </p:nvSpPr>
        <p:spPr/>
        <p:txBody>
          <a:bodyPr/>
          <a:lstStyle/>
          <a:p>
            <a:fld id="{96801DFF-CF69-4227-B151-640CAB41CA3F}" type="datetimeFigureOut">
              <a:rPr lang="en-US" smtClean="0"/>
              <a:t>4/18/2021</a:t>
            </a:fld>
            <a:endParaRPr lang="en-US"/>
          </a:p>
        </p:txBody>
      </p:sp>
      <p:sp>
        <p:nvSpPr>
          <p:cNvPr id="6" name="Footer Placeholder 5">
            <a:extLst>
              <a:ext uri="{FF2B5EF4-FFF2-40B4-BE49-F238E27FC236}">
                <a16:creationId xmlns:a16="http://schemas.microsoft.com/office/drawing/2014/main" id="{E6883D73-1E73-4ECD-AEE1-0EB8B69E0FA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0A51152-C486-411A-920D-2B139B9D759C}"/>
              </a:ext>
            </a:extLst>
          </p:cNvPr>
          <p:cNvSpPr>
            <a:spLocks noGrp="1"/>
          </p:cNvSpPr>
          <p:nvPr>
            <p:ph type="sldNum" sz="quarter" idx="12"/>
          </p:nvPr>
        </p:nvSpPr>
        <p:spPr/>
        <p:txBody>
          <a:bodyPr/>
          <a:lstStyle/>
          <a:p>
            <a:fld id="{55ACEDFB-22B0-4CE6-ACFA-B429B450E279}" type="slidenum">
              <a:rPr lang="en-US" smtClean="0"/>
              <a:t>‹#›</a:t>
            </a:fld>
            <a:endParaRPr lang="en-US"/>
          </a:p>
        </p:txBody>
      </p:sp>
    </p:spTree>
    <p:extLst>
      <p:ext uri="{BB962C8B-B14F-4D97-AF65-F5344CB8AC3E}">
        <p14:creationId xmlns:p14="http://schemas.microsoft.com/office/powerpoint/2010/main" val="29353223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4EA66E-33C0-4969-9826-C91A611BC336}"/>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23EC618B-D3DD-44FE-A7AF-654D5458C8E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0F5176A1-DFFF-4BAF-989B-271551102154}"/>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060FBB5F-FC48-4DF6-8BE6-3620DFEA939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E9464EE8-0021-4B35-8D8E-A75B5A1F57B6}"/>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287D61A7-49B6-4FCA-BFA8-66F999592A00}"/>
              </a:ext>
            </a:extLst>
          </p:cNvPr>
          <p:cNvSpPr>
            <a:spLocks noGrp="1"/>
          </p:cNvSpPr>
          <p:nvPr>
            <p:ph type="dt" sz="half" idx="10"/>
          </p:nvPr>
        </p:nvSpPr>
        <p:spPr/>
        <p:txBody>
          <a:bodyPr/>
          <a:lstStyle/>
          <a:p>
            <a:fld id="{96801DFF-CF69-4227-B151-640CAB41CA3F}" type="datetimeFigureOut">
              <a:rPr lang="en-US" smtClean="0"/>
              <a:t>4/18/2021</a:t>
            </a:fld>
            <a:endParaRPr lang="en-US"/>
          </a:p>
        </p:txBody>
      </p:sp>
      <p:sp>
        <p:nvSpPr>
          <p:cNvPr id="8" name="Footer Placeholder 7">
            <a:extLst>
              <a:ext uri="{FF2B5EF4-FFF2-40B4-BE49-F238E27FC236}">
                <a16:creationId xmlns:a16="http://schemas.microsoft.com/office/drawing/2014/main" id="{C5283312-FBA6-4C62-BD33-265F7EB72CAA}"/>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CB3DE9E1-D6E3-4092-8C45-53E2D5F06FF1}"/>
              </a:ext>
            </a:extLst>
          </p:cNvPr>
          <p:cNvSpPr>
            <a:spLocks noGrp="1"/>
          </p:cNvSpPr>
          <p:nvPr>
            <p:ph type="sldNum" sz="quarter" idx="12"/>
          </p:nvPr>
        </p:nvSpPr>
        <p:spPr/>
        <p:txBody>
          <a:bodyPr/>
          <a:lstStyle/>
          <a:p>
            <a:fld id="{55ACEDFB-22B0-4CE6-ACFA-B429B450E279}" type="slidenum">
              <a:rPr lang="en-US" smtClean="0"/>
              <a:t>‹#›</a:t>
            </a:fld>
            <a:endParaRPr lang="en-US"/>
          </a:p>
        </p:txBody>
      </p:sp>
    </p:spTree>
    <p:extLst>
      <p:ext uri="{BB962C8B-B14F-4D97-AF65-F5344CB8AC3E}">
        <p14:creationId xmlns:p14="http://schemas.microsoft.com/office/powerpoint/2010/main" val="111438372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390B81-904A-4514-8873-CBAF508E1C24}"/>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2579770D-D95B-42BF-8157-AEF9F7AB98B1}"/>
              </a:ext>
            </a:extLst>
          </p:cNvPr>
          <p:cNvSpPr>
            <a:spLocks noGrp="1"/>
          </p:cNvSpPr>
          <p:nvPr>
            <p:ph type="dt" sz="half" idx="10"/>
          </p:nvPr>
        </p:nvSpPr>
        <p:spPr/>
        <p:txBody>
          <a:bodyPr/>
          <a:lstStyle/>
          <a:p>
            <a:fld id="{96801DFF-CF69-4227-B151-640CAB41CA3F}" type="datetimeFigureOut">
              <a:rPr lang="en-US" smtClean="0"/>
              <a:t>4/18/2021</a:t>
            </a:fld>
            <a:endParaRPr lang="en-US"/>
          </a:p>
        </p:txBody>
      </p:sp>
      <p:sp>
        <p:nvSpPr>
          <p:cNvPr id="4" name="Footer Placeholder 3">
            <a:extLst>
              <a:ext uri="{FF2B5EF4-FFF2-40B4-BE49-F238E27FC236}">
                <a16:creationId xmlns:a16="http://schemas.microsoft.com/office/drawing/2014/main" id="{17638F9C-6813-47D9-9F67-C5BEE3BBBCD3}"/>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FC50CF20-F136-4D9B-8ACF-F2ADC999BA3F}"/>
              </a:ext>
            </a:extLst>
          </p:cNvPr>
          <p:cNvSpPr>
            <a:spLocks noGrp="1"/>
          </p:cNvSpPr>
          <p:nvPr>
            <p:ph type="sldNum" sz="quarter" idx="12"/>
          </p:nvPr>
        </p:nvSpPr>
        <p:spPr/>
        <p:txBody>
          <a:bodyPr/>
          <a:lstStyle/>
          <a:p>
            <a:fld id="{55ACEDFB-22B0-4CE6-ACFA-B429B450E279}" type="slidenum">
              <a:rPr lang="en-US" smtClean="0"/>
              <a:t>‹#›</a:t>
            </a:fld>
            <a:endParaRPr lang="en-US"/>
          </a:p>
        </p:txBody>
      </p:sp>
    </p:spTree>
    <p:extLst>
      <p:ext uri="{BB962C8B-B14F-4D97-AF65-F5344CB8AC3E}">
        <p14:creationId xmlns:p14="http://schemas.microsoft.com/office/powerpoint/2010/main" val="401015911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21C050F-6C1F-42A6-AD76-69119D90D532}"/>
              </a:ext>
            </a:extLst>
          </p:cNvPr>
          <p:cNvSpPr>
            <a:spLocks noGrp="1"/>
          </p:cNvSpPr>
          <p:nvPr>
            <p:ph type="dt" sz="half" idx="10"/>
          </p:nvPr>
        </p:nvSpPr>
        <p:spPr/>
        <p:txBody>
          <a:bodyPr/>
          <a:lstStyle/>
          <a:p>
            <a:fld id="{96801DFF-CF69-4227-B151-640CAB41CA3F}" type="datetimeFigureOut">
              <a:rPr lang="en-US" smtClean="0"/>
              <a:t>4/18/2021</a:t>
            </a:fld>
            <a:endParaRPr lang="en-US"/>
          </a:p>
        </p:txBody>
      </p:sp>
      <p:sp>
        <p:nvSpPr>
          <p:cNvPr id="3" name="Footer Placeholder 2">
            <a:extLst>
              <a:ext uri="{FF2B5EF4-FFF2-40B4-BE49-F238E27FC236}">
                <a16:creationId xmlns:a16="http://schemas.microsoft.com/office/drawing/2014/main" id="{4438736B-0066-4774-BCA9-AEACC0037EF7}"/>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F2208BB2-336B-490E-BD83-735C1A8D075E}"/>
              </a:ext>
            </a:extLst>
          </p:cNvPr>
          <p:cNvSpPr>
            <a:spLocks noGrp="1"/>
          </p:cNvSpPr>
          <p:nvPr>
            <p:ph type="sldNum" sz="quarter" idx="12"/>
          </p:nvPr>
        </p:nvSpPr>
        <p:spPr/>
        <p:txBody>
          <a:bodyPr/>
          <a:lstStyle/>
          <a:p>
            <a:fld id="{55ACEDFB-22B0-4CE6-ACFA-B429B450E279}" type="slidenum">
              <a:rPr lang="en-US" smtClean="0"/>
              <a:t>‹#›</a:t>
            </a:fld>
            <a:endParaRPr lang="en-US"/>
          </a:p>
        </p:txBody>
      </p:sp>
    </p:spTree>
    <p:extLst>
      <p:ext uri="{BB962C8B-B14F-4D97-AF65-F5344CB8AC3E}">
        <p14:creationId xmlns:p14="http://schemas.microsoft.com/office/powerpoint/2010/main" val="24959587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E19613-5840-495E-AAFA-43437545FC9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C4F9E201-5CDF-4B3E-B641-4D29B79FE85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FF47F43A-135B-4E3F-A69B-E610BBBEC2B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F0B6620-DE0C-4979-8B2F-891F57B6E8FB}"/>
              </a:ext>
            </a:extLst>
          </p:cNvPr>
          <p:cNvSpPr>
            <a:spLocks noGrp="1"/>
          </p:cNvSpPr>
          <p:nvPr>
            <p:ph type="dt" sz="half" idx="10"/>
          </p:nvPr>
        </p:nvSpPr>
        <p:spPr/>
        <p:txBody>
          <a:bodyPr/>
          <a:lstStyle/>
          <a:p>
            <a:fld id="{96801DFF-CF69-4227-B151-640CAB41CA3F}" type="datetimeFigureOut">
              <a:rPr lang="en-US" smtClean="0"/>
              <a:t>4/18/2021</a:t>
            </a:fld>
            <a:endParaRPr lang="en-US"/>
          </a:p>
        </p:txBody>
      </p:sp>
      <p:sp>
        <p:nvSpPr>
          <p:cNvPr id="6" name="Footer Placeholder 5">
            <a:extLst>
              <a:ext uri="{FF2B5EF4-FFF2-40B4-BE49-F238E27FC236}">
                <a16:creationId xmlns:a16="http://schemas.microsoft.com/office/drawing/2014/main" id="{5D9C7AB8-25DE-48B2-B103-E0C675EB76F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A6BDB4B-0B64-4255-A8A3-153F4A39A18C}"/>
              </a:ext>
            </a:extLst>
          </p:cNvPr>
          <p:cNvSpPr>
            <a:spLocks noGrp="1"/>
          </p:cNvSpPr>
          <p:nvPr>
            <p:ph type="sldNum" sz="quarter" idx="12"/>
          </p:nvPr>
        </p:nvSpPr>
        <p:spPr/>
        <p:txBody>
          <a:bodyPr/>
          <a:lstStyle/>
          <a:p>
            <a:fld id="{55ACEDFB-22B0-4CE6-ACFA-B429B450E279}" type="slidenum">
              <a:rPr lang="en-US" smtClean="0"/>
              <a:t>‹#›</a:t>
            </a:fld>
            <a:endParaRPr lang="en-US"/>
          </a:p>
        </p:txBody>
      </p:sp>
    </p:spTree>
    <p:extLst>
      <p:ext uri="{BB962C8B-B14F-4D97-AF65-F5344CB8AC3E}">
        <p14:creationId xmlns:p14="http://schemas.microsoft.com/office/powerpoint/2010/main" val="7461267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168D38-EB1E-4D7C-9CDD-31168E26039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96F2EB32-F8A6-4676-B35D-703C36B7240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06AD39B6-7623-4876-8CD2-18242D39CFD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FF73CD9-4567-4234-AC11-67AC35AC7C8E}"/>
              </a:ext>
            </a:extLst>
          </p:cNvPr>
          <p:cNvSpPr>
            <a:spLocks noGrp="1"/>
          </p:cNvSpPr>
          <p:nvPr>
            <p:ph type="dt" sz="half" idx="10"/>
          </p:nvPr>
        </p:nvSpPr>
        <p:spPr/>
        <p:txBody>
          <a:bodyPr/>
          <a:lstStyle/>
          <a:p>
            <a:fld id="{96801DFF-CF69-4227-B151-640CAB41CA3F}" type="datetimeFigureOut">
              <a:rPr lang="en-US" smtClean="0"/>
              <a:t>4/18/2021</a:t>
            </a:fld>
            <a:endParaRPr lang="en-US"/>
          </a:p>
        </p:txBody>
      </p:sp>
      <p:sp>
        <p:nvSpPr>
          <p:cNvPr id="6" name="Footer Placeholder 5">
            <a:extLst>
              <a:ext uri="{FF2B5EF4-FFF2-40B4-BE49-F238E27FC236}">
                <a16:creationId xmlns:a16="http://schemas.microsoft.com/office/drawing/2014/main" id="{59403A6E-B094-4C4B-8164-BF3ECAF680C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35C7F40-FFCC-4A20-AE8C-7C6539840F77}"/>
              </a:ext>
            </a:extLst>
          </p:cNvPr>
          <p:cNvSpPr>
            <a:spLocks noGrp="1"/>
          </p:cNvSpPr>
          <p:nvPr>
            <p:ph type="sldNum" sz="quarter" idx="12"/>
          </p:nvPr>
        </p:nvSpPr>
        <p:spPr/>
        <p:txBody>
          <a:bodyPr/>
          <a:lstStyle/>
          <a:p>
            <a:fld id="{55ACEDFB-22B0-4CE6-ACFA-B429B450E279}" type="slidenum">
              <a:rPr lang="en-US" smtClean="0"/>
              <a:t>‹#›</a:t>
            </a:fld>
            <a:endParaRPr lang="en-US"/>
          </a:p>
        </p:txBody>
      </p:sp>
    </p:spTree>
    <p:extLst>
      <p:ext uri="{BB962C8B-B14F-4D97-AF65-F5344CB8AC3E}">
        <p14:creationId xmlns:p14="http://schemas.microsoft.com/office/powerpoint/2010/main" val="38997367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E017E0A-B890-4773-86BA-E5652FC7E7A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5477E0A0-FA2A-401E-9552-8F04221B5DA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CC94D8A-472A-4278-B94B-2F1A7BCDC4C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6801DFF-CF69-4227-B151-640CAB41CA3F}" type="datetimeFigureOut">
              <a:rPr lang="en-US" smtClean="0"/>
              <a:t>4/18/2021</a:t>
            </a:fld>
            <a:endParaRPr lang="en-US"/>
          </a:p>
        </p:txBody>
      </p:sp>
      <p:sp>
        <p:nvSpPr>
          <p:cNvPr id="5" name="Footer Placeholder 4">
            <a:extLst>
              <a:ext uri="{FF2B5EF4-FFF2-40B4-BE49-F238E27FC236}">
                <a16:creationId xmlns:a16="http://schemas.microsoft.com/office/drawing/2014/main" id="{801FDB82-01AA-4D04-A131-652A5A10B87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7DC29020-2AEA-4491-868D-82C0948CDD5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5ACEDFB-22B0-4CE6-ACFA-B429B450E279}" type="slidenum">
              <a:rPr lang="en-US" smtClean="0"/>
              <a:t>‹#›</a:t>
            </a:fld>
            <a:endParaRPr lang="en-US"/>
          </a:p>
        </p:txBody>
      </p:sp>
    </p:spTree>
    <p:extLst>
      <p:ext uri="{BB962C8B-B14F-4D97-AF65-F5344CB8AC3E}">
        <p14:creationId xmlns:p14="http://schemas.microsoft.com/office/powerpoint/2010/main" val="65542692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4.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image" Target="../media/image3.jpeg"/><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5.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image" Target="../media/image4.jpeg"/><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http://www.grassrootsnorthshore.com/2017_07_16_fair_elections" TargetMode="External"/><Relationship Id="rId2" Type="http://schemas.openxmlformats.org/officeDocument/2006/relationships/image" Target="../media/image9.jpg"/><Relationship Id="rId1" Type="http://schemas.openxmlformats.org/officeDocument/2006/relationships/slideLayout" Target="../slideLayouts/slideLayout4.xml"/><Relationship Id="rId4" Type="http://schemas.openxmlformats.org/officeDocument/2006/relationships/hyperlink" Target="https://creativecommons.org/licenses/by-nc/3.0/" TargetMode="External"/></Relationships>
</file>

<file path=ppt/slides/_rels/slide2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s://www.joinmychurch.com/churches/Mt-Zion-CME-Church-Eastman-Georgia-United-States/460452" TargetMode="External"/><Relationship Id="rId2" Type="http://schemas.openxmlformats.org/officeDocument/2006/relationships/image" Target="../media/image2.jpg"/><Relationship Id="rId1" Type="http://schemas.openxmlformats.org/officeDocument/2006/relationships/slideLayout" Target="../slideLayouts/slideLayout9.xml"/><Relationship Id="rId4" Type="http://schemas.openxmlformats.org/officeDocument/2006/relationships/hyperlink" Target="https://creativecommons.org/licenses/by-sa/3.0/" TargetMode="Externa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1AB542-C882-49EF-A527-3ADAFD4E9D11}"/>
              </a:ext>
            </a:extLst>
          </p:cNvPr>
          <p:cNvSpPr>
            <a:spLocks noGrp="1"/>
          </p:cNvSpPr>
          <p:nvPr>
            <p:ph type="ctrTitle"/>
          </p:nvPr>
        </p:nvSpPr>
        <p:spPr>
          <a:xfrm>
            <a:off x="7464614" y="1783959"/>
            <a:ext cx="4087306" cy="2889114"/>
          </a:xfrm>
        </p:spPr>
        <p:txBody>
          <a:bodyPr anchor="b">
            <a:normAutofit/>
          </a:bodyPr>
          <a:lstStyle/>
          <a:p>
            <a:pPr algn="l"/>
            <a:r>
              <a:rPr lang="en-US" sz="5400" dirty="0"/>
              <a:t>GENERAL CONFERENCE</a:t>
            </a:r>
          </a:p>
        </p:txBody>
      </p:sp>
      <p:sp>
        <p:nvSpPr>
          <p:cNvPr id="3" name="Subtitle 2">
            <a:extLst>
              <a:ext uri="{FF2B5EF4-FFF2-40B4-BE49-F238E27FC236}">
                <a16:creationId xmlns:a16="http://schemas.microsoft.com/office/drawing/2014/main" id="{C4E0FA92-0E89-49CA-B086-64575C3CC2DF}"/>
              </a:ext>
            </a:extLst>
          </p:cNvPr>
          <p:cNvSpPr>
            <a:spLocks noGrp="1"/>
          </p:cNvSpPr>
          <p:nvPr>
            <p:ph type="subTitle" idx="1"/>
          </p:nvPr>
        </p:nvSpPr>
        <p:spPr>
          <a:xfrm>
            <a:off x="7464612" y="4750893"/>
            <a:ext cx="4087305" cy="1147863"/>
          </a:xfrm>
        </p:spPr>
        <p:txBody>
          <a:bodyPr anchor="t">
            <a:normAutofit/>
          </a:bodyPr>
          <a:lstStyle/>
          <a:p>
            <a:pPr algn="l"/>
            <a:endParaRPr lang="en-US" sz="2000" dirty="0"/>
          </a:p>
        </p:txBody>
      </p:sp>
      <p:sp>
        <p:nvSpPr>
          <p:cNvPr id="9" name="Freeform: Shape 8">
            <a:extLst>
              <a:ext uri="{FF2B5EF4-FFF2-40B4-BE49-F238E27FC236}">
                <a16:creationId xmlns:a16="http://schemas.microsoft.com/office/drawing/2014/main" id="{E49CC64F-7275-4E33-961B-0C5CDC4398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1" y="0"/>
            <a:ext cx="7188051" cy="6858000"/>
          </a:xfrm>
          <a:custGeom>
            <a:avLst/>
            <a:gdLst>
              <a:gd name="connsiteX0" fmla="*/ 7188051 w 7188051"/>
              <a:gd name="connsiteY0" fmla="*/ 6858000 h 6858000"/>
              <a:gd name="connsiteX1" fmla="*/ 108694 w 7188051"/>
              <a:gd name="connsiteY1" fmla="*/ 6858000 h 6858000"/>
              <a:gd name="connsiteX2" fmla="*/ 79127 w 7188051"/>
              <a:gd name="connsiteY2" fmla="*/ 6681235 h 6858000"/>
              <a:gd name="connsiteX3" fmla="*/ 0 w 7188051"/>
              <a:gd name="connsiteY3" fmla="*/ 5565888 h 6858000"/>
              <a:gd name="connsiteX4" fmla="*/ 2190696 w 7188051"/>
              <a:gd name="connsiteY4" fmla="*/ 145339 h 6858000"/>
              <a:gd name="connsiteX5" fmla="*/ 2339431 w 7188051"/>
              <a:gd name="connsiteY5" fmla="*/ 0 h 6858000"/>
              <a:gd name="connsiteX6" fmla="*/ 7188051 w 7188051"/>
              <a:gd name="connsiteY6"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188051" h="6858000">
                <a:moveTo>
                  <a:pt x="7188051" y="6858000"/>
                </a:moveTo>
                <a:lnTo>
                  <a:pt x="108694" y="6858000"/>
                </a:lnTo>
                <a:lnTo>
                  <a:pt x="79127" y="6681235"/>
                </a:lnTo>
                <a:cubicBezTo>
                  <a:pt x="26981" y="6316967"/>
                  <a:pt x="0" y="5944579"/>
                  <a:pt x="0" y="5565888"/>
                </a:cubicBezTo>
                <a:cubicBezTo>
                  <a:pt x="0" y="3459953"/>
                  <a:pt x="834428" y="1548908"/>
                  <a:pt x="2190696" y="145339"/>
                </a:cubicBezTo>
                <a:lnTo>
                  <a:pt x="2339431" y="0"/>
                </a:lnTo>
                <a:lnTo>
                  <a:pt x="7188051" y="0"/>
                </a:lnTo>
                <a:close/>
              </a:path>
            </a:pathLst>
          </a:cu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5" name="Picture 4">
            <a:extLst>
              <a:ext uri="{FF2B5EF4-FFF2-40B4-BE49-F238E27FC236}">
                <a16:creationId xmlns:a16="http://schemas.microsoft.com/office/drawing/2014/main" id="{4ABB2D1D-CB03-4736-B3D5-04CD37BBE186}"/>
              </a:ext>
            </a:extLst>
          </p:cNvPr>
          <p:cNvPicPr>
            <a:picLocks noChangeAspect="1"/>
          </p:cNvPicPr>
          <p:nvPr/>
        </p:nvPicPr>
        <p:blipFill rotWithShape="1">
          <a:blip r:embed="rId2"/>
          <a:srcRect r="-1" b="2425"/>
          <a:stretch/>
        </p:blipFill>
        <p:spPr>
          <a:xfrm>
            <a:off x="1" y="10"/>
            <a:ext cx="7028495" cy="6857990"/>
          </a:xfrm>
          <a:custGeom>
            <a:avLst/>
            <a:gdLst/>
            <a:ahLst/>
            <a:cxnLst/>
            <a:rect l="l" t="t" r="r" b="b"/>
            <a:pathLst>
              <a:path w="7028495" h="6858000">
                <a:moveTo>
                  <a:pt x="0" y="0"/>
                </a:moveTo>
                <a:lnTo>
                  <a:pt x="6915668" y="0"/>
                </a:lnTo>
                <a:lnTo>
                  <a:pt x="6952411" y="219663"/>
                </a:lnTo>
                <a:cubicBezTo>
                  <a:pt x="7002551" y="569921"/>
                  <a:pt x="7028495" y="927986"/>
                  <a:pt x="7028495" y="1292112"/>
                </a:cubicBezTo>
                <a:cubicBezTo>
                  <a:pt x="7028495" y="3343346"/>
                  <a:pt x="6205186" y="5202289"/>
                  <a:pt x="4870994" y="6556512"/>
                </a:cubicBezTo>
                <a:lnTo>
                  <a:pt x="4556185" y="6858000"/>
                </a:lnTo>
                <a:lnTo>
                  <a:pt x="0" y="6858000"/>
                </a:lnTo>
                <a:close/>
              </a:path>
            </a:pathLst>
          </a:custGeom>
        </p:spPr>
      </p:pic>
    </p:spTree>
    <p:extLst>
      <p:ext uri="{BB962C8B-B14F-4D97-AF65-F5344CB8AC3E}">
        <p14:creationId xmlns:p14="http://schemas.microsoft.com/office/powerpoint/2010/main" val="3285434601"/>
      </p:ext>
    </p:extLst>
  </p:cSld>
  <p:clrMapOvr>
    <a:overrideClrMapping bg1="dk1" tx1="lt1" bg2="dk2" tx2="lt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E8A8EAB8-D2FF-444D-B34B-7D32F106AD0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 name="Title 1">
            <a:extLst>
              <a:ext uri="{FF2B5EF4-FFF2-40B4-BE49-F238E27FC236}">
                <a16:creationId xmlns:a16="http://schemas.microsoft.com/office/drawing/2014/main" id="{0D6387FF-228A-43FC-A61C-3BF746E4F0F2}"/>
              </a:ext>
            </a:extLst>
          </p:cNvPr>
          <p:cNvSpPr>
            <a:spLocks noGrp="1"/>
          </p:cNvSpPr>
          <p:nvPr>
            <p:ph type="title"/>
          </p:nvPr>
        </p:nvSpPr>
        <p:spPr>
          <a:xfrm>
            <a:off x="1014141" y="1450655"/>
            <a:ext cx="3932030" cy="3956690"/>
          </a:xfrm>
        </p:spPr>
        <p:txBody>
          <a:bodyPr anchor="ctr">
            <a:normAutofit/>
          </a:bodyPr>
          <a:lstStyle/>
          <a:p>
            <a:r>
              <a:rPr lang="en-US" sz="5600">
                <a:solidFill>
                  <a:schemeClr val="bg1"/>
                </a:solidFill>
              </a:rPr>
              <a:t>The Standing Committees of the General Conference</a:t>
            </a:r>
          </a:p>
        </p:txBody>
      </p:sp>
      <p:cxnSp>
        <p:nvCxnSpPr>
          <p:cNvPr id="10" name="Straight Connector 9">
            <a:extLst>
              <a:ext uri="{FF2B5EF4-FFF2-40B4-BE49-F238E27FC236}">
                <a16:creationId xmlns:a16="http://schemas.microsoft.com/office/drawing/2014/main" id="{067633D1-6EE6-4118-B9F0-B363477BEE7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1014141" y="1450655"/>
            <a:ext cx="3932030"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4AD7FFC6-42A9-49CB-B5E9-B3F6B038331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1014141" y="5408571"/>
            <a:ext cx="3932030"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8BBE3480-FC78-4AFE-A137-E411385BFBF0}"/>
              </a:ext>
            </a:extLst>
          </p:cNvPr>
          <p:cNvSpPr>
            <a:spLocks noGrp="1"/>
          </p:cNvSpPr>
          <p:nvPr>
            <p:ph idx="1"/>
          </p:nvPr>
        </p:nvSpPr>
        <p:spPr>
          <a:xfrm>
            <a:off x="6096000" y="1108061"/>
            <a:ext cx="5008901" cy="4571972"/>
          </a:xfrm>
        </p:spPr>
        <p:txBody>
          <a:bodyPr anchor="ctr">
            <a:normAutofit/>
          </a:bodyPr>
          <a:lstStyle/>
          <a:p>
            <a:pPr marL="0" indent="0">
              <a:buNone/>
            </a:pPr>
            <a:r>
              <a:rPr lang="en-US" sz="2000" b="1" u="sng" dirty="0">
                <a:solidFill>
                  <a:schemeClr val="bg1"/>
                </a:solidFill>
              </a:rPr>
              <a:t>Committee on Finance</a:t>
            </a:r>
          </a:p>
          <a:p>
            <a:pPr marL="0" indent="0">
              <a:buNone/>
            </a:pPr>
            <a:r>
              <a:rPr lang="en-US" sz="2000" dirty="0">
                <a:solidFill>
                  <a:schemeClr val="bg1"/>
                </a:solidFill>
              </a:rPr>
              <a:t>a) Consider reports from General Secretary of Finance;</a:t>
            </a:r>
          </a:p>
          <a:p>
            <a:pPr marL="0" indent="0">
              <a:buNone/>
            </a:pPr>
            <a:r>
              <a:rPr lang="en-US" sz="2000" dirty="0">
                <a:solidFill>
                  <a:schemeClr val="bg1"/>
                </a:solidFill>
              </a:rPr>
              <a:t>b) Consider any resolutions, memorials and related issues to the connectional finances of the church; and</a:t>
            </a:r>
          </a:p>
          <a:p>
            <a:pPr marL="0" indent="0">
              <a:buNone/>
            </a:pPr>
            <a:r>
              <a:rPr lang="en-US" sz="2000" dirty="0">
                <a:solidFill>
                  <a:schemeClr val="bg1"/>
                </a:solidFill>
              </a:rPr>
              <a:t>c) Recommend the Connectional Budget for the ensuring quadrennial of the CME Church.</a:t>
            </a:r>
          </a:p>
          <a:p>
            <a:endParaRPr lang="en-US" sz="2000" dirty="0">
              <a:solidFill>
                <a:schemeClr val="bg1"/>
              </a:solidFill>
            </a:endParaRPr>
          </a:p>
        </p:txBody>
      </p:sp>
    </p:spTree>
    <p:extLst>
      <p:ext uri="{BB962C8B-B14F-4D97-AF65-F5344CB8AC3E}">
        <p14:creationId xmlns:p14="http://schemas.microsoft.com/office/powerpoint/2010/main" val="299494767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5A0118C5-4F8D-4CF4-BADD-53FEACC6C42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C791ABFC-A9D2-4A90-B896-095DFA1590E7}"/>
              </a:ext>
            </a:extLst>
          </p:cNvPr>
          <p:cNvSpPr>
            <a:spLocks noGrp="1"/>
          </p:cNvSpPr>
          <p:nvPr>
            <p:ph type="title"/>
          </p:nvPr>
        </p:nvSpPr>
        <p:spPr>
          <a:xfrm>
            <a:off x="1102368" y="694268"/>
            <a:ext cx="3553510" cy="5477932"/>
          </a:xfrm>
        </p:spPr>
        <p:txBody>
          <a:bodyPr>
            <a:normAutofit/>
          </a:bodyPr>
          <a:lstStyle/>
          <a:p>
            <a:pPr algn="ctr"/>
            <a:r>
              <a:rPr lang="en-US">
                <a:solidFill>
                  <a:schemeClr val="bg1"/>
                </a:solidFill>
              </a:rPr>
              <a:t>The Standing Committees of the General Conference</a:t>
            </a:r>
          </a:p>
        </p:txBody>
      </p:sp>
      <p:grpSp>
        <p:nvGrpSpPr>
          <p:cNvPr id="10" name="Graphic 38">
            <a:extLst>
              <a:ext uri="{FF2B5EF4-FFF2-40B4-BE49-F238E27FC236}">
                <a16:creationId xmlns:a16="http://schemas.microsoft.com/office/drawing/2014/main" id="{1E8369D0-2C3B-4E27-AC6C-A246AC28CDA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202912"/>
            <a:ext cx="1910252" cy="709660"/>
            <a:chOff x="2267504" y="2540250"/>
            <a:chExt cx="1990951" cy="739640"/>
          </a:xfrm>
          <a:solidFill>
            <a:schemeClr val="bg1"/>
          </a:solidFill>
        </p:grpSpPr>
        <p:sp>
          <p:nvSpPr>
            <p:cNvPr id="11" name="Freeform: Shape 10">
              <a:extLst>
                <a:ext uri="{FF2B5EF4-FFF2-40B4-BE49-F238E27FC236}">
                  <a16:creationId xmlns:a16="http://schemas.microsoft.com/office/drawing/2014/main" id="{A3D5586F-4573-4C57-9793-1EBFDC89634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267504" y="2540250"/>
              <a:ext cx="1990951" cy="286230"/>
            </a:xfrm>
            <a:custGeom>
              <a:avLst/>
              <a:gdLst>
                <a:gd name="connsiteX0" fmla="*/ 1489414 w 1990951"/>
                <a:gd name="connsiteY0" fmla="*/ 286231 h 286230"/>
                <a:gd name="connsiteX1" fmla="*/ 1243712 w 1990951"/>
                <a:gd name="connsiteY1" fmla="*/ 40528 h 286230"/>
                <a:gd name="connsiteX2" fmla="*/ 995476 w 1990951"/>
                <a:gd name="connsiteY2" fmla="*/ 286231 h 286230"/>
                <a:gd name="connsiteX3" fmla="*/ 749773 w 1990951"/>
                <a:gd name="connsiteY3" fmla="*/ 40528 h 286230"/>
                <a:gd name="connsiteX4" fmla="*/ 504071 w 1990951"/>
                <a:gd name="connsiteY4" fmla="*/ 286231 h 286230"/>
                <a:gd name="connsiteX5" fmla="*/ 255835 w 1990951"/>
                <a:gd name="connsiteY5" fmla="*/ 40528 h 286230"/>
                <a:gd name="connsiteX6" fmla="*/ 20264 w 1990951"/>
                <a:gd name="connsiteY6" fmla="*/ 276099 h 286230"/>
                <a:gd name="connsiteX7" fmla="*/ 0 w 1990951"/>
                <a:gd name="connsiteY7" fmla="*/ 255835 h 286230"/>
                <a:gd name="connsiteX8" fmla="*/ 255835 w 1990951"/>
                <a:gd name="connsiteY8" fmla="*/ 0 h 286230"/>
                <a:gd name="connsiteX9" fmla="*/ 504071 w 1990951"/>
                <a:gd name="connsiteY9" fmla="*/ 245703 h 286230"/>
                <a:gd name="connsiteX10" fmla="*/ 749773 w 1990951"/>
                <a:gd name="connsiteY10" fmla="*/ 0 h 286230"/>
                <a:gd name="connsiteX11" fmla="*/ 995476 w 1990951"/>
                <a:gd name="connsiteY11" fmla="*/ 245703 h 286230"/>
                <a:gd name="connsiteX12" fmla="*/ 1243712 w 1990951"/>
                <a:gd name="connsiteY12" fmla="*/ 0 h 286230"/>
                <a:gd name="connsiteX13" fmla="*/ 1489414 w 1990951"/>
                <a:gd name="connsiteY13" fmla="*/ 245703 h 286230"/>
                <a:gd name="connsiteX14" fmla="*/ 1735117 w 1990951"/>
                <a:gd name="connsiteY14" fmla="*/ 0 h 286230"/>
                <a:gd name="connsiteX15" fmla="*/ 1990952 w 1990951"/>
                <a:gd name="connsiteY15" fmla="*/ 255835 h 286230"/>
                <a:gd name="connsiteX16" fmla="*/ 1973221 w 1990951"/>
                <a:gd name="connsiteY16" fmla="*/ 276099 h 286230"/>
                <a:gd name="connsiteX17" fmla="*/ 1735117 w 1990951"/>
                <a:gd name="connsiteY17" fmla="*/ 40528 h 2862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90951" h="286230">
                  <a:moveTo>
                    <a:pt x="1489414" y="286231"/>
                  </a:moveTo>
                  <a:lnTo>
                    <a:pt x="1243712" y="40528"/>
                  </a:lnTo>
                  <a:lnTo>
                    <a:pt x="995476" y="286231"/>
                  </a:lnTo>
                  <a:lnTo>
                    <a:pt x="749773" y="40528"/>
                  </a:lnTo>
                  <a:lnTo>
                    <a:pt x="504071" y="286231"/>
                  </a:lnTo>
                  <a:lnTo>
                    <a:pt x="255835" y="40528"/>
                  </a:lnTo>
                  <a:lnTo>
                    <a:pt x="20264" y="276099"/>
                  </a:lnTo>
                  <a:lnTo>
                    <a:pt x="0" y="255835"/>
                  </a:lnTo>
                  <a:lnTo>
                    <a:pt x="255835" y="0"/>
                  </a:lnTo>
                  <a:lnTo>
                    <a:pt x="504071" y="245703"/>
                  </a:lnTo>
                  <a:lnTo>
                    <a:pt x="749773" y="0"/>
                  </a:lnTo>
                  <a:lnTo>
                    <a:pt x="995476" y="245703"/>
                  </a:lnTo>
                  <a:lnTo>
                    <a:pt x="1243712" y="0"/>
                  </a:lnTo>
                  <a:lnTo>
                    <a:pt x="1489414" y="245703"/>
                  </a:lnTo>
                  <a:lnTo>
                    <a:pt x="1735117" y="0"/>
                  </a:lnTo>
                  <a:lnTo>
                    <a:pt x="1990952" y="255835"/>
                  </a:lnTo>
                  <a:lnTo>
                    <a:pt x="1973221" y="276099"/>
                  </a:lnTo>
                  <a:lnTo>
                    <a:pt x="1735117" y="40528"/>
                  </a:lnTo>
                  <a:close/>
                </a:path>
              </a:pathLst>
            </a:custGeom>
            <a:grpFill/>
            <a:ln w="25320" cap="flat">
              <a:noFill/>
              <a:prstDash val="solid"/>
              <a:miter/>
            </a:ln>
          </p:spPr>
          <p:txBody>
            <a:bodyPr rtlCol="0" anchor="ctr"/>
            <a:lstStyle/>
            <a:p>
              <a:endParaRPr lang="en-US" dirty="0"/>
            </a:p>
          </p:txBody>
        </p:sp>
        <p:sp>
          <p:nvSpPr>
            <p:cNvPr id="12" name="Freeform: Shape 11">
              <a:extLst>
                <a:ext uri="{FF2B5EF4-FFF2-40B4-BE49-F238E27FC236}">
                  <a16:creationId xmlns:a16="http://schemas.microsoft.com/office/drawing/2014/main" id="{5EED35EF-93A0-4921-941C-ECC67AE2A4D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267504" y="2993660"/>
              <a:ext cx="1990951" cy="286230"/>
            </a:xfrm>
            <a:custGeom>
              <a:avLst/>
              <a:gdLst>
                <a:gd name="connsiteX0" fmla="*/ 1489414 w 1990951"/>
                <a:gd name="connsiteY0" fmla="*/ 286231 h 286230"/>
                <a:gd name="connsiteX1" fmla="*/ 1243712 w 1990951"/>
                <a:gd name="connsiteY1" fmla="*/ 40528 h 286230"/>
                <a:gd name="connsiteX2" fmla="*/ 995476 w 1990951"/>
                <a:gd name="connsiteY2" fmla="*/ 286231 h 286230"/>
                <a:gd name="connsiteX3" fmla="*/ 749773 w 1990951"/>
                <a:gd name="connsiteY3" fmla="*/ 40528 h 286230"/>
                <a:gd name="connsiteX4" fmla="*/ 504071 w 1990951"/>
                <a:gd name="connsiteY4" fmla="*/ 286231 h 286230"/>
                <a:gd name="connsiteX5" fmla="*/ 255835 w 1990951"/>
                <a:gd name="connsiteY5" fmla="*/ 40528 h 286230"/>
                <a:gd name="connsiteX6" fmla="*/ 20264 w 1990951"/>
                <a:gd name="connsiteY6" fmla="*/ 276099 h 286230"/>
                <a:gd name="connsiteX7" fmla="*/ 0 w 1990951"/>
                <a:gd name="connsiteY7" fmla="*/ 258368 h 286230"/>
                <a:gd name="connsiteX8" fmla="*/ 255835 w 1990951"/>
                <a:gd name="connsiteY8" fmla="*/ 0 h 286230"/>
                <a:gd name="connsiteX9" fmla="*/ 504071 w 1990951"/>
                <a:gd name="connsiteY9" fmla="*/ 248236 h 286230"/>
                <a:gd name="connsiteX10" fmla="*/ 749773 w 1990951"/>
                <a:gd name="connsiteY10" fmla="*/ 0 h 286230"/>
                <a:gd name="connsiteX11" fmla="*/ 995476 w 1990951"/>
                <a:gd name="connsiteY11" fmla="*/ 248236 h 286230"/>
                <a:gd name="connsiteX12" fmla="*/ 1243712 w 1990951"/>
                <a:gd name="connsiteY12" fmla="*/ 0 h 286230"/>
                <a:gd name="connsiteX13" fmla="*/ 1489414 w 1990951"/>
                <a:gd name="connsiteY13" fmla="*/ 248236 h 286230"/>
                <a:gd name="connsiteX14" fmla="*/ 1735117 w 1990951"/>
                <a:gd name="connsiteY14" fmla="*/ 0 h 286230"/>
                <a:gd name="connsiteX15" fmla="*/ 1990952 w 1990951"/>
                <a:gd name="connsiteY15" fmla="*/ 258368 h 286230"/>
                <a:gd name="connsiteX16" fmla="*/ 1973221 w 1990951"/>
                <a:gd name="connsiteY16" fmla="*/ 276099 h 286230"/>
                <a:gd name="connsiteX17" fmla="*/ 1735117 w 1990951"/>
                <a:gd name="connsiteY17" fmla="*/ 40528 h 2862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90951" h="286230">
                  <a:moveTo>
                    <a:pt x="1489414" y="286231"/>
                  </a:moveTo>
                  <a:lnTo>
                    <a:pt x="1243712" y="40528"/>
                  </a:lnTo>
                  <a:lnTo>
                    <a:pt x="995476" y="286231"/>
                  </a:lnTo>
                  <a:lnTo>
                    <a:pt x="749773" y="40528"/>
                  </a:lnTo>
                  <a:lnTo>
                    <a:pt x="504071" y="286231"/>
                  </a:lnTo>
                  <a:lnTo>
                    <a:pt x="255835" y="40528"/>
                  </a:lnTo>
                  <a:lnTo>
                    <a:pt x="20264" y="276099"/>
                  </a:lnTo>
                  <a:lnTo>
                    <a:pt x="0" y="258368"/>
                  </a:lnTo>
                  <a:lnTo>
                    <a:pt x="255835" y="0"/>
                  </a:lnTo>
                  <a:lnTo>
                    <a:pt x="504071" y="248236"/>
                  </a:lnTo>
                  <a:lnTo>
                    <a:pt x="749773" y="0"/>
                  </a:lnTo>
                  <a:lnTo>
                    <a:pt x="995476" y="248236"/>
                  </a:lnTo>
                  <a:lnTo>
                    <a:pt x="1243712" y="0"/>
                  </a:lnTo>
                  <a:lnTo>
                    <a:pt x="1489414" y="248236"/>
                  </a:lnTo>
                  <a:lnTo>
                    <a:pt x="1735117" y="0"/>
                  </a:lnTo>
                  <a:lnTo>
                    <a:pt x="1990952" y="258368"/>
                  </a:lnTo>
                  <a:lnTo>
                    <a:pt x="1973221" y="276099"/>
                  </a:lnTo>
                  <a:lnTo>
                    <a:pt x="1735117" y="40528"/>
                  </a:lnTo>
                  <a:close/>
                </a:path>
              </a:pathLst>
            </a:custGeom>
            <a:grpFill/>
            <a:ln w="25320" cap="flat">
              <a:noFill/>
              <a:prstDash val="solid"/>
              <a:miter/>
            </a:ln>
          </p:spPr>
          <p:txBody>
            <a:bodyPr rtlCol="0" anchor="ctr"/>
            <a:lstStyle/>
            <a:p>
              <a:endParaRPr lang="en-US"/>
            </a:p>
          </p:txBody>
        </p:sp>
      </p:grpSp>
      <p:grpSp>
        <p:nvGrpSpPr>
          <p:cNvPr id="14" name="Graphic 4">
            <a:extLst>
              <a:ext uri="{FF2B5EF4-FFF2-40B4-BE49-F238E27FC236}">
                <a16:creationId xmlns:a16="http://schemas.microsoft.com/office/drawing/2014/main" id="{C6F74901-2A71-43C3-837C-27CCD6B6D63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737426" y="2203010"/>
            <a:ext cx="975169" cy="975171"/>
            <a:chOff x="5829300" y="3162300"/>
            <a:chExt cx="532256" cy="532257"/>
          </a:xfrm>
          <a:solidFill>
            <a:schemeClr val="bg1"/>
          </a:solidFill>
        </p:grpSpPr>
        <p:sp>
          <p:nvSpPr>
            <p:cNvPr id="15" name="Freeform: Shape 14">
              <a:extLst>
                <a:ext uri="{FF2B5EF4-FFF2-40B4-BE49-F238E27FC236}">
                  <a16:creationId xmlns:a16="http://schemas.microsoft.com/office/drawing/2014/main" id="{A92DF49A-063A-4F60-BE30-D268264925C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9208" y="3192208"/>
              <a:ext cx="112966" cy="112966"/>
            </a:xfrm>
            <a:custGeom>
              <a:avLst/>
              <a:gdLst>
                <a:gd name="connsiteX0" fmla="*/ 112967 w 112966"/>
                <a:gd name="connsiteY0" fmla="*/ 0 h 112966"/>
                <a:gd name="connsiteX1" fmla="*/ 0 w 112966"/>
                <a:gd name="connsiteY1" fmla="*/ 112967 h 112966"/>
                <a:gd name="connsiteX2" fmla="*/ 112967 w 112966"/>
                <a:gd name="connsiteY2" fmla="*/ 0 h 112966"/>
              </a:gdLst>
              <a:ahLst/>
              <a:cxnLst>
                <a:cxn ang="0">
                  <a:pos x="connsiteX0" y="connsiteY0"/>
                </a:cxn>
                <a:cxn ang="0">
                  <a:pos x="connsiteX1" y="connsiteY1"/>
                </a:cxn>
                <a:cxn ang="0">
                  <a:pos x="connsiteX2" y="connsiteY2"/>
                </a:cxn>
              </a:cxnLst>
              <a:rect l="l" t="t" r="r" b="b"/>
              <a:pathLst>
                <a:path w="112966" h="112966">
                  <a:moveTo>
                    <a:pt x="112967" y="0"/>
                  </a:moveTo>
                  <a:lnTo>
                    <a:pt x="0" y="112967"/>
                  </a:lnTo>
                  <a:cubicBezTo>
                    <a:pt x="25356" y="64747"/>
                    <a:pt x="64747" y="25356"/>
                    <a:pt x="112967" y="0"/>
                  </a:cubicBezTo>
                  <a:close/>
                </a:path>
              </a:pathLst>
            </a:custGeom>
            <a:grpFill/>
            <a:ln w="9525" cap="flat">
              <a:noFill/>
              <a:prstDash val="solid"/>
              <a:miter/>
            </a:ln>
          </p:spPr>
          <p:txBody>
            <a:bodyPr rtlCol="0" anchor="ctr"/>
            <a:lstStyle/>
            <a:p>
              <a:endParaRPr lang="en-US"/>
            </a:p>
          </p:txBody>
        </p:sp>
        <p:sp>
          <p:nvSpPr>
            <p:cNvPr id="16" name="Freeform: Shape 15">
              <a:extLst>
                <a:ext uri="{FF2B5EF4-FFF2-40B4-BE49-F238E27FC236}">
                  <a16:creationId xmlns:a16="http://schemas.microsoft.com/office/drawing/2014/main" id="{70DCBBE0-7DEE-43ED-BEE3-ABB179CFC1D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31205" y="3164205"/>
              <a:ext cx="230314" cy="230314"/>
            </a:xfrm>
            <a:custGeom>
              <a:avLst/>
              <a:gdLst>
                <a:gd name="connsiteX0" fmla="*/ 230314 w 230314"/>
                <a:gd name="connsiteY0" fmla="*/ 0 h 230314"/>
                <a:gd name="connsiteX1" fmla="*/ 0 w 230314"/>
                <a:gd name="connsiteY1" fmla="*/ 230314 h 230314"/>
                <a:gd name="connsiteX2" fmla="*/ 3524 w 230314"/>
                <a:gd name="connsiteY2" fmla="*/ 209550 h 230314"/>
                <a:gd name="connsiteX3" fmla="*/ 209550 w 230314"/>
                <a:gd name="connsiteY3" fmla="*/ 3524 h 230314"/>
                <a:gd name="connsiteX4" fmla="*/ 230314 w 230314"/>
                <a:gd name="connsiteY4" fmla="*/ 0 h 2303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0314" h="230314">
                  <a:moveTo>
                    <a:pt x="230314" y="0"/>
                  </a:moveTo>
                  <a:lnTo>
                    <a:pt x="0" y="230314"/>
                  </a:lnTo>
                  <a:cubicBezTo>
                    <a:pt x="953" y="223361"/>
                    <a:pt x="2095" y="216408"/>
                    <a:pt x="3524" y="209550"/>
                  </a:cubicBezTo>
                  <a:lnTo>
                    <a:pt x="209550" y="3524"/>
                  </a:lnTo>
                  <a:cubicBezTo>
                    <a:pt x="216408" y="2095"/>
                    <a:pt x="223361" y="953"/>
                    <a:pt x="230314" y="0"/>
                  </a:cubicBezTo>
                  <a:close/>
                </a:path>
              </a:pathLst>
            </a:custGeom>
            <a:grpFill/>
            <a:ln w="9525" cap="flat">
              <a:noFill/>
              <a:prstDash val="solid"/>
              <a:miter/>
            </a:ln>
          </p:spPr>
          <p:txBody>
            <a:bodyPr rtlCol="0" anchor="ctr"/>
            <a:lstStyle/>
            <a:p>
              <a:endParaRPr lang="en-US"/>
            </a:p>
          </p:txBody>
        </p:sp>
        <p:sp>
          <p:nvSpPr>
            <p:cNvPr id="17" name="Freeform: Shape 16">
              <a:extLst>
                <a:ext uri="{FF2B5EF4-FFF2-40B4-BE49-F238E27FC236}">
                  <a16:creationId xmlns:a16="http://schemas.microsoft.com/office/drawing/2014/main" id="{539FE8DF-D1B2-4074-9BDF-C458EA01234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29300" y="3162300"/>
              <a:ext cx="294131" cy="294131"/>
            </a:xfrm>
            <a:custGeom>
              <a:avLst/>
              <a:gdLst>
                <a:gd name="connsiteX0" fmla="*/ 294132 w 294131"/>
                <a:gd name="connsiteY0" fmla="*/ 1238 h 294131"/>
                <a:gd name="connsiteX1" fmla="*/ 1238 w 294131"/>
                <a:gd name="connsiteY1" fmla="*/ 294132 h 294131"/>
                <a:gd name="connsiteX2" fmla="*/ 0 w 294131"/>
                <a:gd name="connsiteY2" fmla="*/ 278225 h 294131"/>
                <a:gd name="connsiteX3" fmla="*/ 278225 w 294131"/>
                <a:gd name="connsiteY3" fmla="*/ 0 h 294131"/>
                <a:gd name="connsiteX4" fmla="*/ 294132 w 294131"/>
                <a:gd name="connsiteY4" fmla="*/ 1238 h 2941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4131" h="294131">
                  <a:moveTo>
                    <a:pt x="294132" y="1238"/>
                  </a:moveTo>
                  <a:lnTo>
                    <a:pt x="1238" y="294132"/>
                  </a:lnTo>
                  <a:cubicBezTo>
                    <a:pt x="667" y="288893"/>
                    <a:pt x="0" y="283559"/>
                    <a:pt x="0" y="278225"/>
                  </a:cubicBezTo>
                  <a:lnTo>
                    <a:pt x="278225" y="0"/>
                  </a:lnTo>
                  <a:cubicBezTo>
                    <a:pt x="283559" y="0"/>
                    <a:pt x="288893" y="667"/>
                    <a:pt x="294132" y="1238"/>
                  </a:cubicBezTo>
                  <a:close/>
                </a:path>
              </a:pathLst>
            </a:custGeom>
            <a:grpFill/>
            <a:ln w="9525" cap="flat">
              <a:noFill/>
              <a:prstDash val="solid"/>
              <a:miter/>
            </a:ln>
          </p:spPr>
          <p:txBody>
            <a:bodyPr rtlCol="0" anchor="ctr"/>
            <a:lstStyle/>
            <a:p>
              <a:endParaRPr lang="en-US"/>
            </a:p>
          </p:txBody>
        </p:sp>
        <p:sp>
          <p:nvSpPr>
            <p:cNvPr id="18" name="Freeform: Shape 17">
              <a:extLst>
                <a:ext uri="{FF2B5EF4-FFF2-40B4-BE49-F238E27FC236}">
                  <a16:creationId xmlns:a16="http://schemas.microsoft.com/office/drawing/2014/main" id="{61C143B5-6E24-417D-A035-65747A8E9D5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37205" y="3170110"/>
              <a:ext cx="337184" cy="337280"/>
            </a:xfrm>
            <a:custGeom>
              <a:avLst/>
              <a:gdLst>
                <a:gd name="connsiteX0" fmla="*/ 337185 w 337184"/>
                <a:gd name="connsiteY0" fmla="*/ 3905 h 337280"/>
                <a:gd name="connsiteX1" fmla="*/ 3810 w 337184"/>
                <a:gd name="connsiteY1" fmla="*/ 337280 h 337280"/>
                <a:gd name="connsiteX2" fmla="*/ 0 w 337184"/>
                <a:gd name="connsiteY2" fmla="*/ 323850 h 337280"/>
                <a:gd name="connsiteX3" fmla="*/ 323850 w 337184"/>
                <a:gd name="connsiteY3" fmla="*/ 0 h 337280"/>
                <a:gd name="connsiteX4" fmla="*/ 337185 w 337184"/>
                <a:gd name="connsiteY4" fmla="*/ 3905 h 33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7184" h="337280">
                  <a:moveTo>
                    <a:pt x="337185" y="3905"/>
                  </a:moveTo>
                  <a:lnTo>
                    <a:pt x="3810" y="337280"/>
                  </a:lnTo>
                  <a:cubicBezTo>
                    <a:pt x="2381" y="332899"/>
                    <a:pt x="1143" y="328422"/>
                    <a:pt x="0" y="323850"/>
                  </a:cubicBezTo>
                  <a:lnTo>
                    <a:pt x="323850" y="0"/>
                  </a:lnTo>
                  <a:cubicBezTo>
                    <a:pt x="328327" y="1715"/>
                    <a:pt x="332804" y="2477"/>
                    <a:pt x="337185" y="3905"/>
                  </a:cubicBezTo>
                  <a:close/>
                </a:path>
              </a:pathLst>
            </a:custGeom>
            <a:grpFill/>
            <a:ln w="9525" cap="flat">
              <a:noFill/>
              <a:prstDash val="solid"/>
              <a:miter/>
            </a:ln>
          </p:spPr>
          <p:txBody>
            <a:bodyPr rtlCol="0" anchor="ctr"/>
            <a:lstStyle/>
            <a:p>
              <a:endParaRPr lang="en-US"/>
            </a:p>
          </p:txBody>
        </p:sp>
        <p:sp>
          <p:nvSpPr>
            <p:cNvPr id="19" name="Freeform: Shape 18">
              <a:extLst>
                <a:ext uri="{FF2B5EF4-FFF2-40B4-BE49-F238E27FC236}">
                  <a16:creationId xmlns:a16="http://schemas.microsoft.com/office/drawing/2014/main" id="{0331ED8C-8819-4FFB-BF3C-FDA6A90D4BC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3207" y="3186207"/>
              <a:ext cx="364617" cy="364617"/>
            </a:xfrm>
            <a:custGeom>
              <a:avLst/>
              <a:gdLst>
                <a:gd name="connsiteX0" fmla="*/ 364617 w 364617"/>
                <a:gd name="connsiteY0" fmla="*/ 5620 h 364617"/>
                <a:gd name="connsiteX1" fmla="*/ 5620 w 364617"/>
                <a:gd name="connsiteY1" fmla="*/ 364617 h 364617"/>
                <a:gd name="connsiteX2" fmla="*/ 0 w 364617"/>
                <a:gd name="connsiteY2" fmla="*/ 353187 h 364617"/>
                <a:gd name="connsiteX3" fmla="*/ 353187 w 364617"/>
                <a:gd name="connsiteY3" fmla="*/ 0 h 364617"/>
                <a:gd name="connsiteX4" fmla="*/ 364617 w 364617"/>
                <a:gd name="connsiteY4" fmla="*/ 5620 h 3646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4617" h="364617">
                  <a:moveTo>
                    <a:pt x="364617" y="5620"/>
                  </a:moveTo>
                  <a:lnTo>
                    <a:pt x="5620" y="364617"/>
                  </a:lnTo>
                  <a:cubicBezTo>
                    <a:pt x="3620" y="360902"/>
                    <a:pt x="1715" y="357092"/>
                    <a:pt x="0" y="353187"/>
                  </a:cubicBezTo>
                  <a:lnTo>
                    <a:pt x="353187" y="0"/>
                  </a:lnTo>
                  <a:cubicBezTo>
                    <a:pt x="357092" y="1715"/>
                    <a:pt x="360902" y="3715"/>
                    <a:pt x="364617" y="5620"/>
                  </a:cubicBezTo>
                  <a:close/>
                </a:path>
              </a:pathLst>
            </a:custGeom>
            <a:grpFill/>
            <a:ln w="9525" cap="flat">
              <a:noFill/>
              <a:prstDash val="solid"/>
              <a:miter/>
            </a:ln>
          </p:spPr>
          <p:txBody>
            <a:bodyPr rtlCol="0" anchor="ctr"/>
            <a:lstStyle/>
            <a:p>
              <a:endParaRPr lang="en-US"/>
            </a:p>
          </p:txBody>
        </p:sp>
        <p:sp>
          <p:nvSpPr>
            <p:cNvPr id="20" name="Freeform: Shape 19">
              <a:extLst>
                <a:ext uri="{FF2B5EF4-FFF2-40B4-BE49-F238E27FC236}">
                  <a16:creationId xmlns:a16="http://schemas.microsoft.com/office/drawing/2014/main" id="{2A39574D-5ECC-4A94-9CB6-646D90DA5A6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75305" y="3208305"/>
              <a:ext cx="380238" cy="380238"/>
            </a:xfrm>
            <a:custGeom>
              <a:avLst/>
              <a:gdLst>
                <a:gd name="connsiteX0" fmla="*/ 380238 w 380238"/>
                <a:gd name="connsiteY0" fmla="*/ 7239 h 380238"/>
                <a:gd name="connsiteX1" fmla="*/ 7239 w 380238"/>
                <a:gd name="connsiteY1" fmla="*/ 380238 h 380238"/>
                <a:gd name="connsiteX2" fmla="*/ 0 w 380238"/>
                <a:gd name="connsiteY2" fmla="*/ 370713 h 380238"/>
                <a:gd name="connsiteX3" fmla="*/ 370237 w 380238"/>
                <a:gd name="connsiteY3" fmla="*/ 0 h 380238"/>
                <a:gd name="connsiteX4" fmla="*/ 380238 w 380238"/>
                <a:gd name="connsiteY4" fmla="*/ 7239 h 3802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0238" h="380238">
                  <a:moveTo>
                    <a:pt x="380238" y="7239"/>
                  </a:moveTo>
                  <a:lnTo>
                    <a:pt x="7239" y="380238"/>
                  </a:lnTo>
                  <a:cubicBezTo>
                    <a:pt x="4763" y="377000"/>
                    <a:pt x="2381" y="373571"/>
                    <a:pt x="0" y="370713"/>
                  </a:cubicBezTo>
                  <a:lnTo>
                    <a:pt x="370237" y="0"/>
                  </a:lnTo>
                  <a:cubicBezTo>
                    <a:pt x="373571" y="2381"/>
                    <a:pt x="377000" y="4763"/>
                    <a:pt x="380238" y="7239"/>
                  </a:cubicBezTo>
                  <a:close/>
                </a:path>
              </a:pathLst>
            </a:custGeom>
            <a:grpFill/>
            <a:ln w="9525" cap="flat">
              <a:noFill/>
              <a:prstDash val="solid"/>
              <a:miter/>
            </a:ln>
          </p:spPr>
          <p:txBody>
            <a:bodyPr rtlCol="0" anchor="ctr"/>
            <a:lstStyle/>
            <a:p>
              <a:endParaRPr lang="en-US"/>
            </a:p>
          </p:txBody>
        </p:sp>
        <p:sp>
          <p:nvSpPr>
            <p:cNvPr id="21" name="Freeform: Shape 20">
              <a:extLst>
                <a:ext uri="{FF2B5EF4-FFF2-40B4-BE49-F238E27FC236}">
                  <a16:creationId xmlns:a16="http://schemas.microsoft.com/office/drawing/2014/main" id="{6A73D6F7-977D-4026-8F68-CA63C162C6D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02832" y="3235832"/>
              <a:ext cx="385191" cy="385191"/>
            </a:xfrm>
            <a:custGeom>
              <a:avLst/>
              <a:gdLst>
                <a:gd name="connsiteX0" fmla="*/ 380905 w 385191"/>
                <a:gd name="connsiteY0" fmla="*/ 4286 h 385191"/>
                <a:gd name="connsiteX1" fmla="*/ 385191 w 385191"/>
                <a:gd name="connsiteY1" fmla="*/ 8573 h 385191"/>
                <a:gd name="connsiteX2" fmla="*/ 8573 w 385191"/>
                <a:gd name="connsiteY2" fmla="*/ 385191 h 385191"/>
                <a:gd name="connsiteX3" fmla="*/ 4286 w 385191"/>
                <a:gd name="connsiteY3" fmla="*/ 380905 h 385191"/>
                <a:gd name="connsiteX4" fmla="*/ 0 w 385191"/>
                <a:gd name="connsiteY4" fmla="*/ 376523 h 385191"/>
                <a:gd name="connsiteX5" fmla="*/ 376523 w 385191"/>
                <a:gd name="connsiteY5" fmla="*/ 0 h 385191"/>
                <a:gd name="connsiteX6" fmla="*/ 380905 w 385191"/>
                <a:gd name="connsiteY6" fmla="*/ 4286 h 3851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5191" h="385191">
                  <a:moveTo>
                    <a:pt x="380905" y="4286"/>
                  </a:moveTo>
                  <a:lnTo>
                    <a:pt x="385191" y="8573"/>
                  </a:lnTo>
                  <a:lnTo>
                    <a:pt x="8573" y="385191"/>
                  </a:lnTo>
                  <a:lnTo>
                    <a:pt x="4286" y="380905"/>
                  </a:lnTo>
                  <a:cubicBezTo>
                    <a:pt x="2762" y="379476"/>
                    <a:pt x="1334" y="377952"/>
                    <a:pt x="0" y="376523"/>
                  </a:cubicBezTo>
                  <a:lnTo>
                    <a:pt x="376523" y="0"/>
                  </a:lnTo>
                  <a:cubicBezTo>
                    <a:pt x="377952" y="1334"/>
                    <a:pt x="379476" y="2667"/>
                    <a:pt x="380905" y="4286"/>
                  </a:cubicBezTo>
                  <a:close/>
                </a:path>
              </a:pathLst>
            </a:custGeom>
            <a:grpFill/>
            <a:ln w="9525" cap="flat">
              <a:noFill/>
              <a:prstDash val="solid"/>
              <a:miter/>
            </a:ln>
          </p:spPr>
          <p:txBody>
            <a:bodyPr rtlCol="0" anchor="ctr"/>
            <a:lstStyle/>
            <a:p>
              <a:endParaRPr lang="en-US"/>
            </a:p>
          </p:txBody>
        </p:sp>
        <p:sp>
          <p:nvSpPr>
            <p:cNvPr id="22" name="Freeform: Shape 21">
              <a:extLst>
                <a:ext uri="{FF2B5EF4-FFF2-40B4-BE49-F238E27FC236}">
                  <a16:creationId xmlns:a16="http://schemas.microsoft.com/office/drawing/2014/main" id="{56348370-4FD9-4A99-BB05-944D5B0B0E6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35789" y="3268313"/>
              <a:ext cx="379761" cy="380237"/>
            </a:xfrm>
            <a:custGeom>
              <a:avLst/>
              <a:gdLst>
                <a:gd name="connsiteX0" fmla="*/ 372428 w 379761"/>
                <a:gd name="connsiteY0" fmla="*/ 0 h 380237"/>
                <a:gd name="connsiteX1" fmla="*/ 379762 w 379761"/>
                <a:gd name="connsiteY1" fmla="*/ 9525 h 380237"/>
                <a:gd name="connsiteX2" fmla="*/ 9525 w 379761"/>
                <a:gd name="connsiteY2" fmla="*/ 380238 h 380237"/>
                <a:gd name="connsiteX3" fmla="*/ 0 w 379761"/>
                <a:gd name="connsiteY3" fmla="*/ 372904 h 380237"/>
              </a:gdLst>
              <a:ahLst/>
              <a:cxnLst>
                <a:cxn ang="0">
                  <a:pos x="connsiteX0" y="connsiteY0"/>
                </a:cxn>
                <a:cxn ang="0">
                  <a:pos x="connsiteX1" y="connsiteY1"/>
                </a:cxn>
                <a:cxn ang="0">
                  <a:pos x="connsiteX2" y="connsiteY2"/>
                </a:cxn>
                <a:cxn ang="0">
                  <a:pos x="connsiteX3" y="connsiteY3"/>
                </a:cxn>
              </a:cxnLst>
              <a:rect l="l" t="t" r="r" b="b"/>
              <a:pathLst>
                <a:path w="379761" h="380237">
                  <a:moveTo>
                    <a:pt x="372428" y="0"/>
                  </a:moveTo>
                  <a:cubicBezTo>
                    <a:pt x="374999" y="3239"/>
                    <a:pt x="377381" y="6572"/>
                    <a:pt x="379762" y="9525"/>
                  </a:cubicBezTo>
                  <a:lnTo>
                    <a:pt x="9525" y="380238"/>
                  </a:lnTo>
                  <a:cubicBezTo>
                    <a:pt x="6096" y="377857"/>
                    <a:pt x="2762" y="375476"/>
                    <a:pt x="0" y="372904"/>
                  </a:cubicBezTo>
                  <a:close/>
                </a:path>
              </a:pathLst>
            </a:custGeom>
            <a:grpFill/>
            <a:ln w="9525" cap="flat">
              <a:noFill/>
              <a:prstDash val="solid"/>
              <a:miter/>
            </a:ln>
          </p:spPr>
          <p:txBody>
            <a:bodyPr rtlCol="0" anchor="ctr"/>
            <a:lstStyle/>
            <a:p>
              <a:endParaRPr lang="en-US"/>
            </a:p>
          </p:txBody>
        </p:sp>
        <p:sp>
          <p:nvSpPr>
            <p:cNvPr id="23" name="Freeform: Shape 22">
              <a:extLst>
                <a:ext uri="{FF2B5EF4-FFF2-40B4-BE49-F238E27FC236}">
                  <a16:creationId xmlns:a16="http://schemas.microsoft.com/office/drawing/2014/main" id="{D1146D46-43DB-4487-A191-0970511C33C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2841" y="3305841"/>
              <a:ext cx="364807" cy="364807"/>
            </a:xfrm>
            <a:custGeom>
              <a:avLst/>
              <a:gdLst>
                <a:gd name="connsiteX0" fmla="*/ 359188 w 364807"/>
                <a:gd name="connsiteY0" fmla="*/ 0 h 364807"/>
                <a:gd name="connsiteX1" fmla="*/ 364808 w 364807"/>
                <a:gd name="connsiteY1" fmla="*/ 11621 h 364807"/>
                <a:gd name="connsiteX2" fmla="*/ 11621 w 364807"/>
                <a:gd name="connsiteY2" fmla="*/ 364808 h 364807"/>
                <a:gd name="connsiteX3" fmla="*/ 0 w 364807"/>
                <a:gd name="connsiteY3" fmla="*/ 359188 h 364807"/>
              </a:gdLst>
              <a:ahLst/>
              <a:cxnLst>
                <a:cxn ang="0">
                  <a:pos x="connsiteX0" y="connsiteY0"/>
                </a:cxn>
                <a:cxn ang="0">
                  <a:pos x="connsiteX1" y="connsiteY1"/>
                </a:cxn>
                <a:cxn ang="0">
                  <a:pos x="connsiteX2" y="connsiteY2"/>
                </a:cxn>
                <a:cxn ang="0">
                  <a:pos x="connsiteX3" y="connsiteY3"/>
                </a:cxn>
              </a:cxnLst>
              <a:rect l="l" t="t" r="r" b="b"/>
              <a:pathLst>
                <a:path w="364807" h="364807">
                  <a:moveTo>
                    <a:pt x="359188" y="0"/>
                  </a:moveTo>
                  <a:cubicBezTo>
                    <a:pt x="361188" y="3905"/>
                    <a:pt x="362998" y="7715"/>
                    <a:pt x="364808" y="11621"/>
                  </a:cubicBezTo>
                  <a:lnTo>
                    <a:pt x="11621" y="364808"/>
                  </a:lnTo>
                  <a:cubicBezTo>
                    <a:pt x="7715" y="362998"/>
                    <a:pt x="3905" y="361188"/>
                    <a:pt x="0" y="359188"/>
                  </a:cubicBezTo>
                  <a:close/>
                </a:path>
              </a:pathLst>
            </a:custGeom>
            <a:grpFill/>
            <a:ln w="9525" cap="flat">
              <a:noFill/>
              <a:prstDash val="solid"/>
              <a:miter/>
            </a:ln>
          </p:spPr>
          <p:txBody>
            <a:bodyPr rtlCol="0" anchor="ctr"/>
            <a:lstStyle/>
            <a:p>
              <a:endParaRPr lang="en-US"/>
            </a:p>
          </p:txBody>
        </p:sp>
        <p:sp>
          <p:nvSpPr>
            <p:cNvPr id="24" name="Freeform: Shape 23">
              <a:extLst>
                <a:ext uri="{FF2B5EF4-FFF2-40B4-BE49-F238E27FC236}">
                  <a16:creationId xmlns:a16="http://schemas.microsoft.com/office/drawing/2014/main" id="{517B7142-9D64-4D34-B23C-9471326AD66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16370" y="3349466"/>
              <a:ext cx="337280" cy="337280"/>
            </a:xfrm>
            <a:custGeom>
              <a:avLst/>
              <a:gdLst>
                <a:gd name="connsiteX0" fmla="*/ 333470 w 337280"/>
                <a:gd name="connsiteY0" fmla="*/ 0 h 337280"/>
                <a:gd name="connsiteX1" fmla="*/ 337280 w 337280"/>
                <a:gd name="connsiteY1" fmla="*/ 13430 h 337280"/>
                <a:gd name="connsiteX2" fmla="*/ 13430 w 337280"/>
                <a:gd name="connsiteY2" fmla="*/ 337280 h 337280"/>
                <a:gd name="connsiteX3" fmla="*/ 0 w 337280"/>
                <a:gd name="connsiteY3" fmla="*/ 333470 h 337280"/>
              </a:gdLst>
              <a:ahLst/>
              <a:cxnLst>
                <a:cxn ang="0">
                  <a:pos x="connsiteX0" y="connsiteY0"/>
                </a:cxn>
                <a:cxn ang="0">
                  <a:pos x="connsiteX1" y="connsiteY1"/>
                </a:cxn>
                <a:cxn ang="0">
                  <a:pos x="connsiteX2" y="connsiteY2"/>
                </a:cxn>
                <a:cxn ang="0">
                  <a:pos x="connsiteX3" y="connsiteY3"/>
                </a:cxn>
              </a:cxnLst>
              <a:rect l="l" t="t" r="r" b="b"/>
              <a:pathLst>
                <a:path w="337280" h="337280">
                  <a:moveTo>
                    <a:pt x="333470" y="0"/>
                  </a:moveTo>
                  <a:cubicBezTo>
                    <a:pt x="334899" y="4382"/>
                    <a:pt x="336137" y="8858"/>
                    <a:pt x="337280" y="13430"/>
                  </a:cubicBezTo>
                  <a:lnTo>
                    <a:pt x="13430" y="337280"/>
                  </a:lnTo>
                  <a:cubicBezTo>
                    <a:pt x="8858" y="336137"/>
                    <a:pt x="4382" y="334899"/>
                    <a:pt x="0" y="333470"/>
                  </a:cubicBezTo>
                  <a:close/>
                </a:path>
              </a:pathLst>
            </a:custGeom>
            <a:grpFill/>
            <a:ln w="9525" cap="flat">
              <a:noFill/>
              <a:prstDash val="solid"/>
              <a:miter/>
            </a:ln>
          </p:spPr>
          <p:txBody>
            <a:bodyPr rtlCol="0" anchor="ctr"/>
            <a:lstStyle/>
            <a:p>
              <a:endParaRPr lang="en-US"/>
            </a:p>
          </p:txBody>
        </p:sp>
        <p:sp>
          <p:nvSpPr>
            <p:cNvPr id="25" name="Freeform: Shape 24">
              <a:extLst>
                <a:ext uri="{FF2B5EF4-FFF2-40B4-BE49-F238E27FC236}">
                  <a16:creationId xmlns:a16="http://schemas.microsoft.com/office/drawing/2014/main" id="{E8EB71CD-AB26-440E-A0D5-E1081DB55AE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67329" y="3400425"/>
              <a:ext cx="294227" cy="294132"/>
            </a:xfrm>
            <a:custGeom>
              <a:avLst/>
              <a:gdLst>
                <a:gd name="connsiteX0" fmla="*/ 292989 w 294227"/>
                <a:gd name="connsiteY0" fmla="*/ 0 h 294132"/>
                <a:gd name="connsiteX1" fmla="*/ 294227 w 294227"/>
                <a:gd name="connsiteY1" fmla="*/ 15907 h 294132"/>
                <a:gd name="connsiteX2" fmla="*/ 15907 w 294227"/>
                <a:gd name="connsiteY2" fmla="*/ 294132 h 294132"/>
                <a:gd name="connsiteX3" fmla="*/ 0 w 294227"/>
                <a:gd name="connsiteY3" fmla="*/ 292894 h 294132"/>
              </a:gdLst>
              <a:ahLst/>
              <a:cxnLst>
                <a:cxn ang="0">
                  <a:pos x="connsiteX0" y="connsiteY0"/>
                </a:cxn>
                <a:cxn ang="0">
                  <a:pos x="connsiteX1" y="connsiteY1"/>
                </a:cxn>
                <a:cxn ang="0">
                  <a:pos x="connsiteX2" y="connsiteY2"/>
                </a:cxn>
                <a:cxn ang="0">
                  <a:pos x="connsiteX3" y="connsiteY3"/>
                </a:cxn>
              </a:cxnLst>
              <a:rect l="l" t="t" r="r" b="b"/>
              <a:pathLst>
                <a:path w="294227" h="294132">
                  <a:moveTo>
                    <a:pt x="292989" y="0"/>
                  </a:moveTo>
                  <a:cubicBezTo>
                    <a:pt x="293561" y="5334"/>
                    <a:pt x="293942" y="10668"/>
                    <a:pt x="294227" y="15907"/>
                  </a:cubicBezTo>
                  <a:lnTo>
                    <a:pt x="15907" y="294132"/>
                  </a:lnTo>
                  <a:cubicBezTo>
                    <a:pt x="10668" y="294132"/>
                    <a:pt x="5334" y="293465"/>
                    <a:pt x="0" y="292894"/>
                  </a:cubicBezTo>
                  <a:close/>
                </a:path>
              </a:pathLst>
            </a:custGeom>
            <a:grpFill/>
            <a:ln w="9525" cap="flat">
              <a:noFill/>
              <a:prstDash val="solid"/>
              <a:miter/>
            </a:ln>
          </p:spPr>
          <p:txBody>
            <a:bodyPr rtlCol="0" anchor="ctr"/>
            <a:lstStyle/>
            <a:p>
              <a:endParaRPr lang="en-US"/>
            </a:p>
          </p:txBody>
        </p:sp>
        <p:sp>
          <p:nvSpPr>
            <p:cNvPr id="26" name="Freeform: Shape 25">
              <a:extLst>
                <a:ext uri="{FF2B5EF4-FFF2-40B4-BE49-F238E27FC236}">
                  <a16:creationId xmlns:a16="http://schemas.microsoft.com/office/drawing/2014/main" id="{34423BD2-7458-4680-AF49-5013C9D30E5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29337" y="3462337"/>
              <a:ext cx="230314" cy="230314"/>
            </a:xfrm>
            <a:custGeom>
              <a:avLst/>
              <a:gdLst>
                <a:gd name="connsiteX0" fmla="*/ 230315 w 230314"/>
                <a:gd name="connsiteY0" fmla="*/ 0 h 230314"/>
                <a:gd name="connsiteX1" fmla="*/ 226886 w 230314"/>
                <a:gd name="connsiteY1" fmla="*/ 20574 h 230314"/>
                <a:gd name="connsiteX2" fmla="*/ 20669 w 230314"/>
                <a:gd name="connsiteY2" fmla="*/ 226790 h 230314"/>
                <a:gd name="connsiteX3" fmla="*/ 0 w 230314"/>
                <a:gd name="connsiteY3" fmla="*/ 230315 h 230314"/>
              </a:gdLst>
              <a:ahLst/>
              <a:cxnLst>
                <a:cxn ang="0">
                  <a:pos x="connsiteX0" y="connsiteY0"/>
                </a:cxn>
                <a:cxn ang="0">
                  <a:pos x="connsiteX1" y="connsiteY1"/>
                </a:cxn>
                <a:cxn ang="0">
                  <a:pos x="connsiteX2" y="connsiteY2"/>
                </a:cxn>
                <a:cxn ang="0">
                  <a:pos x="connsiteX3" y="connsiteY3"/>
                </a:cxn>
              </a:cxnLst>
              <a:rect l="l" t="t" r="r" b="b"/>
              <a:pathLst>
                <a:path w="230314" h="230314">
                  <a:moveTo>
                    <a:pt x="230315" y="0"/>
                  </a:moveTo>
                  <a:cubicBezTo>
                    <a:pt x="229457" y="6953"/>
                    <a:pt x="228314" y="13716"/>
                    <a:pt x="226886" y="20574"/>
                  </a:cubicBezTo>
                  <a:lnTo>
                    <a:pt x="20669" y="226790"/>
                  </a:lnTo>
                  <a:cubicBezTo>
                    <a:pt x="13811" y="228314"/>
                    <a:pt x="6953" y="229457"/>
                    <a:pt x="0" y="230315"/>
                  </a:cubicBezTo>
                  <a:close/>
                </a:path>
              </a:pathLst>
            </a:custGeom>
            <a:grpFill/>
            <a:ln w="9525" cap="flat">
              <a:noFill/>
              <a:prstDash val="solid"/>
              <a:miter/>
            </a:ln>
          </p:spPr>
          <p:txBody>
            <a:bodyPr rtlCol="0" anchor="ctr"/>
            <a:lstStyle/>
            <a:p>
              <a:endParaRPr lang="en-US"/>
            </a:p>
          </p:txBody>
        </p:sp>
        <p:sp>
          <p:nvSpPr>
            <p:cNvPr id="27" name="Freeform: Shape 26">
              <a:extLst>
                <a:ext uri="{FF2B5EF4-FFF2-40B4-BE49-F238E27FC236}">
                  <a16:creationId xmlns:a16="http://schemas.microsoft.com/office/drawing/2014/main" id="{25547DC8-8B87-4446-9CC9-65AF04A5FEA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18682" y="3551682"/>
              <a:ext cx="112871" cy="112871"/>
            </a:xfrm>
            <a:custGeom>
              <a:avLst/>
              <a:gdLst>
                <a:gd name="connsiteX0" fmla="*/ 112871 w 112871"/>
                <a:gd name="connsiteY0" fmla="*/ 0 h 112871"/>
                <a:gd name="connsiteX1" fmla="*/ 0 w 112871"/>
                <a:gd name="connsiteY1" fmla="*/ 112871 h 112871"/>
              </a:gdLst>
              <a:ahLst/>
              <a:cxnLst>
                <a:cxn ang="0">
                  <a:pos x="connsiteX0" y="connsiteY0"/>
                </a:cxn>
                <a:cxn ang="0">
                  <a:pos x="connsiteX1" y="connsiteY1"/>
                </a:cxn>
              </a:cxnLst>
              <a:rect l="l" t="t" r="r" b="b"/>
              <a:pathLst>
                <a:path w="112871" h="112871">
                  <a:moveTo>
                    <a:pt x="112871" y="0"/>
                  </a:moveTo>
                  <a:cubicBezTo>
                    <a:pt x="87618" y="48239"/>
                    <a:pt x="48239" y="87618"/>
                    <a:pt x="0" y="112871"/>
                  </a:cubicBezTo>
                  <a:close/>
                </a:path>
              </a:pathLst>
            </a:custGeom>
            <a:grpFill/>
            <a:ln w="9525" cap="flat">
              <a:noFill/>
              <a:prstDash val="solid"/>
              <a:miter/>
            </a:ln>
          </p:spPr>
          <p:txBody>
            <a:bodyPr rtlCol="0" anchor="ctr"/>
            <a:lstStyle/>
            <a:p>
              <a:endParaRPr lang="en-US" dirty="0"/>
            </a:p>
          </p:txBody>
        </p:sp>
      </p:grpSp>
      <p:sp>
        <p:nvSpPr>
          <p:cNvPr id="29" name="Oval 28">
            <a:extLst>
              <a:ext uri="{FF2B5EF4-FFF2-40B4-BE49-F238E27FC236}">
                <a16:creationId xmlns:a16="http://schemas.microsoft.com/office/drawing/2014/main" id="{EC11F68A-CC71-4196-BBF3-20CDCD75D4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99502" y="4752208"/>
            <a:ext cx="365021" cy="365021"/>
          </a:xfrm>
          <a:prstGeom prst="ellipse">
            <a:avLst/>
          </a:prstGeom>
          <a:solidFill>
            <a:srgbClr val="FFFFFF"/>
          </a:solidFill>
          <a:ln w="28575">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1" name="Oval 30">
            <a:extLst>
              <a:ext uri="{FF2B5EF4-FFF2-40B4-BE49-F238E27FC236}">
                <a16:creationId xmlns:a16="http://schemas.microsoft.com/office/drawing/2014/main" id="{085F9950-F10E-4E64-962B-F703457898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99502" y="4752208"/>
            <a:ext cx="365021" cy="365021"/>
          </a:xfrm>
          <a:prstGeom prst="ellipse">
            <a:avLst/>
          </a:prstGeom>
          <a:solidFill>
            <a:schemeClr val="accent2">
              <a:alpha val="30000"/>
            </a:schemeClr>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 name="Content Placeholder 2">
            <a:extLst>
              <a:ext uri="{FF2B5EF4-FFF2-40B4-BE49-F238E27FC236}">
                <a16:creationId xmlns:a16="http://schemas.microsoft.com/office/drawing/2014/main" id="{D2BB9ECF-C001-46E4-84A2-06773B0CB5BA}"/>
              </a:ext>
            </a:extLst>
          </p:cNvPr>
          <p:cNvSpPr>
            <a:spLocks noGrp="1"/>
          </p:cNvSpPr>
          <p:nvPr>
            <p:ph idx="1"/>
          </p:nvPr>
        </p:nvSpPr>
        <p:spPr>
          <a:xfrm>
            <a:off x="6234868" y="1130846"/>
            <a:ext cx="5217173" cy="4351338"/>
          </a:xfrm>
        </p:spPr>
        <p:txBody>
          <a:bodyPr>
            <a:normAutofit/>
          </a:bodyPr>
          <a:lstStyle/>
          <a:p>
            <a:pPr marL="0" indent="0">
              <a:buNone/>
            </a:pPr>
            <a:r>
              <a:rPr lang="en-US" sz="2200" b="1" u="sng" dirty="0">
                <a:solidFill>
                  <a:schemeClr val="bg1"/>
                </a:solidFill>
              </a:rPr>
              <a:t>Committee on Evangelism and Spiritual Life</a:t>
            </a:r>
          </a:p>
          <a:p>
            <a:pPr marL="0" indent="0">
              <a:buNone/>
            </a:pPr>
            <a:r>
              <a:rPr lang="en-US" sz="2200" dirty="0">
                <a:solidFill>
                  <a:schemeClr val="bg1"/>
                </a:solidFill>
              </a:rPr>
              <a:t>A. Consider resolutions, memorials or proposals related to the program of evangelism, mission;</a:t>
            </a:r>
          </a:p>
          <a:p>
            <a:pPr marL="0" indent="0">
              <a:buNone/>
            </a:pPr>
            <a:r>
              <a:rPr lang="en-US" sz="2200" dirty="0">
                <a:solidFill>
                  <a:schemeClr val="bg1"/>
                </a:solidFill>
              </a:rPr>
              <a:t>B. Recommend legislation related to the evangelism, mission, and social concerns of the CME Church; and</a:t>
            </a:r>
          </a:p>
          <a:p>
            <a:pPr marL="0" indent="0">
              <a:buNone/>
            </a:pPr>
            <a:r>
              <a:rPr lang="en-US" sz="2200" dirty="0">
                <a:solidFill>
                  <a:schemeClr val="bg1"/>
                </a:solidFill>
              </a:rPr>
              <a:t>C. Consider resolutions and proposals related to the promotion of the spiritual life of the Church.</a:t>
            </a:r>
          </a:p>
          <a:p>
            <a:endParaRPr lang="en-US" sz="2200" dirty="0">
              <a:solidFill>
                <a:schemeClr val="bg1"/>
              </a:solidFill>
            </a:endParaRPr>
          </a:p>
        </p:txBody>
      </p:sp>
    </p:spTree>
    <p:extLst>
      <p:ext uri="{BB962C8B-B14F-4D97-AF65-F5344CB8AC3E}">
        <p14:creationId xmlns:p14="http://schemas.microsoft.com/office/powerpoint/2010/main" val="35696080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Slide background fill">
            <a:extLst>
              <a:ext uri="{FF2B5EF4-FFF2-40B4-BE49-F238E27FC236}">
                <a16:creationId xmlns:a16="http://schemas.microsoft.com/office/drawing/2014/main" id="{1D63C574-BFD2-41A1-A567-B0C3CC7FDD4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4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Color 2">
            <a:extLst>
              <a:ext uri="{FF2B5EF4-FFF2-40B4-BE49-F238E27FC236}">
                <a16:creationId xmlns:a16="http://schemas.microsoft.com/office/drawing/2014/main" id="{E2A46BAB-8C31-42B2-90E8-B26DD3E81D3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49"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3" name="Group 12">
            <a:extLst>
              <a:ext uri="{FF2B5EF4-FFF2-40B4-BE49-F238E27FC236}">
                <a16:creationId xmlns:a16="http://schemas.microsoft.com/office/drawing/2014/main" id="{B3F7A3C7-0737-4E57-B30E-8EEFE638B40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4707053" cy="6858000"/>
            <a:chOff x="651279" y="598259"/>
            <a:chExt cx="10889442" cy="5680742"/>
          </a:xfrm>
        </p:grpSpPr>
        <p:sp>
          <p:nvSpPr>
            <p:cNvPr id="14" name="Color">
              <a:extLst>
                <a:ext uri="{FF2B5EF4-FFF2-40B4-BE49-F238E27FC236}">
                  <a16:creationId xmlns:a16="http://schemas.microsoft.com/office/drawing/2014/main" id="{3BE6D516-DFC6-4698-B3F1-5F591C1130C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1279" y="598259"/>
              <a:ext cx="10889442" cy="5680742"/>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Color">
              <a:extLst>
                <a:ext uri="{FF2B5EF4-FFF2-40B4-BE49-F238E27FC236}">
                  <a16:creationId xmlns:a16="http://schemas.microsoft.com/office/drawing/2014/main" id="{C2580FB0-D146-458C-AF1B-8E8BBF6BBA8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1279" y="598259"/>
              <a:ext cx="10889442" cy="5680742"/>
            </a:xfrm>
            <a:prstGeom prst="rect">
              <a:avLst/>
            </a:prstGeom>
            <a:solidFill>
              <a:schemeClr val="accent6">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7" name="Group 16">
            <a:extLst>
              <a:ext uri="{FF2B5EF4-FFF2-40B4-BE49-F238E27FC236}">
                <a16:creationId xmlns:a16="http://schemas.microsoft.com/office/drawing/2014/main" id="{43F5E015-E085-4624-B431-B4241444868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524" y="0"/>
            <a:ext cx="12188952" cy="6858000"/>
            <a:chOff x="0" y="0"/>
            <a:chExt cx="12188952" cy="6858000"/>
          </a:xfrm>
        </p:grpSpPr>
        <p:sp>
          <p:nvSpPr>
            <p:cNvPr id="18" name="Freeform: Shape 17">
              <a:extLst>
                <a:ext uri="{FF2B5EF4-FFF2-40B4-BE49-F238E27FC236}">
                  <a16:creationId xmlns:a16="http://schemas.microsoft.com/office/drawing/2014/main" id="{4DDB60AE-8B9C-4BA0-93DC-F8C9EBF6D8B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6122" y="6015669"/>
              <a:ext cx="2605762" cy="842331"/>
            </a:xfrm>
            <a:custGeom>
              <a:avLst/>
              <a:gdLst>
                <a:gd name="connsiteX0" fmla="*/ 1151220 w 3180577"/>
                <a:gd name="connsiteY0" fmla="*/ 1105 h 1033951"/>
                <a:gd name="connsiteX1" fmla="*/ 1735251 w 3180577"/>
                <a:gd name="connsiteY1" fmla="*/ 77956 h 1033951"/>
                <a:gd name="connsiteX2" fmla="*/ 2001894 w 3180577"/>
                <a:gd name="connsiteY2" fmla="*/ 123235 h 1033951"/>
                <a:gd name="connsiteX3" fmla="*/ 2321364 w 3180577"/>
                <a:gd name="connsiteY3" fmla="*/ 128266 h 1033951"/>
                <a:gd name="connsiteX4" fmla="*/ 2671019 w 3180577"/>
                <a:gd name="connsiteY4" fmla="*/ 55316 h 1033951"/>
                <a:gd name="connsiteX5" fmla="*/ 2982942 w 3180577"/>
                <a:gd name="connsiteY5" fmla="*/ 326991 h 1033951"/>
                <a:gd name="connsiteX6" fmla="*/ 3176430 w 3180577"/>
                <a:gd name="connsiteY6" fmla="*/ 1024557 h 1033951"/>
                <a:gd name="connsiteX7" fmla="*/ 3174833 w 3180577"/>
                <a:gd name="connsiteY7" fmla="*/ 1033951 h 1033951"/>
                <a:gd name="connsiteX8" fmla="*/ 23630 w 3180577"/>
                <a:gd name="connsiteY8" fmla="*/ 1033951 h 1033951"/>
                <a:gd name="connsiteX9" fmla="*/ 11184 w 3180577"/>
                <a:gd name="connsiteY9" fmla="*/ 984167 h 1033951"/>
                <a:gd name="connsiteX10" fmla="*/ 236008 w 3180577"/>
                <a:gd name="connsiteY10" fmla="*/ 289258 h 1033951"/>
                <a:gd name="connsiteX11" fmla="*/ 1151220 w 3180577"/>
                <a:gd name="connsiteY11" fmla="*/ 1105 h 10339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180577" h="1033951">
                  <a:moveTo>
                    <a:pt x="1151220" y="1105"/>
                  </a:moveTo>
                  <a:cubicBezTo>
                    <a:pt x="1349788" y="7443"/>
                    <a:pt x="1549417" y="40223"/>
                    <a:pt x="1735251" y="77956"/>
                  </a:cubicBezTo>
                  <a:cubicBezTo>
                    <a:pt x="1823293" y="95564"/>
                    <a:pt x="1913852" y="110657"/>
                    <a:pt x="2001894" y="123235"/>
                  </a:cubicBezTo>
                  <a:cubicBezTo>
                    <a:pt x="2102515" y="135812"/>
                    <a:pt x="2228290" y="153421"/>
                    <a:pt x="2321364" y="128266"/>
                  </a:cubicBezTo>
                  <a:cubicBezTo>
                    <a:pt x="2447139" y="93049"/>
                    <a:pt x="2525120" y="12552"/>
                    <a:pt x="2671019" y="55316"/>
                  </a:cubicBezTo>
                  <a:cubicBezTo>
                    <a:pt x="2806857" y="90533"/>
                    <a:pt x="2909992" y="213793"/>
                    <a:pt x="2982942" y="326991"/>
                  </a:cubicBezTo>
                  <a:cubicBezTo>
                    <a:pt x="3115006" y="525086"/>
                    <a:pt x="3200848" y="782887"/>
                    <a:pt x="3176430" y="1024557"/>
                  </a:cubicBezTo>
                  <a:lnTo>
                    <a:pt x="3174833" y="1033951"/>
                  </a:lnTo>
                  <a:lnTo>
                    <a:pt x="23630" y="1033951"/>
                  </a:lnTo>
                  <a:lnTo>
                    <a:pt x="11184" y="984167"/>
                  </a:lnTo>
                  <a:cubicBezTo>
                    <a:pt x="-27491" y="733874"/>
                    <a:pt x="30994" y="479179"/>
                    <a:pt x="236008" y="289258"/>
                  </a:cubicBezTo>
                  <a:cubicBezTo>
                    <a:pt x="492275" y="53429"/>
                    <a:pt x="820274" y="-9459"/>
                    <a:pt x="1151220" y="1105"/>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19" name="Freeform: Shape 18">
              <a:extLst>
                <a:ext uri="{FF2B5EF4-FFF2-40B4-BE49-F238E27FC236}">
                  <a16:creationId xmlns:a16="http://schemas.microsoft.com/office/drawing/2014/main" id="{9F247760-BE07-41A2-969E-570081E6552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5184" y="5798001"/>
              <a:ext cx="2485581" cy="1059999"/>
            </a:xfrm>
            <a:custGeom>
              <a:avLst/>
              <a:gdLst>
                <a:gd name="connsiteX0" fmla="*/ 1553968 w 2449768"/>
                <a:gd name="connsiteY0" fmla="*/ 1045598 h 1050628"/>
                <a:gd name="connsiteX1" fmla="*/ 1561623 w 2449768"/>
                <a:gd name="connsiteY1" fmla="*/ 1050628 h 1050628"/>
                <a:gd name="connsiteX2" fmla="*/ 1540857 w 2449768"/>
                <a:gd name="connsiteY2" fmla="*/ 1050628 h 1050628"/>
                <a:gd name="connsiteX3" fmla="*/ 1542955 w 2449768"/>
                <a:gd name="connsiteY3" fmla="*/ 1048256 h 1050628"/>
                <a:gd name="connsiteX4" fmla="*/ 1553968 w 2449768"/>
                <a:gd name="connsiteY4" fmla="*/ 1045598 h 1050628"/>
                <a:gd name="connsiteX5" fmla="*/ 490647 w 2449768"/>
                <a:gd name="connsiteY5" fmla="*/ 1036483 h 1050628"/>
                <a:gd name="connsiteX6" fmla="*/ 503939 w 2449768"/>
                <a:gd name="connsiteY6" fmla="*/ 1045217 h 1050628"/>
                <a:gd name="connsiteX7" fmla="*/ 505485 w 2449768"/>
                <a:gd name="connsiteY7" fmla="*/ 1050628 h 1050628"/>
                <a:gd name="connsiteX8" fmla="*/ 470645 w 2449768"/>
                <a:gd name="connsiteY8" fmla="*/ 1050628 h 1050628"/>
                <a:gd name="connsiteX9" fmla="*/ 469761 w 2449768"/>
                <a:gd name="connsiteY9" fmla="*/ 1046736 h 1050628"/>
                <a:gd name="connsiteX10" fmla="*/ 479634 w 2449768"/>
                <a:gd name="connsiteY10" fmla="*/ 1039141 h 1050628"/>
                <a:gd name="connsiteX11" fmla="*/ 490647 w 2449768"/>
                <a:gd name="connsiteY11" fmla="*/ 1036483 h 1050628"/>
                <a:gd name="connsiteX12" fmla="*/ 326591 w 2449768"/>
                <a:gd name="connsiteY12" fmla="*/ 1030407 h 1050628"/>
                <a:gd name="connsiteX13" fmla="*/ 339883 w 2449768"/>
                <a:gd name="connsiteY13" fmla="*/ 1039141 h 1050628"/>
                <a:gd name="connsiteX14" fmla="*/ 341999 w 2449768"/>
                <a:gd name="connsiteY14" fmla="*/ 1050628 h 1050628"/>
                <a:gd name="connsiteX15" fmla="*/ 308260 w 2449768"/>
                <a:gd name="connsiteY15" fmla="*/ 1050628 h 1050628"/>
                <a:gd name="connsiteX16" fmla="*/ 306844 w 2449768"/>
                <a:gd name="connsiteY16" fmla="*/ 1042939 h 1050628"/>
                <a:gd name="connsiteX17" fmla="*/ 315578 w 2449768"/>
                <a:gd name="connsiteY17" fmla="*/ 1033065 h 1050628"/>
                <a:gd name="connsiteX18" fmla="*/ 326591 w 2449768"/>
                <a:gd name="connsiteY18" fmla="*/ 1030407 h 1050628"/>
                <a:gd name="connsiteX19" fmla="*/ 20886 w 2449768"/>
                <a:gd name="connsiteY19" fmla="*/ 1026229 h 1050628"/>
                <a:gd name="connsiteX20" fmla="*/ 33039 w 2449768"/>
                <a:gd name="connsiteY20" fmla="*/ 1036103 h 1050628"/>
                <a:gd name="connsiteX21" fmla="*/ 36837 w 2449768"/>
                <a:gd name="connsiteY21" fmla="*/ 1049395 h 1050628"/>
                <a:gd name="connsiteX22" fmla="*/ 35731 w 2449768"/>
                <a:gd name="connsiteY22" fmla="*/ 1050628 h 1050628"/>
                <a:gd name="connsiteX23" fmla="*/ 1976 w 2449768"/>
                <a:gd name="connsiteY23" fmla="*/ 1050628 h 1050628"/>
                <a:gd name="connsiteX24" fmla="*/ 0 w 2449768"/>
                <a:gd name="connsiteY24" fmla="*/ 1039901 h 1050628"/>
                <a:gd name="connsiteX25" fmla="*/ 8734 w 2449768"/>
                <a:gd name="connsiteY25" fmla="*/ 1030027 h 1050628"/>
                <a:gd name="connsiteX26" fmla="*/ 20886 w 2449768"/>
                <a:gd name="connsiteY26" fmla="*/ 1026229 h 1050628"/>
                <a:gd name="connsiteX27" fmla="*/ 2100819 w 2449768"/>
                <a:gd name="connsiteY27" fmla="*/ 1024331 h 1050628"/>
                <a:gd name="connsiteX28" fmla="*/ 2114111 w 2449768"/>
                <a:gd name="connsiteY28" fmla="*/ 1033065 h 1050628"/>
                <a:gd name="connsiteX29" fmla="*/ 2117909 w 2449768"/>
                <a:gd name="connsiteY29" fmla="*/ 1046357 h 1050628"/>
                <a:gd name="connsiteX30" fmla="*/ 2114079 w 2449768"/>
                <a:gd name="connsiteY30" fmla="*/ 1050628 h 1050628"/>
                <a:gd name="connsiteX31" fmla="*/ 2083616 w 2449768"/>
                <a:gd name="connsiteY31" fmla="*/ 1050628 h 1050628"/>
                <a:gd name="connsiteX32" fmla="*/ 2081072 w 2449768"/>
                <a:gd name="connsiteY32" fmla="*/ 1035724 h 1050628"/>
                <a:gd name="connsiteX33" fmla="*/ 2089806 w 2449768"/>
                <a:gd name="connsiteY33" fmla="*/ 1026989 h 1050628"/>
                <a:gd name="connsiteX34" fmla="*/ 2100819 w 2449768"/>
                <a:gd name="connsiteY34" fmla="*/ 1024331 h 1050628"/>
                <a:gd name="connsiteX35" fmla="*/ 1192439 w 2449768"/>
                <a:gd name="connsiteY35" fmla="*/ 1024331 h 1050628"/>
                <a:gd name="connsiteX36" fmla="*/ 1205731 w 2449768"/>
                <a:gd name="connsiteY36" fmla="*/ 1033065 h 1050628"/>
                <a:gd name="connsiteX37" fmla="*/ 1209529 w 2449768"/>
                <a:gd name="connsiteY37" fmla="*/ 1046357 h 1050628"/>
                <a:gd name="connsiteX38" fmla="*/ 1205699 w 2449768"/>
                <a:gd name="connsiteY38" fmla="*/ 1050628 h 1050628"/>
                <a:gd name="connsiteX39" fmla="*/ 1175227 w 2449768"/>
                <a:gd name="connsiteY39" fmla="*/ 1050628 h 1050628"/>
                <a:gd name="connsiteX40" fmla="*/ 1172692 w 2449768"/>
                <a:gd name="connsiteY40" fmla="*/ 1036863 h 1050628"/>
                <a:gd name="connsiteX41" fmla="*/ 1181426 w 2449768"/>
                <a:gd name="connsiteY41" fmla="*/ 1026989 h 1050628"/>
                <a:gd name="connsiteX42" fmla="*/ 1192439 w 2449768"/>
                <a:gd name="connsiteY42" fmla="*/ 1024331 h 1050628"/>
                <a:gd name="connsiteX43" fmla="*/ 788376 w 2449768"/>
                <a:gd name="connsiteY43" fmla="*/ 1024331 h 1050628"/>
                <a:gd name="connsiteX44" fmla="*/ 801668 w 2449768"/>
                <a:gd name="connsiteY44" fmla="*/ 1033065 h 1050628"/>
                <a:gd name="connsiteX45" fmla="*/ 805466 w 2449768"/>
                <a:gd name="connsiteY45" fmla="*/ 1046357 h 1050628"/>
                <a:gd name="connsiteX46" fmla="*/ 801636 w 2449768"/>
                <a:gd name="connsiteY46" fmla="*/ 1050628 h 1050628"/>
                <a:gd name="connsiteX47" fmla="*/ 771181 w 2449768"/>
                <a:gd name="connsiteY47" fmla="*/ 1050628 h 1050628"/>
                <a:gd name="connsiteX48" fmla="*/ 768629 w 2449768"/>
                <a:gd name="connsiteY48" fmla="*/ 1034584 h 1050628"/>
                <a:gd name="connsiteX49" fmla="*/ 777363 w 2449768"/>
                <a:gd name="connsiteY49" fmla="*/ 1026989 h 1050628"/>
                <a:gd name="connsiteX50" fmla="*/ 788376 w 2449768"/>
                <a:gd name="connsiteY50" fmla="*/ 1024331 h 1050628"/>
                <a:gd name="connsiteX51" fmla="*/ 138231 w 2449768"/>
                <a:gd name="connsiteY51" fmla="*/ 1024331 h 1050628"/>
                <a:gd name="connsiteX52" fmla="*/ 151523 w 2449768"/>
                <a:gd name="connsiteY52" fmla="*/ 1033065 h 1050628"/>
                <a:gd name="connsiteX53" fmla="*/ 154181 w 2449768"/>
                <a:gd name="connsiteY53" fmla="*/ 1047496 h 1050628"/>
                <a:gd name="connsiteX54" fmla="*/ 151411 w 2449768"/>
                <a:gd name="connsiteY54" fmla="*/ 1050628 h 1050628"/>
                <a:gd name="connsiteX55" fmla="*/ 121019 w 2449768"/>
                <a:gd name="connsiteY55" fmla="*/ 1050628 h 1050628"/>
                <a:gd name="connsiteX56" fmla="*/ 118484 w 2449768"/>
                <a:gd name="connsiteY56" fmla="*/ 1036863 h 1050628"/>
                <a:gd name="connsiteX57" fmla="*/ 127218 w 2449768"/>
                <a:gd name="connsiteY57" fmla="*/ 1026989 h 1050628"/>
                <a:gd name="connsiteX58" fmla="*/ 138231 w 2449768"/>
                <a:gd name="connsiteY58" fmla="*/ 1024331 h 1050628"/>
                <a:gd name="connsiteX59" fmla="*/ 894709 w 2449768"/>
                <a:gd name="connsiteY59" fmla="*/ 1021293 h 1050628"/>
                <a:gd name="connsiteX60" fmla="*/ 908001 w 2449768"/>
                <a:gd name="connsiteY60" fmla="*/ 1030027 h 1050628"/>
                <a:gd name="connsiteX61" fmla="*/ 911799 w 2449768"/>
                <a:gd name="connsiteY61" fmla="*/ 1043319 h 1050628"/>
                <a:gd name="connsiteX62" fmla="*/ 905246 w 2449768"/>
                <a:gd name="connsiteY62" fmla="*/ 1050628 h 1050628"/>
                <a:gd name="connsiteX63" fmla="*/ 880920 w 2449768"/>
                <a:gd name="connsiteY63" fmla="*/ 1050628 h 1050628"/>
                <a:gd name="connsiteX64" fmla="*/ 877620 w 2449768"/>
                <a:gd name="connsiteY64" fmla="*/ 1048256 h 1050628"/>
                <a:gd name="connsiteX65" fmla="*/ 883696 w 2449768"/>
                <a:gd name="connsiteY65" fmla="*/ 1023951 h 1050628"/>
                <a:gd name="connsiteX66" fmla="*/ 894709 w 2449768"/>
                <a:gd name="connsiteY66" fmla="*/ 1021293 h 1050628"/>
                <a:gd name="connsiteX67" fmla="*/ 694197 w 2449768"/>
                <a:gd name="connsiteY67" fmla="*/ 1021293 h 1050628"/>
                <a:gd name="connsiteX68" fmla="*/ 707488 w 2449768"/>
                <a:gd name="connsiteY68" fmla="*/ 1030027 h 1050628"/>
                <a:gd name="connsiteX69" fmla="*/ 711286 w 2449768"/>
                <a:gd name="connsiteY69" fmla="*/ 1043319 h 1050628"/>
                <a:gd name="connsiteX70" fmla="*/ 704733 w 2449768"/>
                <a:gd name="connsiteY70" fmla="*/ 1050628 h 1050628"/>
                <a:gd name="connsiteX71" fmla="*/ 680408 w 2449768"/>
                <a:gd name="connsiteY71" fmla="*/ 1050628 h 1050628"/>
                <a:gd name="connsiteX72" fmla="*/ 677108 w 2449768"/>
                <a:gd name="connsiteY72" fmla="*/ 1048256 h 1050628"/>
                <a:gd name="connsiteX73" fmla="*/ 683184 w 2449768"/>
                <a:gd name="connsiteY73" fmla="*/ 1023951 h 1050628"/>
                <a:gd name="connsiteX74" fmla="*/ 694197 w 2449768"/>
                <a:gd name="connsiteY74" fmla="*/ 1021293 h 1050628"/>
                <a:gd name="connsiteX75" fmla="*/ 596979 w 2449768"/>
                <a:gd name="connsiteY75" fmla="*/ 1021293 h 1050628"/>
                <a:gd name="connsiteX76" fmla="*/ 610271 w 2449768"/>
                <a:gd name="connsiteY76" fmla="*/ 1030027 h 1050628"/>
                <a:gd name="connsiteX77" fmla="*/ 614069 w 2449768"/>
                <a:gd name="connsiteY77" fmla="*/ 1043319 h 1050628"/>
                <a:gd name="connsiteX78" fmla="*/ 607516 w 2449768"/>
                <a:gd name="connsiteY78" fmla="*/ 1050628 h 1050628"/>
                <a:gd name="connsiteX79" fmla="*/ 583190 w 2449768"/>
                <a:gd name="connsiteY79" fmla="*/ 1050628 h 1050628"/>
                <a:gd name="connsiteX80" fmla="*/ 579890 w 2449768"/>
                <a:gd name="connsiteY80" fmla="*/ 1048256 h 1050628"/>
                <a:gd name="connsiteX81" fmla="*/ 585966 w 2449768"/>
                <a:gd name="connsiteY81" fmla="*/ 1023951 h 1050628"/>
                <a:gd name="connsiteX82" fmla="*/ 596979 w 2449768"/>
                <a:gd name="connsiteY82" fmla="*/ 1021293 h 1050628"/>
                <a:gd name="connsiteX83" fmla="*/ 1086106 w 2449768"/>
                <a:gd name="connsiteY83" fmla="*/ 1015217 h 1050628"/>
                <a:gd name="connsiteX84" fmla="*/ 1099398 w 2449768"/>
                <a:gd name="connsiteY84" fmla="*/ 1023951 h 1050628"/>
                <a:gd name="connsiteX85" fmla="*/ 1093322 w 2449768"/>
                <a:gd name="connsiteY85" fmla="*/ 1048256 h 1050628"/>
                <a:gd name="connsiteX86" fmla="*/ 1082478 w 2449768"/>
                <a:gd name="connsiteY86" fmla="*/ 1050628 h 1050628"/>
                <a:gd name="connsiteX87" fmla="*/ 1080771 w 2449768"/>
                <a:gd name="connsiteY87" fmla="*/ 1050628 h 1050628"/>
                <a:gd name="connsiteX88" fmla="*/ 1069017 w 2449768"/>
                <a:gd name="connsiteY88" fmla="*/ 1042180 h 1050628"/>
                <a:gd name="connsiteX89" fmla="*/ 1075093 w 2449768"/>
                <a:gd name="connsiteY89" fmla="*/ 1017875 h 1050628"/>
                <a:gd name="connsiteX90" fmla="*/ 1086106 w 2449768"/>
                <a:gd name="connsiteY90" fmla="*/ 1015217 h 1050628"/>
                <a:gd name="connsiteX91" fmla="*/ 1313961 w 2449768"/>
                <a:gd name="connsiteY91" fmla="*/ 1009141 h 1050628"/>
                <a:gd name="connsiteX92" fmla="*/ 1327253 w 2449768"/>
                <a:gd name="connsiteY92" fmla="*/ 1017875 h 1050628"/>
                <a:gd name="connsiteX93" fmla="*/ 1321177 w 2449768"/>
                <a:gd name="connsiteY93" fmla="*/ 1042180 h 1050628"/>
                <a:gd name="connsiteX94" fmla="*/ 1296872 w 2449768"/>
                <a:gd name="connsiteY94" fmla="*/ 1036104 h 1050628"/>
                <a:gd name="connsiteX95" fmla="*/ 1302948 w 2449768"/>
                <a:gd name="connsiteY95" fmla="*/ 1011799 h 1050628"/>
                <a:gd name="connsiteX96" fmla="*/ 1313961 w 2449768"/>
                <a:gd name="connsiteY96" fmla="*/ 1009141 h 1050628"/>
                <a:gd name="connsiteX97" fmla="*/ 2337788 w 2449768"/>
                <a:gd name="connsiteY97" fmla="*/ 996989 h 1050628"/>
                <a:gd name="connsiteX98" fmla="*/ 2351080 w 2449768"/>
                <a:gd name="connsiteY98" fmla="*/ 1005723 h 1050628"/>
                <a:gd name="connsiteX99" fmla="*/ 2345004 w 2449768"/>
                <a:gd name="connsiteY99" fmla="*/ 1030028 h 1050628"/>
                <a:gd name="connsiteX100" fmla="*/ 2320699 w 2449768"/>
                <a:gd name="connsiteY100" fmla="*/ 1023952 h 1050628"/>
                <a:gd name="connsiteX101" fmla="*/ 2326775 w 2449768"/>
                <a:gd name="connsiteY101" fmla="*/ 999647 h 1050628"/>
                <a:gd name="connsiteX102" fmla="*/ 2337788 w 2449768"/>
                <a:gd name="connsiteY102" fmla="*/ 996989 h 1050628"/>
                <a:gd name="connsiteX103" fmla="*/ 1429407 w 2449768"/>
                <a:gd name="connsiteY103" fmla="*/ 990912 h 1050628"/>
                <a:gd name="connsiteX104" fmla="*/ 1442699 w 2449768"/>
                <a:gd name="connsiteY104" fmla="*/ 999646 h 1050628"/>
                <a:gd name="connsiteX105" fmla="*/ 1436623 w 2449768"/>
                <a:gd name="connsiteY105" fmla="*/ 1023951 h 1050628"/>
                <a:gd name="connsiteX106" fmla="*/ 1412318 w 2449768"/>
                <a:gd name="connsiteY106" fmla="*/ 1017875 h 1050628"/>
                <a:gd name="connsiteX107" fmla="*/ 1418394 w 2449768"/>
                <a:gd name="connsiteY107" fmla="*/ 993570 h 1050628"/>
                <a:gd name="connsiteX108" fmla="*/ 1429407 w 2449768"/>
                <a:gd name="connsiteY108" fmla="*/ 990912 h 1050628"/>
                <a:gd name="connsiteX109" fmla="*/ 1672452 w 2449768"/>
                <a:gd name="connsiteY109" fmla="*/ 987874 h 1050628"/>
                <a:gd name="connsiteX110" fmla="*/ 1685744 w 2449768"/>
                <a:gd name="connsiteY110" fmla="*/ 996608 h 1050628"/>
                <a:gd name="connsiteX111" fmla="*/ 1679668 w 2449768"/>
                <a:gd name="connsiteY111" fmla="*/ 1020913 h 1050628"/>
                <a:gd name="connsiteX112" fmla="*/ 1655363 w 2449768"/>
                <a:gd name="connsiteY112" fmla="*/ 1014837 h 1050628"/>
                <a:gd name="connsiteX113" fmla="*/ 1661439 w 2449768"/>
                <a:gd name="connsiteY113" fmla="*/ 990532 h 1050628"/>
                <a:gd name="connsiteX114" fmla="*/ 1672452 w 2449768"/>
                <a:gd name="connsiteY114" fmla="*/ 987874 h 1050628"/>
                <a:gd name="connsiteX115" fmla="*/ 1803089 w 2449768"/>
                <a:gd name="connsiteY115" fmla="*/ 975722 h 1050628"/>
                <a:gd name="connsiteX116" fmla="*/ 1816381 w 2449768"/>
                <a:gd name="connsiteY116" fmla="*/ 984456 h 1050628"/>
                <a:gd name="connsiteX117" fmla="*/ 1810305 w 2449768"/>
                <a:gd name="connsiteY117" fmla="*/ 1008761 h 1050628"/>
                <a:gd name="connsiteX118" fmla="*/ 1786000 w 2449768"/>
                <a:gd name="connsiteY118" fmla="*/ 1002685 h 1050628"/>
                <a:gd name="connsiteX119" fmla="*/ 1792076 w 2449768"/>
                <a:gd name="connsiteY119" fmla="*/ 978380 h 1050628"/>
                <a:gd name="connsiteX120" fmla="*/ 1803089 w 2449768"/>
                <a:gd name="connsiteY120" fmla="*/ 975722 h 1050628"/>
                <a:gd name="connsiteX121" fmla="*/ 2030944 w 2449768"/>
                <a:gd name="connsiteY121" fmla="*/ 969646 h 1050628"/>
                <a:gd name="connsiteX122" fmla="*/ 2044236 w 2449768"/>
                <a:gd name="connsiteY122" fmla="*/ 978380 h 1050628"/>
                <a:gd name="connsiteX123" fmla="*/ 2038160 w 2449768"/>
                <a:gd name="connsiteY123" fmla="*/ 1002685 h 1050628"/>
                <a:gd name="connsiteX124" fmla="*/ 2013855 w 2449768"/>
                <a:gd name="connsiteY124" fmla="*/ 996609 h 1050628"/>
                <a:gd name="connsiteX125" fmla="*/ 2019931 w 2449768"/>
                <a:gd name="connsiteY125" fmla="*/ 972304 h 1050628"/>
                <a:gd name="connsiteX126" fmla="*/ 2030944 w 2449768"/>
                <a:gd name="connsiteY126" fmla="*/ 969646 h 1050628"/>
                <a:gd name="connsiteX127" fmla="*/ 405581 w 2449768"/>
                <a:gd name="connsiteY127" fmla="*/ 966608 h 1050628"/>
                <a:gd name="connsiteX128" fmla="*/ 418873 w 2449768"/>
                <a:gd name="connsiteY128" fmla="*/ 975342 h 1050628"/>
                <a:gd name="connsiteX129" fmla="*/ 412797 w 2449768"/>
                <a:gd name="connsiteY129" fmla="*/ 999647 h 1050628"/>
                <a:gd name="connsiteX130" fmla="*/ 388492 w 2449768"/>
                <a:gd name="connsiteY130" fmla="*/ 993571 h 1050628"/>
                <a:gd name="connsiteX131" fmla="*/ 394568 w 2449768"/>
                <a:gd name="connsiteY131" fmla="*/ 969266 h 1050628"/>
                <a:gd name="connsiteX132" fmla="*/ 405581 w 2449768"/>
                <a:gd name="connsiteY132" fmla="*/ 966608 h 1050628"/>
                <a:gd name="connsiteX133" fmla="*/ 2225380 w 2449768"/>
                <a:gd name="connsiteY133" fmla="*/ 957494 h 1050628"/>
                <a:gd name="connsiteX134" fmla="*/ 2238671 w 2449768"/>
                <a:gd name="connsiteY134" fmla="*/ 966228 h 1050628"/>
                <a:gd name="connsiteX135" fmla="*/ 2232595 w 2449768"/>
                <a:gd name="connsiteY135" fmla="*/ 990533 h 1050628"/>
                <a:gd name="connsiteX136" fmla="*/ 2208290 w 2449768"/>
                <a:gd name="connsiteY136" fmla="*/ 984457 h 1050628"/>
                <a:gd name="connsiteX137" fmla="*/ 2214366 w 2449768"/>
                <a:gd name="connsiteY137" fmla="*/ 960152 h 1050628"/>
                <a:gd name="connsiteX138" fmla="*/ 2225380 w 2449768"/>
                <a:gd name="connsiteY138" fmla="*/ 957494 h 1050628"/>
                <a:gd name="connsiteX139" fmla="*/ 1927649 w 2449768"/>
                <a:gd name="connsiteY139" fmla="*/ 954456 h 1050628"/>
                <a:gd name="connsiteX140" fmla="*/ 1940941 w 2449768"/>
                <a:gd name="connsiteY140" fmla="*/ 963190 h 1050628"/>
                <a:gd name="connsiteX141" fmla="*/ 1934865 w 2449768"/>
                <a:gd name="connsiteY141" fmla="*/ 987495 h 1050628"/>
                <a:gd name="connsiteX142" fmla="*/ 1910560 w 2449768"/>
                <a:gd name="connsiteY142" fmla="*/ 981419 h 1050628"/>
                <a:gd name="connsiteX143" fmla="*/ 1916636 w 2449768"/>
                <a:gd name="connsiteY143" fmla="*/ 957114 h 1050628"/>
                <a:gd name="connsiteX144" fmla="*/ 1927649 w 2449768"/>
                <a:gd name="connsiteY144" fmla="*/ 954456 h 1050628"/>
                <a:gd name="connsiteX145" fmla="*/ 244564 w 2449768"/>
                <a:gd name="connsiteY145" fmla="*/ 954456 h 1050628"/>
                <a:gd name="connsiteX146" fmla="*/ 257856 w 2449768"/>
                <a:gd name="connsiteY146" fmla="*/ 963190 h 1050628"/>
                <a:gd name="connsiteX147" fmla="*/ 251780 w 2449768"/>
                <a:gd name="connsiteY147" fmla="*/ 987495 h 1050628"/>
                <a:gd name="connsiteX148" fmla="*/ 227475 w 2449768"/>
                <a:gd name="connsiteY148" fmla="*/ 981419 h 1050628"/>
                <a:gd name="connsiteX149" fmla="*/ 233551 w 2449768"/>
                <a:gd name="connsiteY149" fmla="*/ 957114 h 1050628"/>
                <a:gd name="connsiteX150" fmla="*/ 244564 w 2449768"/>
                <a:gd name="connsiteY150" fmla="*/ 954456 h 1050628"/>
                <a:gd name="connsiteX151" fmla="*/ 2431968 w 2449768"/>
                <a:gd name="connsiteY151" fmla="*/ 951418 h 1050628"/>
                <a:gd name="connsiteX152" fmla="*/ 2445260 w 2449768"/>
                <a:gd name="connsiteY152" fmla="*/ 960152 h 1050628"/>
                <a:gd name="connsiteX153" fmla="*/ 2439184 w 2449768"/>
                <a:gd name="connsiteY153" fmla="*/ 984457 h 1050628"/>
                <a:gd name="connsiteX154" fmla="*/ 2414879 w 2449768"/>
                <a:gd name="connsiteY154" fmla="*/ 978381 h 1050628"/>
                <a:gd name="connsiteX155" fmla="*/ 2420955 w 2449768"/>
                <a:gd name="connsiteY155" fmla="*/ 954076 h 1050628"/>
                <a:gd name="connsiteX156" fmla="*/ 2431968 w 2449768"/>
                <a:gd name="connsiteY156" fmla="*/ 951418 h 1050628"/>
                <a:gd name="connsiteX157" fmla="*/ 1553968 w 2449768"/>
                <a:gd name="connsiteY157" fmla="*/ 948380 h 1050628"/>
                <a:gd name="connsiteX158" fmla="*/ 1567259 w 2449768"/>
                <a:gd name="connsiteY158" fmla="*/ 957114 h 1050628"/>
                <a:gd name="connsiteX159" fmla="*/ 1561183 w 2449768"/>
                <a:gd name="connsiteY159" fmla="*/ 981419 h 1050628"/>
                <a:gd name="connsiteX160" fmla="*/ 1536879 w 2449768"/>
                <a:gd name="connsiteY160" fmla="*/ 975343 h 1050628"/>
                <a:gd name="connsiteX161" fmla="*/ 1542955 w 2449768"/>
                <a:gd name="connsiteY161" fmla="*/ 951038 h 1050628"/>
                <a:gd name="connsiteX162" fmla="*/ 1553968 w 2449768"/>
                <a:gd name="connsiteY162" fmla="*/ 948380 h 1050628"/>
                <a:gd name="connsiteX163" fmla="*/ 1222819 w 2449768"/>
                <a:gd name="connsiteY163" fmla="*/ 933189 h 1050628"/>
                <a:gd name="connsiteX164" fmla="*/ 1236111 w 2449768"/>
                <a:gd name="connsiteY164" fmla="*/ 941923 h 1050628"/>
                <a:gd name="connsiteX165" fmla="*/ 1230035 w 2449768"/>
                <a:gd name="connsiteY165" fmla="*/ 966228 h 1050628"/>
                <a:gd name="connsiteX166" fmla="*/ 1205730 w 2449768"/>
                <a:gd name="connsiteY166" fmla="*/ 960152 h 1050628"/>
                <a:gd name="connsiteX167" fmla="*/ 1211806 w 2449768"/>
                <a:gd name="connsiteY167" fmla="*/ 935847 h 1050628"/>
                <a:gd name="connsiteX168" fmla="*/ 1222819 w 2449768"/>
                <a:gd name="connsiteY168" fmla="*/ 933189 h 1050628"/>
                <a:gd name="connsiteX169" fmla="*/ 1031421 w 2449768"/>
                <a:gd name="connsiteY169" fmla="*/ 930151 h 1050628"/>
                <a:gd name="connsiteX170" fmla="*/ 1044713 w 2449768"/>
                <a:gd name="connsiteY170" fmla="*/ 938885 h 1050628"/>
                <a:gd name="connsiteX171" fmla="*/ 1038637 w 2449768"/>
                <a:gd name="connsiteY171" fmla="*/ 963190 h 1050628"/>
                <a:gd name="connsiteX172" fmla="*/ 1014332 w 2449768"/>
                <a:gd name="connsiteY172" fmla="*/ 957114 h 1050628"/>
                <a:gd name="connsiteX173" fmla="*/ 1020408 w 2449768"/>
                <a:gd name="connsiteY173" fmla="*/ 932809 h 1050628"/>
                <a:gd name="connsiteX174" fmla="*/ 1031421 w 2449768"/>
                <a:gd name="connsiteY174" fmla="*/ 930151 h 1050628"/>
                <a:gd name="connsiteX175" fmla="*/ 931165 w 2449768"/>
                <a:gd name="connsiteY175" fmla="*/ 930151 h 1050628"/>
                <a:gd name="connsiteX176" fmla="*/ 944457 w 2449768"/>
                <a:gd name="connsiteY176" fmla="*/ 938885 h 1050628"/>
                <a:gd name="connsiteX177" fmla="*/ 938381 w 2449768"/>
                <a:gd name="connsiteY177" fmla="*/ 963190 h 1050628"/>
                <a:gd name="connsiteX178" fmla="*/ 914076 w 2449768"/>
                <a:gd name="connsiteY178" fmla="*/ 957114 h 1050628"/>
                <a:gd name="connsiteX179" fmla="*/ 920152 w 2449768"/>
                <a:gd name="connsiteY179" fmla="*/ 932809 h 1050628"/>
                <a:gd name="connsiteX180" fmla="*/ 931165 w 2449768"/>
                <a:gd name="connsiteY180" fmla="*/ 930151 h 1050628"/>
                <a:gd name="connsiteX181" fmla="*/ 123041 w 2449768"/>
                <a:gd name="connsiteY181" fmla="*/ 930151 h 1050628"/>
                <a:gd name="connsiteX182" fmla="*/ 136333 w 2449768"/>
                <a:gd name="connsiteY182" fmla="*/ 938885 h 1050628"/>
                <a:gd name="connsiteX183" fmla="*/ 130257 w 2449768"/>
                <a:gd name="connsiteY183" fmla="*/ 963190 h 1050628"/>
                <a:gd name="connsiteX184" fmla="*/ 105952 w 2449768"/>
                <a:gd name="connsiteY184" fmla="*/ 957114 h 1050628"/>
                <a:gd name="connsiteX185" fmla="*/ 112028 w 2449768"/>
                <a:gd name="connsiteY185" fmla="*/ 932809 h 1050628"/>
                <a:gd name="connsiteX186" fmla="*/ 123041 w 2449768"/>
                <a:gd name="connsiteY186" fmla="*/ 930151 h 1050628"/>
                <a:gd name="connsiteX187" fmla="*/ 524065 w 2449768"/>
                <a:gd name="connsiteY187" fmla="*/ 917999 h 1050628"/>
                <a:gd name="connsiteX188" fmla="*/ 537357 w 2449768"/>
                <a:gd name="connsiteY188" fmla="*/ 926733 h 1050628"/>
                <a:gd name="connsiteX189" fmla="*/ 531281 w 2449768"/>
                <a:gd name="connsiteY189" fmla="*/ 951038 h 1050628"/>
                <a:gd name="connsiteX190" fmla="*/ 506976 w 2449768"/>
                <a:gd name="connsiteY190" fmla="*/ 944962 h 1050628"/>
                <a:gd name="connsiteX191" fmla="*/ 513052 w 2449768"/>
                <a:gd name="connsiteY191" fmla="*/ 920657 h 1050628"/>
                <a:gd name="connsiteX192" fmla="*/ 524065 w 2449768"/>
                <a:gd name="connsiteY192" fmla="*/ 917999 h 1050628"/>
                <a:gd name="connsiteX193" fmla="*/ 824833 w 2449768"/>
                <a:gd name="connsiteY193" fmla="*/ 911923 h 1050628"/>
                <a:gd name="connsiteX194" fmla="*/ 838125 w 2449768"/>
                <a:gd name="connsiteY194" fmla="*/ 920657 h 1050628"/>
                <a:gd name="connsiteX195" fmla="*/ 832049 w 2449768"/>
                <a:gd name="connsiteY195" fmla="*/ 944962 h 1050628"/>
                <a:gd name="connsiteX196" fmla="*/ 807744 w 2449768"/>
                <a:gd name="connsiteY196" fmla="*/ 938886 h 1050628"/>
                <a:gd name="connsiteX197" fmla="*/ 813820 w 2449768"/>
                <a:gd name="connsiteY197" fmla="*/ 914581 h 1050628"/>
                <a:gd name="connsiteX198" fmla="*/ 824833 w 2449768"/>
                <a:gd name="connsiteY198" fmla="*/ 911923 h 1050628"/>
                <a:gd name="connsiteX199" fmla="*/ 2137276 w 2449768"/>
                <a:gd name="connsiteY199" fmla="*/ 905847 h 1050628"/>
                <a:gd name="connsiteX200" fmla="*/ 2150567 w 2449768"/>
                <a:gd name="connsiteY200" fmla="*/ 914581 h 1050628"/>
                <a:gd name="connsiteX201" fmla="*/ 2144491 w 2449768"/>
                <a:gd name="connsiteY201" fmla="*/ 938886 h 1050628"/>
                <a:gd name="connsiteX202" fmla="*/ 2120187 w 2449768"/>
                <a:gd name="connsiteY202" fmla="*/ 932810 h 1050628"/>
                <a:gd name="connsiteX203" fmla="*/ 2126263 w 2449768"/>
                <a:gd name="connsiteY203" fmla="*/ 908505 h 1050628"/>
                <a:gd name="connsiteX204" fmla="*/ 2137276 w 2449768"/>
                <a:gd name="connsiteY204" fmla="*/ 905847 h 1050628"/>
                <a:gd name="connsiteX205" fmla="*/ 630397 w 2449768"/>
                <a:gd name="connsiteY205" fmla="*/ 905847 h 1050628"/>
                <a:gd name="connsiteX206" fmla="*/ 643689 w 2449768"/>
                <a:gd name="connsiteY206" fmla="*/ 914581 h 1050628"/>
                <a:gd name="connsiteX207" fmla="*/ 637613 w 2449768"/>
                <a:gd name="connsiteY207" fmla="*/ 938886 h 1050628"/>
                <a:gd name="connsiteX208" fmla="*/ 613308 w 2449768"/>
                <a:gd name="connsiteY208" fmla="*/ 932810 h 1050628"/>
                <a:gd name="connsiteX209" fmla="*/ 619384 w 2449768"/>
                <a:gd name="connsiteY209" fmla="*/ 908505 h 1050628"/>
                <a:gd name="connsiteX210" fmla="*/ 630397 w 2449768"/>
                <a:gd name="connsiteY210" fmla="*/ 905847 h 1050628"/>
                <a:gd name="connsiteX211" fmla="*/ 1332189 w 2449768"/>
                <a:gd name="connsiteY211" fmla="*/ 896733 h 1050628"/>
                <a:gd name="connsiteX212" fmla="*/ 1345481 w 2449768"/>
                <a:gd name="connsiteY212" fmla="*/ 905467 h 1050628"/>
                <a:gd name="connsiteX213" fmla="*/ 1339405 w 2449768"/>
                <a:gd name="connsiteY213" fmla="*/ 929772 h 1050628"/>
                <a:gd name="connsiteX214" fmla="*/ 1315100 w 2449768"/>
                <a:gd name="connsiteY214" fmla="*/ 923696 h 1050628"/>
                <a:gd name="connsiteX215" fmla="*/ 1321176 w 2449768"/>
                <a:gd name="connsiteY215" fmla="*/ 899391 h 1050628"/>
                <a:gd name="connsiteX216" fmla="*/ 1332189 w 2449768"/>
                <a:gd name="connsiteY216" fmla="*/ 896733 h 1050628"/>
                <a:gd name="connsiteX217" fmla="*/ 724577 w 2449768"/>
                <a:gd name="connsiteY217" fmla="*/ 890656 h 1050628"/>
                <a:gd name="connsiteX218" fmla="*/ 737869 w 2449768"/>
                <a:gd name="connsiteY218" fmla="*/ 899390 h 1050628"/>
                <a:gd name="connsiteX219" fmla="*/ 731793 w 2449768"/>
                <a:gd name="connsiteY219" fmla="*/ 923695 h 1050628"/>
                <a:gd name="connsiteX220" fmla="*/ 707488 w 2449768"/>
                <a:gd name="connsiteY220" fmla="*/ 917619 h 1050628"/>
                <a:gd name="connsiteX221" fmla="*/ 713564 w 2449768"/>
                <a:gd name="connsiteY221" fmla="*/ 893314 h 1050628"/>
                <a:gd name="connsiteX222" fmla="*/ 724577 w 2449768"/>
                <a:gd name="connsiteY222" fmla="*/ 890656 h 1050628"/>
                <a:gd name="connsiteX223" fmla="*/ 1435484 w 2449768"/>
                <a:gd name="connsiteY223" fmla="*/ 884580 h 1050628"/>
                <a:gd name="connsiteX224" fmla="*/ 1448776 w 2449768"/>
                <a:gd name="connsiteY224" fmla="*/ 893314 h 1050628"/>
                <a:gd name="connsiteX225" fmla="*/ 1442700 w 2449768"/>
                <a:gd name="connsiteY225" fmla="*/ 917619 h 1050628"/>
                <a:gd name="connsiteX226" fmla="*/ 1418395 w 2449768"/>
                <a:gd name="connsiteY226" fmla="*/ 911543 h 1050628"/>
                <a:gd name="connsiteX227" fmla="*/ 1424471 w 2449768"/>
                <a:gd name="connsiteY227" fmla="*/ 887238 h 1050628"/>
                <a:gd name="connsiteX228" fmla="*/ 1435484 w 2449768"/>
                <a:gd name="connsiteY228" fmla="*/ 884580 h 1050628"/>
                <a:gd name="connsiteX229" fmla="*/ 1131677 w 2449768"/>
                <a:gd name="connsiteY229" fmla="*/ 884580 h 1050628"/>
                <a:gd name="connsiteX230" fmla="*/ 1144969 w 2449768"/>
                <a:gd name="connsiteY230" fmla="*/ 893314 h 1050628"/>
                <a:gd name="connsiteX231" fmla="*/ 1138893 w 2449768"/>
                <a:gd name="connsiteY231" fmla="*/ 917619 h 1050628"/>
                <a:gd name="connsiteX232" fmla="*/ 1114588 w 2449768"/>
                <a:gd name="connsiteY232" fmla="*/ 911543 h 1050628"/>
                <a:gd name="connsiteX233" fmla="*/ 1120664 w 2449768"/>
                <a:gd name="connsiteY233" fmla="*/ 887238 h 1050628"/>
                <a:gd name="connsiteX234" fmla="*/ 1131677 w 2449768"/>
                <a:gd name="connsiteY234" fmla="*/ 884580 h 1050628"/>
                <a:gd name="connsiteX235" fmla="*/ 1757518 w 2449768"/>
                <a:gd name="connsiteY235" fmla="*/ 881542 h 1050628"/>
                <a:gd name="connsiteX236" fmla="*/ 1770810 w 2449768"/>
                <a:gd name="connsiteY236" fmla="*/ 890276 h 1050628"/>
                <a:gd name="connsiteX237" fmla="*/ 1764734 w 2449768"/>
                <a:gd name="connsiteY237" fmla="*/ 914581 h 1050628"/>
                <a:gd name="connsiteX238" fmla="*/ 1740429 w 2449768"/>
                <a:gd name="connsiteY238" fmla="*/ 908505 h 1050628"/>
                <a:gd name="connsiteX239" fmla="*/ 1746505 w 2449768"/>
                <a:gd name="connsiteY239" fmla="*/ 884200 h 1050628"/>
                <a:gd name="connsiteX240" fmla="*/ 1757518 w 2449768"/>
                <a:gd name="connsiteY240" fmla="*/ 881542 h 1050628"/>
                <a:gd name="connsiteX241" fmla="*/ 1654224 w 2449768"/>
                <a:gd name="connsiteY241" fmla="*/ 881542 h 1050628"/>
                <a:gd name="connsiteX242" fmla="*/ 1667516 w 2449768"/>
                <a:gd name="connsiteY242" fmla="*/ 890276 h 1050628"/>
                <a:gd name="connsiteX243" fmla="*/ 1661440 w 2449768"/>
                <a:gd name="connsiteY243" fmla="*/ 914581 h 1050628"/>
                <a:gd name="connsiteX244" fmla="*/ 1637135 w 2449768"/>
                <a:gd name="connsiteY244" fmla="*/ 908505 h 1050628"/>
                <a:gd name="connsiteX245" fmla="*/ 1643211 w 2449768"/>
                <a:gd name="connsiteY245" fmla="*/ 884200 h 1050628"/>
                <a:gd name="connsiteX246" fmla="*/ 1654224 w 2449768"/>
                <a:gd name="connsiteY246" fmla="*/ 881542 h 1050628"/>
                <a:gd name="connsiteX247" fmla="*/ 2346903 w 2449768"/>
                <a:gd name="connsiteY247" fmla="*/ 878504 h 1050628"/>
                <a:gd name="connsiteX248" fmla="*/ 2360194 w 2449768"/>
                <a:gd name="connsiteY248" fmla="*/ 887238 h 1050628"/>
                <a:gd name="connsiteX249" fmla="*/ 2354118 w 2449768"/>
                <a:gd name="connsiteY249" fmla="*/ 911543 h 1050628"/>
                <a:gd name="connsiteX250" fmla="*/ 2329813 w 2449768"/>
                <a:gd name="connsiteY250" fmla="*/ 905467 h 1050628"/>
                <a:gd name="connsiteX251" fmla="*/ 2335889 w 2449768"/>
                <a:gd name="connsiteY251" fmla="*/ 881162 h 1050628"/>
                <a:gd name="connsiteX252" fmla="*/ 2346903 w 2449768"/>
                <a:gd name="connsiteY252" fmla="*/ 878504 h 1050628"/>
                <a:gd name="connsiteX253" fmla="*/ 320515 w 2449768"/>
                <a:gd name="connsiteY253" fmla="*/ 872428 h 1050628"/>
                <a:gd name="connsiteX254" fmla="*/ 333807 w 2449768"/>
                <a:gd name="connsiteY254" fmla="*/ 881162 h 1050628"/>
                <a:gd name="connsiteX255" fmla="*/ 327731 w 2449768"/>
                <a:gd name="connsiteY255" fmla="*/ 905467 h 1050628"/>
                <a:gd name="connsiteX256" fmla="*/ 303426 w 2449768"/>
                <a:gd name="connsiteY256" fmla="*/ 899391 h 1050628"/>
                <a:gd name="connsiteX257" fmla="*/ 309502 w 2449768"/>
                <a:gd name="connsiteY257" fmla="*/ 875086 h 1050628"/>
                <a:gd name="connsiteX258" fmla="*/ 320515 w 2449768"/>
                <a:gd name="connsiteY258" fmla="*/ 872428 h 1050628"/>
                <a:gd name="connsiteX259" fmla="*/ 1876003 w 2449768"/>
                <a:gd name="connsiteY259" fmla="*/ 866352 h 1050628"/>
                <a:gd name="connsiteX260" fmla="*/ 1889294 w 2449768"/>
                <a:gd name="connsiteY260" fmla="*/ 875086 h 1050628"/>
                <a:gd name="connsiteX261" fmla="*/ 1883218 w 2449768"/>
                <a:gd name="connsiteY261" fmla="*/ 899391 h 1050628"/>
                <a:gd name="connsiteX262" fmla="*/ 1858913 w 2449768"/>
                <a:gd name="connsiteY262" fmla="*/ 893315 h 1050628"/>
                <a:gd name="connsiteX263" fmla="*/ 1864989 w 2449768"/>
                <a:gd name="connsiteY263" fmla="*/ 869010 h 1050628"/>
                <a:gd name="connsiteX264" fmla="*/ 1876003 w 2449768"/>
                <a:gd name="connsiteY264" fmla="*/ 866352 h 1050628"/>
                <a:gd name="connsiteX265" fmla="*/ 2000563 w 2449768"/>
                <a:gd name="connsiteY265" fmla="*/ 857238 h 1050628"/>
                <a:gd name="connsiteX266" fmla="*/ 2013855 w 2449768"/>
                <a:gd name="connsiteY266" fmla="*/ 865972 h 1050628"/>
                <a:gd name="connsiteX267" fmla="*/ 2007779 w 2449768"/>
                <a:gd name="connsiteY267" fmla="*/ 890277 h 1050628"/>
                <a:gd name="connsiteX268" fmla="*/ 1983474 w 2449768"/>
                <a:gd name="connsiteY268" fmla="*/ 884201 h 1050628"/>
                <a:gd name="connsiteX269" fmla="*/ 1989550 w 2449768"/>
                <a:gd name="connsiteY269" fmla="*/ 859896 h 1050628"/>
                <a:gd name="connsiteX270" fmla="*/ 2000563 w 2449768"/>
                <a:gd name="connsiteY270" fmla="*/ 857238 h 1050628"/>
                <a:gd name="connsiteX271" fmla="*/ 420771 w 2449768"/>
                <a:gd name="connsiteY271" fmla="*/ 857238 h 1050628"/>
                <a:gd name="connsiteX272" fmla="*/ 434062 w 2449768"/>
                <a:gd name="connsiteY272" fmla="*/ 865972 h 1050628"/>
                <a:gd name="connsiteX273" fmla="*/ 427986 w 2449768"/>
                <a:gd name="connsiteY273" fmla="*/ 890277 h 1050628"/>
                <a:gd name="connsiteX274" fmla="*/ 403682 w 2449768"/>
                <a:gd name="connsiteY274" fmla="*/ 884201 h 1050628"/>
                <a:gd name="connsiteX275" fmla="*/ 409758 w 2449768"/>
                <a:gd name="connsiteY275" fmla="*/ 859896 h 1050628"/>
                <a:gd name="connsiteX276" fmla="*/ 420771 w 2449768"/>
                <a:gd name="connsiteY276" fmla="*/ 857238 h 1050628"/>
                <a:gd name="connsiteX277" fmla="*/ 2237532 w 2449768"/>
                <a:gd name="connsiteY277" fmla="*/ 848124 h 1050628"/>
                <a:gd name="connsiteX278" fmla="*/ 2250824 w 2449768"/>
                <a:gd name="connsiteY278" fmla="*/ 856858 h 1050628"/>
                <a:gd name="connsiteX279" fmla="*/ 2244748 w 2449768"/>
                <a:gd name="connsiteY279" fmla="*/ 881163 h 1050628"/>
                <a:gd name="connsiteX280" fmla="*/ 2220443 w 2449768"/>
                <a:gd name="connsiteY280" fmla="*/ 875087 h 1050628"/>
                <a:gd name="connsiteX281" fmla="*/ 2226519 w 2449768"/>
                <a:gd name="connsiteY281" fmla="*/ 850782 h 1050628"/>
                <a:gd name="connsiteX282" fmla="*/ 2237532 w 2449768"/>
                <a:gd name="connsiteY282" fmla="*/ 848124 h 1050628"/>
                <a:gd name="connsiteX283" fmla="*/ 211145 w 2449768"/>
                <a:gd name="connsiteY283" fmla="*/ 848124 h 1050628"/>
                <a:gd name="connsiteX284" fmla="*/ 224436 w 2449768"/>
                <a:gd name="connsiteY284" fmla="*/ 856858 h 1050628"/>
                <a:gd name="connsiteX285" fmla="*/ 218360 w 2449768"/>
                <a:gd name="connsiteY285" fmla="*/ 881163 h 1050628"/>
                <a:gd name="connsiteX286" fmla="*/ 194056 w 2449768"/>
                <a:gd name="connsiteY286" fmla="*/ 875087 h 1050628"/>
                <a:gd name="connsiteX287" fmla="*/ 200132 w 2449768"/>
                <a:gd name="connsiteY287" fmla="*/ 850782 h 1050628"/>
                <a:gd name="connsiteX288" fmla="*/ 211145 w 2449768"/>
                <a:gd name="connsiteY288" fmla="*/ 848124 h 1050628"/>
                <a:gd name="connsiteX289" fmla="*/ 1511435 w 2449768"/>
                <a:gd name="connsiteY289" fmla="*/ 839009 h 1050628"/>
                <a:gd name="connsiteX290" fmla="*/ 1524727 w 2449768"/>
                <a:gd name="connsiteY290" fmla="*/ 847743 h 1050628"/>
                <a:gd name="connsiteX291" fmla="*/ 1518651 w 2449768"/>
                <a:gd name="connsiteY291" fmla="*/ 872048 h 1050628"/>
                <a:gd name="connsiteX292" fmla="*/ 1494346 w 2449768"/>
                <a:gd name="connsiteY292" fmla="*/ 865972 h 1050628"/>
                <a:gd name="connsiteX293" fmla="*/ 1500422 w 2449768"/>
                <a:gd name="connsiteY293" fmla="*/ 841667 h 1050628"/>
                <a:gd name="connsiteX294" fmla="*/ 1511435 w 2449768"/>
                <a:gd name="connsiteY294" fmla="*/ 839009 h 1050628"/>
                <a:gd name="connsiteX295" fmla="*/ 1253200 w 2449768"/>
                <a:gd name="connsiteY295" fmla="*/ 826857 h 1050628"/>
                <a:gd name="connsiteX296" fmla="*/ 1266492 w 2449768"/>
                <a:gd name="connsiteY296" fmla="*/ 835591 h 1050628"/>
                <a:gd name="connsiteX297" fmla="*/ 1260416 w 2449768"/>
                <a:gd name="connsiteY297" fmla="*/ 859896 h 1050628"/>
                <a:gd name="connsiteX298" fmla="*/ 1236111 w 2449768"/>
                <a:gd name="connsiteY298" fmla="*/ 853820 h 1050628"/>
                <a:gd name="connsiteX299" fmla="*/ 1242187 w 2449768"/>
                <a:gd name="connsiteY299" fmla="*/ 829515 h 1050628"/>
                <a:gd name="connsiteX300" fmla="*/ 1253200 w 2449768"/>
                <a:gd name="connsiteY300" fmla="*/ 826857 h 1050628"/>
                <a:gd name="connsiteX301" fmla="*/ 2428930 w 2449768"/>
                <a:gd name="connsiteY301" fmla="*/ 814705 h 1050628"/>
                <a:gd name="connsiteX302" fmla="*/ 2442221 w 2449768"/>
                <a:gd name="connsiteY302" fmla="*/ 823439 h 1050628"/>
                <a:gd name="connsiteX303" fmla="*/ 2436145 w 2449768"/>
                <a:gd name="connsiteY303" fmla="*/ 847744 h 1050628"/>
                <a:gd name="connsiteX304" fmla="*/ 2411841 w 2449768"/>
                <a:gd name="connsiteY304" fmla="*/ 841668 h 1050628"/>
                <a:gd name="connsiteX305" fmla="*/ 2417917 w 2449768"/>
                <a:gd name="connsiteY305" fmla="*/ 817363 h 1050628"/>
                <a:gd name="connsiteX306" fmla="*/ 2428930 w 2449768"/>
                <a:gd name="connsiteY306" fmla="*/ 814705 h 1050628"/>
                <a:gd name="connsiteX307" fmla="*/ 991927 w 2449768"/>
                <a:gd name="connsiteY307" fmla="*/ 814705 h 1050628"/>
                <a:gd name="connsiteX308" fmla="*/ 1005218 w 2449768"/>
                <a:gd name="connsiteY308" fmla="*/ 823439 h 1050628"/>
                <a:gd name="connsiteX309" fmla="*/ 999142 w 2449768"/>
                <a:gd name="connsiteY309" fmla="*/ 847744 h 1050628"/>
                <a:gd name="connsiteX310" fmla="*/ 974838 w 2449768"/>
                <a:gd name="connsiteY310" fmla="*/ 841668 h 1050628"/>
                <a:gd name="connsiteX311" fmla="*/ 980914 w 2449768"/>
                <a:gd name="connsiteY311" fmla="*/ 817363 h 1050628"/>
                <a:gd name="connsiteX312" fmla="*/ 991927 w 2449768"/>
                <a:gd name="connsiteY312" fmla="*/ 814705 h 1050628"/>
                <a:gd name="connsiteX313" fmla="*/ 894709 w 2449768"/>
                <a:gd name="connsiteY313" fmla="*/ 814705 h 1050628"/>
                <a:gd name="connsiteX314" fmla="*/ 908001 w 2449768"/>
                <a:gd name="connsiteY314" fmla="*/ 823439 h 1050628"/>
                <a:gd name="connsiteX315" fmla="*/ 901925 w 2449768"/>
                <a:gd name="connsiteY315" fmla="*/ 847744 h 1050628"/>
                <a:gd name="connsiteX316" fmla="*/ 877620 w 2449768"/>
                <a:gd name="connsiteY316" fmla="*/ 841668 h 1050628"/>
                <a:gd name="connsiteX317" fmla="*/ 883696 w 2449768"/>
                <a:gd name="connsiteY317" fmla="*/ 817363 h 1050628"/>
                <a:gd name="connsiteX318" fmla="*/ 894709 w 2449768"/>
                <a:gd name="connsiteY318" fmla="*/ 814705 h 1050628"/>
                <a:gd name="connsiteX319" fmla="*/ 2088668 w 2449768"/>
                <a:gd name="connsiteY319" fmla="*/ 805591 h 1050628"/>
                <a:gd name="connsiteX320" fmla="*/ 2101959 w 2449768"/>
                <a:gd name="connsiteY320" fmla="*/ 814325 h 1050628"/>
                <a:gd name="connsiteX321" fmla="*/ 2095883 w 2449768"/>
                <a:gd name="connsiteY321" fmla="*/ 838630 h 1050628"/>
                <a:gd name="connsiteX322" fmla="*/ 2071578 w 2449768"/>
                <a:gd name="connsiteY322" fmla="*/ 832554 h 1050628"/>
                <a:gd name="connsiteX323" fmla="*/ 2077654 w 2449768"/>
                <a:gd name="connsiteY323" fmla="*/ 808249 h 1050628"/>
                <a:gd name="connsiteX324" fmla="*/ 2088668 w 2449768"/>
                <a:gd name="connsiteY324" fmla="*/ 805591 h 1050628"/>
                <a:gd name="connsiteX325" fmla="*/ 575712 w 2449768"/>
                <a:gd name="connsiteY325" fmla="*/ 802553 h 1050628"/>
                <a:gd name="connsiteX326" fmla="*/ 589004 w 2449768"/>
                <a:gd name="connsiteY326" fmla="*/ 811287 h 1050628"/>
                <a:gd name="connsiteX327" fmla="*/ 582928 w 2449768"/>
                <a:gd name="connsiteY327" fmla="*/ 835592 h 1050628"/>
                <a:gd name="connsiteX328" fmla="*/ 558623 w 2449768"/>
                <a:gd name="connsiteY328" fmla="*/ 829516 h 1050628"/>
                <a:gd name="connsiteX329" fmla="*/ 564699 w 2449768"/>
                <a:gd name="connsiteY329" fmla="*/ 805211 h 1050628"/>
                <a:gd name="connsiteX330" fmla="*/ 575712 w 2449768"/>
                <a:gd name="connsiteY330" fmla="*/ 802553 h 1050628"/>
                <a:gd name="connsiteX331" fmla="*/ 1602577 w 2449768"/>
                <a:gd name="connsiteY331" fmla="*/ 796477 h 1050628"/>
                <a:gd name="connsiteX332" fmla="*/ 1615869 w 2449768"/>
                <a:gd name="connsiteY332" fmla="*/ 805211 h 1050628"/>
                <a:gd name="connsiteX333" fmla="*/ 1609793 w 2449768"/>
                <a:gd name="connsiteY333" fmla="*/ 829516 h 1050628"/>
                <a:gd name="connsiteX334" fmla="*/ 1585488 w 2449768"/>
                <a:gd name="connsiteY334" fmla="*/ 823440 h 1050628"/>
                <a:gd name="connsiteX335" fmla="*/ 1591564 w 2449768"/>
                <a:gd name="connsiteY335" fmla="*/ 799135 h 1050628"/>
                <a:gd name="connsiteX336" fmla="*/ 1602577 w 2449768"/>
                <a:gd name="connsiteY336" fmla="*/ 796477 h 1050628"/>
                <a:gd name="connsiteX337" fmla="*/ 1104335 w 2449768"/>
                <a:gd name="connsiteY337" fmla="*/ 793438 h 1050628"/>
                <a:gd name="connsiteX338" fmla="*/ 1117627 w 2449768"/>
                <a:gd name="connsiteY338" fmla="*/ 802172 h 1050628"/>
                <a:gd name="connsiteX339" fmla="*/ 1111551 w 2449768"/>
                <a:gd name="connsiteY339" fmla="*/ 826477 h 1050628"/>
                <a:gd name="connsiteX340" fmla="*/ 1087246 w 2449768"/>
                <a:gd name="connsiteY340" fmla="*/ 820401 h 1050628"/>
                <a:gd name="connsiteX341" fmla="*/ 1093322 w 2449768"/>
                <a:gd name="connsiteY341" fmla="*/ 796096 h 1050628"/>
                <a:gd name="connsiteX342" fmla="*/ 1104335 w 2449768"/>
                <a:gd name="connsiteY342" fmla="*/ 793438 h 1050628"/>
                <a:gd name="connsiteX343" fmla="*/ 791415 w 2449768"/>
                <a:gd name="connsiteY343" fmla="*/ 793438 h 1050628"/>
                <a:gd name="connsiteX344" fmla="*/ 804707 w 2449768"/>
                <a:gd name="connsiteY344" fmla="*/ 802172 h 1050628"/>
                <a:gd name="connsiteX345" fmla="*/ 798631 w 2449768"/>
                <a:gd name="connsiteY345" fmla="*/ 826477 h 1050628"/>
                <a:gd name="connsiteX346" fmla="*/ 774326 w 2449768"/>
                <a:gd name="connsiteY346" fmla="*/ 820401 h 1050628"/>
                <a:gd name="connsiteX347" fmla="*/ 780402 w 2449768"/>
                <a:gd name="connsiteY347" fmla="*/ 796096 h 1050628"/>
                <a:gd name="connsiteX348" fmla="*/ 791415 w 2449768"/>
                <a:gd name="connsiteY348" fmla="*/ 793438 h 1050628"/>
                <a:gd name="connsiteX349" fmla="*/ 1371684 w 2449768"/>
                <a:gd name="connsiteY349" fmla="*/ 784324 h 1050628"/>
                <a:gd name="connsiteX350" fmla="*/ 1384976 w 2449768"/>
                <a:gd name="connsiteY350" fmla="*/ 793058 h 1050628"/>
                <a:gd name="connsiteX351" fmla="*/ 1378900 w 2449768"/>
                <a:gd name="connsiteY351" fmla="*/ 817363 h 1050628"/>
                <a:gd name="connsiteX352" fmla="*/ 1354595 w 2449768"/>
                <a:gd name="connsiteY352" fmla="*/ 811287 h 1050628"/>
                <a:gd name="connsiteX353" fmla="*/ 1360671 w 2449768"/>
                <a:gd name="connsiteY353" fmla="*/ 786982 h 1050628"/>
                <a:gd name="connsiteX354" fmla="*/ 1371684 w 2449768"/>
                <a:gd name="connsiteY354" fmla="*/ 784324 h 1050628"/>
                <a:gd name="connsiteX355" fmla="*/ 472418 w 2449768"/>
                <a:gd name="connsiteY355" fmla="*/ 781286 h 1050628"/>
                <a:gd name="connsiteX356" fmla="*/ 485710 w 2449768"/>
                <a:gd name="connsiteY356" fmla="*/ 790020 h 1050628"/>
                <a:gd name="connsiteX357" fmla="*/ 479634 w 2449768"/>
                <a:gd name="connsiteY357" fmla="*/ 814325 h 1050628"/>
                <a:gd name="connsiteX358" fmla="*/ 455329 w 2449768"/>
                <a:gd name="connsiteY358" fmla="*/ 808249 h 1050628"/>
                <a:gd name="connsiteX359" fmla="*/ 461405 w 2449768"/>
                <a:gd name="connsiteY359" fmla="*/ 783944 h 1050628"/>
                <a:gd name="connsiteX360" fmla="*/ 472418 w 2449768"/>
                <a:gd name="connsiteY360" fmla="*/ 781286 h 1050628"/>
                <a:gd name="connsiteX361" fmla="*/ 1803089 w 2449768"/>
                <a:gd name="connsiteY361" fmla="*/ 778248 h 1050628"/>
                <a:gd name="connsiteX362" fmla="*/ 1816381 w 2449768"/>
                <a:gd name="connsiteY362" fmla="*/ 786982 h 1050628"/>
                <a:gd name="connsiteX363" fmla="*/ 1810305 w 2449768"/>
                <a:gd name="connsiteY363" fmla="*/ 811287 h 1050628"/>
                <a:gd name="connsiteX364" fmla="*/ 1786000 w 2449768"/>
                <a:gd name="connsiteY364" fmla="*/ 805211 h 1050628"/>
                <a:gd name="connsiteX365" fmla="*/ 1792076 w 2449768"/>
                <a:gd name="connsiteY365" fmla="*/ 780906 h 1050628"/>
                <a:gd name="connsiteX366" fmla="*/ 1803089 w 2449768"/>
                <a:gd name="connsiteY366" fmla="*/ 778248 h 1050628"/>
                <a:gd name="connsiteX367" fmla="*/ 675968 w 2449768"/>
                <a:gd name="connsiteY367" fmla="*/ 772172 h 1050628"/>
                <a:gd name="connsiteX368" fmla="*/ 689260 w 2449768"/>
                <a:gd name="connsiteY368" fmla="*/ 780906 h 1050628"/>
                <a:gd name="connsiteX369" fmla="*/ 683184 w 2449768"/>
                <a:gd name="connsiteY369" fmla="*/ 805211 h 1050628"/>
                <a:gd name="connsiteX370" fmla="*/ 658879 w 2449768"/>
                <a:gd name="connsiteY370" fmla="*/ 799135 h 1050628"/>
                <a:gd name="connsiteX371" fmla="*/ 664955 w 2449768"/>
                <a:gd name="connsiteY371" fmla="*/ 774830 h 1050628"/>
                <a:gd name="connsiteX372" fmla="*/ 675968 w 2449768"/>
                <a:gd name="connsiteY372" fmla="*/ 772172 h 1050628"/>
                <a:gd name="connsiteX373" fmla="*/ 302287 w 2449768"/>
                <a:gd name="connsiteY373" fmla="*/ 769134 h 1050628"/>
                <a:gd name="connsiteX374" fmla="*/ 315579 w 2449768"/>
                <a:gd name="connsiteY374" fmla="*/ 777868 h 1050628"/>
                <a:gd name="connsiteX375" fmla="*/ 309503 w 2449768"/>
                <a:gd name="connsiteY375" fmla="*/ 802173 h 1050628"/>
                <a:gd name="connsiteX376" fmla="*/ 285198 w 2449768"/>
                <a:gd name="connsiteY376" fmla="*/ 796097 h 1050628"/>
                <a:gd name="connsiteX377" fmla="*/ 291274 w 2449768"/>
                <a:gd name="connsiteY377" fmla="*/ 771792 h 1050628"/>
                <a:gd name="connsiteX378" fmla="*/ 302287 w 2449768"/>
                <a:gd name="connsiteY378" fmla="*/ 769134 h 1050628"/>
                <a:gd name="connsiteX379" fmla="*/ 2313484 w 2449768"/>
                <a:gd name="connsiteY379" fmla="*/ 766096 h 1050628"/>
                <a:gd name="connsiteX380" fmla="*/ 2326775 w 2449768"/>
                <a:gd name="connsiteY380" fmla="*/ 774830 h 1050628"/>
                <a:gd name="connsiteX381" fmla="*/ 2320699 w 2449768"/>
                <a:gd name="connsiteY381" fmla="*/ 799135 h 1050628"/>
                <a:gd name="connsiteX382" fmla="*/ 2296395 w 2449768"/>
                <a:gd name="connsiteY382" fmla="*/ 793059 h 1050628"/>
                <a:gd name="connsiteX383" fmla="*/ 2302471 w 2449768"/>
                <a:gd name="connsiteY383" fmla="*/ 768754 h 1050628"/>
                <a:gd name="connsiteX384" fmla="*/ 2313484 w 2449768"/>
                <a:gd name="connsiteY384" fmla="*/ 766096 h 1050628"/>
                <a:gd name="connsiteX385" fmla="*/ 1921574 w 2449768"/>
                <a:gd name="connsiteY385" fmla="*/ 766096 h 1050628"/>
                <a:gd name="connsiteX386" fmla="*/ 1934865 w 2449768"/>
                <a:gd name="connsiteY386" fmla="*/ 774830 h 1050628"/>
                <a:gd name="connsiteX387" fmla="*/ 1928789 w 2449768"/>
                <a:gd name="connsiteY387" fmla="*/ 799135 h 1050628"/>
                <a:gd name="connsiteX388" fmla="*/ 1904485 w 2449768"/>
                <a:gd name="connsiteY388" fmla="*/ 793059 h 1050628"/>
                <a:gd name="connsiteX389" fmla="*/ 1910561 w 2449768"/>
                <a:gd name="connsiteY389" fmla="*/ 768754 h 1050628"/>
                <a:gd name="connsiteX390" fmla="*/ 1921574 w 2449768"/>
                <a:gd name="connsiteY390" fmla="*/ 766096 h 1050628"/>
                <a:gd name="connsiteX391" fmla="*/ 2176771 w 2449768"/>
                <a:gd name="connsiteY391" fmla="*/ 756982 h 1050628"/>
                <a:gd name="connsiteX392" fmla="*/ 2190062 w 2449768"/>
                <a:gd name="connsiteY392" fmla="*/ 765716 h 1050628"/>
                <a:gd name="connsiteX393" fmla="*/ 2183986 w 2449768"/>
                <a:gd name="connsiteY393" fmla="*/ 790021 h 1050628"/>
                <a:gd name="connsiteX394" fmla="*/ 2159682 w 2449768"/>
                <a:gd name="connsiteY394" fmla="*/ 783945 h 1050628"/>
                <a:gd name="connsiteX395" fmla="*/ 2165758 w 2449768"/>
                <a:gd name="connsiteY395" fmla="*/ 759640 h 1050628"/>
                <a:gd name="connsiteX396" fmla="*/ 2176771 w 2449768"/>
                <a:gd name="connsiteY396" fmla="*/ 756982 h 1050628"/>
                <a:gd name="connsiteX397" fmla="*/ 1702833 w 2449768"/>
                <a:gd name="connsiteY397" fmla="*/ 750906 h 1050628"/>
                <a:gd name="connsiteX398" fmla="*/ 1716125 w 2449768"/>
                <a:gd name="connsiteY398" fmla="*/ 759640 h 1050628"/>
                <a:gd name="connsiteX399" fmla="*/ 1710049 w 2449768"/>
                <a:gd name="connsiteY399" fmla="*/ 783945 h 1050628"/>
                <a:gd name="connsiteX400" fmla="*/ 1685744 w 2449768"/>
                <a:gd name="connsiteY400" fmla="*/ 777869 h 1050628"/>
                <a:gd name="connsiteX401" fmla="*/ 1691820 w 2449768"/>
                <a:gd name="connsiteY401" fmla="*/ 753564 h 1050628"/>
                <a:gd name="connsiteX402" fmla="*/ 1702833 w 2449768"/>
                <a:gd name="connsiteY402" fmla="*/ 750906 h 1050628"/>
                <a:gd name="connsiteX403" fmla="*/ 1210667 w 2449768"/>
                <a:gd name="connsiteY403" fmla="*/ 741791 h 1050628"/>
                <a:gd name="connsiteX404" fmla="*/ 1223959 w 2449768"/>
                <a:gd name="connsiteY404" fmla="*/ 750525 h 1050628"/>
                <a:gd name="connsiteX405" fmla="*/ 1217883 w 2449768"/>
                <a:gd name="connsiteY405" fmla="*/ 774830 h 1050628"/>
                <a:gd name="connsiteX406" fmla="*/ 1193578 w 2449768"/>
                <a:gd name="connsiteY406" fmla="*/ 768754 h 1050628"/>
                <a:gd name="connsiteX407" fmla="*/ 1199654 w 2449768"/>
                <a:gd name="connsiteY407" fmla="*/ 744449 h 1050628"/>
                <a:gd name="connsiteX408" fmla="*/ 1210667 w 2449768"/>
                <a:gd name="connsiteY408" fmla="*/ 741791 h 1050628"/>
                <a:gd name="connsiteX409" fmla="*/ 1450674 w 2449768"/>
                <a:gd name="connsiteY409" fmla="*/ 723563 h 1050628"/>
                <a:gd name="connsiteX410" fmla="*/ 1463966 w 2449768"/>
                <a:gd name="connsiteY410" fmla="*/ 732297 h 1050628"/>
                <a:gd name="connsiteX411" fmla="*/ 1457890 w 2449768"/>
                <a:gd name="connsiteY411" fmla="*/ 756602 h 1050628"/>
                <a:gd name="connsiteX412" fmla="*/ 1433585 w 2449768"/>
                <a:gd name="connsiteY412" fmla="*/ 750526 h 1050628"/>
                <a:gd name="connsiteX413" fmla="*/ 1439661 w 2449768"/>
                <a:gd name="connsiteY413" fmla="*/ 726221 h 1050628"/>
                <a:gd name="connsiteX414" fmla="*/ 1450674 w 2449768"/>
                <a:gd name="connsiteY414" fmla="*/ 723563 h 1050628"/>
                <a:gd name="connsiteX415" fmla="*/ 2021829 w 2449768"/>
                <a:gd name="connsiteY415" fmla="*/ 720525 h 1050628"/>
                <a:gd name="connsiteX416" fmla="*/ 2035121 w 2449768"/>
                <a:gd name="connsiteY416" fmla="*/ 729259 h 1050628"/>
                <a:gd name="connsiteX417" fmla="*/ 2029045 w 2449768"/>
                <a:gd name="connsiteY417" fmla="*/ 753564 h 1050628"/>
                <a:gd name="connsiteX418" fmla="*/ 2004740 w 2449768"/>
                <a:gd name="connsiteY418" fmla="*/ 747488 h 1050628"/>
                <a:gd name="connsiteX419" fmla="*/ 2010816 w 2449768"/>
                <a:gd name="connsiteY419" fmla="*/ 723183 h 1050628"/>
                <a:gd name="connsiteX420" fmla="*/ 2021829 w 2449768"/>
                <a:gd name="connsiteY420" fmla="*/ 720525 h 1050628"/>
                <a:gd name="connsiteX421" fmla="*/ 387352 w 2449768"/>
                <a:gd name="connsiteY421" fmla="*/ 720525 h 1050628"/>
                <a:gd name="connsiteX422" fmla="*/ 400644 w 2449768"/>
                <a:gd name="connsiteY422" fmla="*/ 729259 h 1050628"/>
                <a:gd name="connsiteX423" fmla="*/ 394568 w 2449768"/>
                <a:gd name="connsiteY423" fmla="*/ 753564 h 1050628"/>
                <a:gd name="connsiteX424" fmla="*/ 370263 w 2449768"/>
                <a:gd name="connsiteY424" fmla="*/ 747488 h 1050628"/>
                <a:gd name="connsiteX425" fmla="*/ 376339 w 2449768"/>
                <a:gd name="connsiteY425" fmla="*/ 723183 h 1050628"/>
                <a:gd name="connsiteX426" fmla="*/ 387352 w 2449768"/>
                <a:gd name="connsiteY426" fmla="*/ 720525 h 1050628"/>
                <a:gd name="connsiteX427" fmla="*/ 1049650 w 2449768"/>
                <a:gd name="connsiteY427" fmla="*/ 702297 h 1050628"/>
                <a:gd name="connsiteX428" fmla="*/ 1062942 w 2449768"/>
                <a:gd name="connsiteY428" fmla="*/ 711031 h 1050628"/>
                <a:gd name="connsiteX429" fmla="*/ 1056866 w 2449768"/>
                <a:gd name="connsiteY429" fmla="*/ 735336 h 1050628"/>
                <a:gd name="connsiteX430" fmla="*/ 1032561 w 2449768"/>
                <a:gd name="connsiteY430" fmla="*/ 729260 h 1050628"/>
                <a:gd name="connsiteX431" fmla="*/ 1038637 w 2449768"/>
                <a:gd name="connsiteY431" fmla="*/ 704955 h 1050628"/>
                <a:gd name="connsiteX432" fmla="*/ 1049650 w 2449768"/>
                <a:gd name="connsiteY432" fmla="*/ 702297 h 1050628"/>
                <a:gd name="connsiteX433" fmla="*/ 931165 w 2449768"/>
                <a:gd name="connsiteY433" fmla="*/ 702297 h 1050628"/>
                <a:gd name="connsiteX434" fmla="*/ 944457 w 2449768"/>
                <a:gd name="connsiteY434" fmla="*/ 711031 h 1050628"/>
                <a:gd name="connsiteX435" fmla="*/ 938381 w 2449768"/>
                <a:gd name="connsiteY435" fmla="*/ 735336 h 1050628"/>
                <a:gd name="connsiteX436" fmla="*/ 914076 w 2449768"/>
                <a:gd name="connsiteY436" fmla="*/ 729260 h 1050628"/>
                <a:gd name="connsiteX437" fmla="*/ 920152 w 2449768"/>
                <a:gd name="connsiteY437" fmla="*/ 704955 h 1050628"/>
                <a:gd name="connsiteX438" fmla="*/ 931165 w 2449768"/>
                <a:gd name="connsiteY438" fmla="*/ 702297 h 1050628"/>
                <a:gd name="connsiteX439" fmla="*/ 1547892 w 2449768"/>
                <a:gd name="connsiteY439" fmla="*/ 699259 h 1050628"/>
                <a:gd name="connsiteX440" fmla="*/ 1561184 w 2449768"/>
                <a:gd name="connsiteY440" fmla="*/ 707993 h 1050628"/>
                <a:gd name="connsiteX441" fmla="*/ 1555108 w 2449768"/>
                <a:gd name="connsiteY441" fmla="*/ 732298 h 1050628"/>
                <a:gd name="connsiteX442" fmla="*/ 1530803 w 2449768"/>
                <a:gd name="connsiteY442" fmla="*/ 726222 h 1050628"/>
                <a:gd name="connsiteX443" fmla="*/ 1536879 w 2449768"/>
                <a:gd name="connsiteY443" fmla="*/ 701917 h 1050628"/>
                <a:gd name="connsiteX444" fmla="*/ 1547892 w 2449768"/>
                <a:gd name="connsiteY444" fmla="*/ 699259 h 1050628"/>
                <a:gd name="connsiteX445" fmla="*/ 1313961 w 2449768"/>
                <a:gd name="connsiteY445" fmla="*/ 699259 h 1050628"/>
                <a:gd name="connsiteX446" fmla="*/ 1327253 w 2449768"/>
                <a:gd name="connsiteY446" fmla="*/ 707993 h 1050628"/>
                <a:gd name="connsiteX447" fmla="*/ 1321177 w 2449768"/>
                <a:gd name="connsiteY447" fmla="*/ 732298 h 1050628"/>
                <a:gd name="connsiteX448" fmla="*/ 1296872 w 2449768"/>
                <a:gd name="connsiteY448" fmla="*/ 726222 h 1050628"/>
                <a:gd name="connsiteX449" fmla="*/ 1302948 w 2449768"/>
                <a:gd name="connsiteY449" fmla="*/ 701917 h 1050628"/>
                <a:gd name="connsiteX450" fmla="*/ 1313961 w 2449768"/>
                <a:gd name="connsiteY450" fmla="*/ 699259 h 1050628"/>
                <a:gd name="connsiteX451" fmla="*/ 2413739 w 2449768"/>
                <a:gd name="connsiteY451" fmla="*/ 696220 h 1050628"/>
                <a:gd name="connsiteX452" fmla="*/ 2427031 w 2449768"/>
                <a:gd name="connsiteY452" fmla="*/ 704954 h 1050628"/>
                <a:gd name="connsiteX453" fmla="*/ 2420955 w 2449768"/>
                <a:gd name="connsiteY453" fmla="*/ 729259 h 1050628"/>
                <a:gd name="connsiteX454" fmla="*/ 2396650 w 2449768"/>
                <a:gd name="connsiteY454" fmla="*/ 723183 h 1050628"/>
                <a:gd name="connsiteX455" fmla="*/ 2402726 w 2449768"/>
                <a:gd name="connsiteY455" fmla="*/ 698878 h 1050628"/>
                <a:gd name="connsiteX456" fmla="*/ 2413739 w 2449768"/>
                <a:gd name="connsiteY456" fmla="*/ 696220 h 1050628"/>
                <a:gd name="connsiteX457" fmla="*/ 551408 w 2449768"/>
                <a:gd name="connsiteY457" fmla="*/ 690144 h 1050628"/>
                <a:gd name="connsiteX458" fmla="*/ 564699 w 2449768"/>
                <a:gd name="connsiteY458" fmla="*/ 698878 h 1050628"/>
                <a:gd name="connsiteX459" fmla="*/ 558623 w 2449768"/>
                <a:gd name="connsiteY459" fmla="*/ 723183 h 1050628"/>
                <a:gd name="connsiteX460" fmla="*/ 534319 w 2449768"/>
                <a:gd name="connsiteY460" fmla="*/ 717107 h 1050628"/>
                <a:gd name="connsiteX461" fmla="*/ 540395 w 2449768"/>
                <a:gd name="connsiteY461" fmla="*/ 692802 h 1050628"/>
                <a:gd name="connsiteX462" fmla="*/ 551408 w 2449768"/>
                <a:gd name="connsiteY462" fmla="*/ 690144 h 1050628"/>
                <a:gd name="connsiteX463" fmla="*/ 830909 w 2449768"/>
                <a:gd name="connsiteY463" fmla="*/ 684068 h 1050628"/>
                <a:gd name="connsiteX464" fmla="*/ 844201 w 2449768"/>
                <a:gd name="connsiteY464" fmla="*/ 692802 h 1050628"/>
                <a:gd name="connsiteX465" fmla="*/ 838125 w 2449768"/>
                <a:gd name="connsiteY465" fmla="*/ 717107 h 1050628"/>
                <a:gd name="connsiteX466" fmla="*/ 813820 w 2449768"/>
                <a:gd name="connsiteY466" fmla="*/ 711031 h 1050628"/>
                <a:gd name="connsiteX467" fmla="*/ 819896 w 2449768"/>
                <a:gd name="connsiteY467" fmla="*/ 686726 h 1050628"/>
                <a:gd name="connsiteX468" fmla="*/ 830909 w 2449768"/>
                <a:gd name="connsiteY468" fmla="*/ 684068 h 1050628"/>
                <a:gd name="connsiteX469" fmla="*/ 730653 w 2449768"/>
                <a:gd name="connsiteY469" fmla="*/ 677992 h 1050628"/>
                <a:gd name="connsiteX470" fmla="*/ 743945 w 2449768"/>
                <a:gd name="connsiteY470" fmla="*/ 686726 h 1050628"/>
                <a:gd name="connsiteX471" fmla="*/ 737869 w 2449768"/>
                <a:gd name="connsiteY471" fmla="*/ 711031 h 1050628"/>
                <a:gd name="connsiteX472" fmla="*/ 713564 w 2449768"/>
                <a:gd name="connsiteY472" fmla="*/ 704955 h 1050628"/>
                <a:gd name="connsiteX473" fmla="*/ 719640 w 2449768"/>
                <a:gd name="connsiteY473" fmla="*/ 680650 h 1050628"/>
                <a:gd name="connsiteX474" fmla="*/ 730653 w 2449768"/>
                <a:gd name="connsiteY474" fmla="*/ 677992 h 1050628"/>
                <a:gd name="connsiteX475" fmla="*/ 2228418 w 2449768"/>
                <a:gd name="connsiteY475" fmla="*/ 671916 h 1050628"/>
                <a:gd name="connsiteX476" fmla="*/ 2241710 w 2449768"/>
                <a:gd name="connsiteY476" fmla="*/ 680650 h 1050628"/>
                <a:gd name="connsiteX477" fmla="*/ 2235634 w 2449768"/>
                <a:gd name="connsiteY477" fmla="*/ 704955 h 1050628"/>
                <a:gd name="connsiteX478" fmla="*/ 2211329 w 2449768"/>
                <a:gd name="connsiteY478" fmla="*/ 698879 h 1050628"/>
                <a:gd name="connsiteX479" fmla="*/ 2217405 w 2449768"/>
                <a:gd name="connsiteY479" fmla="*/ 674574 h 1050628"/>
                <a:gd name="connsiteX480" fmla="*/ 2228418 w 2449768"/>
                <a:gd name="connsiteY480" fmla="*/ 671916 h 1050628"/>
                <a:gd name="connsiteX481" fmla="*/ 1839546 w 2449768"/>
                <a:gd name="connsiteY481" fmla="*/ 671916 h 1050628"/>
                <a:gd name="connsiteX482" fmla="*/ 1852838 w 2449768"/>
                <a:gd name="connsiteY482" fmla="*/ 680650 h 1050628"/>
                <a:gd name="connsiteX483" fmla="*/ 1846762 w 2449768"/>
                <a:gd name="connsiteY483" fmla="*/ 704955 h 1050628"/>
                <a:gd name="connsiteX484" fmla="*/ 1822457 w 2449768"/>
                <a:gd name="connsiteY484" fmla="*/ 698879 h 1050628"/>
                <a:gd name="connsiteX485" fmla="*/ 1828533 w 2449768"/>
                <a:gd name="connsiteY485" fmla="*/ 674574 h 1050628"/>
                <a:gd name="connsiteX486" fmla="*/ 1839546 w 2449768"/>
                <a:gd name="connsiteY486" fmla="*/ 671916 h 1050628"/>
                <a:gd name="connsiteX487" fmla="*/ 2109933 w 2449768"/>
                <a:gd name="connsiteY487" fmla="*/ 656726 h 1050628"/>
                <a:gd name="connsiteX488" fmla="*/ 2123225 w 2449768"/>
                <a:gd name="connsiteY488" fmla="*/ 665460 h 1050628"/>
                <a:gd name="connsiteX489" fmla="*/ 2117149 w 2449768"/>
                <a:gd name="connsiteY489" fmla="*/ 689765 h 1050628"/>
                <a:gd name="connsiteX490" fmla="*/ 2092844 w 2449768"/>
                <a:gd name="connsiteY490" fmla="*/ 683689 h 1050628"/>
                <a:gd name="connsiteX491" fmla="*/ 2098920 w 2449768"/>
                <a:gd name="connsiteY491" fmla="*/ 659384 h 1050628"/>
                <a:gd name="connsiteX492" fmla="*/ 2109933 w 2449768"/>
                <a:gd name="connsiteY492" fmla="*/ 656726 h 1050628"/>
                <a:gd name="connsiteX493" fmla="*/ 1632957 w 2449768"/>
                <a:gd name="connsiteY493" fmla="*/ 656726 h 1050628"/>
                <a:gd name="connsiteX494" fmla="*/ 1646249 w 2449768"/>
                <a:gd name="connsiteY494" fmla="*/ 665460 h 1050628"/>
                <a:gd name="connsiteX495" fmla="*/ 1640173 w 2449768"/>
                <a:gd name="connsiteY495" fmla="*/ 689765 h 1050628"/>
                <a:gd name="connsiteX496" fmla="*/ 1615868 w 2449768"/>
                <a:gd name="connsiteY496" fmla="*/ 683689 h 1050628"/>
                <a:gd name="connsiteX497" fmla="*/ 1621944 w 2449768"/>
                <a:gd name="connsiteY497" fmla="*/ 659384 h 1050628"/>
                <a:gd name="connsiteX498" fmla="*/ 1632957 w 2449768"/>
                <a:gd name="connsiteY498" fmla="*/ 656726 h 1050628"/>
                <a:gd name="connsiteX499" fmla="*/ 1165096 w 2449768"/>
                <a:gd name="connsiteY499" fmla="*/ 656726 h 1050628"/>
                <a:gd name="connsiteX500" fmla="*/ 1178387 w 2449768"/>
                <a:gd name="connsiteY500" fmla="*/ 665460 h 1050628"/>
                <a:gd name="connsiteX501" fmla="*/ 1172311 w 2449768"/>
                <a:gd name="connsiteY501" fmla="*/ 689765 h 1050628"/>
                <a:gd name="connsiteX502" fmla="*/ 1148007 w 2449768"/>
                <a:gd name="connsiteY502" fmla="*/ 683689 h 1050628"/>
                <a:gd name="connsiteX503" fmla="*/ 1154083 w 2449768"/>
                <a:gd name="connsiteY503" fmla="*/ 659384 h 1050628"/>
                <a:gd name="connsiteX504" fmla="*/ 1165096 w 2449768"/>
                <a:gd name="connsiteY504" fmla="*/ 656726 h 1050628"/>
                <a:gd name="connsiteX505" fmla="*/ 1948916 w 2449768"/>
                <a:gd name="connsiteY505" fmla="*/ 653688 h 1050628"/>
                <a:gd name="connsiteX506" fmla="*/ 1962208 w 2449768"/>
                <a:gd name="connsiteY506" fmla="*/ 662422 h 1050628"/>
                <a:gd name="connsiteX507" fmla="*/ 1956132 w 2449768"/>
                <a:gd name="connsiteY507" fmla="*/ 686727 h 1050628"/>
                <a:gd name="connsiteX508" fmla="*/ 1931827 w 2449768"/>
                <a:gd name="connsiteY508" fmla="*/ 680651 h 1050628"/>
                <a:gd name="connsiteX509" fmla="*/ 1937903 w 2449768"/>
                <a:gd name="connsiteY509" fmla="*/ 656346 h 1050628"/>
                <a:gd name="connsiteX510" fmla="*/ 1948916 w 2449768"/>
                <a:gd name="connsiteY510" fmla="*/ 653688 h 1050628"/>
                <a:gd name="connsiteX511" fmla="*/ 2328673 w 2449768"/>
                <a:gd name="connsiteY511" fmla="*/ 647611 h 1050628"/>
                <a:gd name="connsiteX512" fmla="*/ 2341965 w 2449768"/>
                <a:gd name="connsiteY512" fmla="*/ 656345 h 1050628"/>
                <a:gd name="connsiteX513" fmla="*/ 2335889 w 2449768"/>
                <a:gd name="connsiteY513" fmla="*/ 680650 h 1050628"/>
                <a:gd name="connsiteX514" fmla="*/ 2311584 w 2449768"/>
                <a:gd name="connsiteY514" fmla="*/ 674574 h 1050628"/>
                <a:gd name="connsiteX515" fmla="*/ 2317660 w 2449768"/>
                <a:gd name="connsiteY515" fmla="*/ 650269 h 1050628"/>
                <a:gd name="connsiteX516" fmla="*/ 2328673 w 2449768"/>
                <a:gd name="connsiteY516" fmla="*/ 647611 h 1050628"/>
                <a:gd name="connsiteX517" fmla="*/ 639512 w 2449768"/>
                <a:gd name="connsiteY517" fmla="*/ 641535 h 1050628"/>
                <a:gd name="connsiteX518" fmla="*/ 652804 w 2449768"/>
                <a:gd name="connsiteY518" fmla="*/ 650269 h 1050628"/>
                <a:gd name="connsiteX519" fmla="*/ 646728 w 2449768"/>
                <a:gd name="connsiteY519" fmla="*/ 674574 h 1050628"/>
                <a:gd name="connsiteX520" fmla="*/ 622423 w 2449768"/>
                <a:gd name="connsiteY520" fmla="*/ 668498 h 1050628"/>
                <a:gd name="connsiteX521" fmla="*/ 628499 w 2449768"/>
                <a:gd name="connsiteY521" fmla="*/ 644193 h 1050628"/>
                <a:gd name="connsiteX522" fmla="*/ 639512 w 2449768"/>
                <a:gd name="connsiteY522" fmla="*/ 641535 h 1050628"/>
                <a:gd name="connsiteX523" fmla="*/ 451152 w 2449768"/>
                <a:gd name="connsiteY523" fmla="*/ 641535 h 1050628"/>
                <a:gd name="connsiteX524" fmla="*/ 464444 w 2449768"/>
                <a:gd name="connsiteY524" fmla="*/ 650269 h 1050628"/>
                <a:gd name="connsiteX525" fmla="*/ 458368 w 2449768"/>
                <a:gd name="connsiteY525" fmla="*/ 674574 h 1050628"/>
                <a:gd name="connsiteX526" fmla="*/ 434063 w 2449768"/>
                <a:gd name="connsiteY526" fmla="*/ 668498 h 1050628"/>
                <a:gd name="connsiteX527" fmla="*/ 440139 w 2449768"/>
                <a:gd name="connsiteY527" fmla="*/ 644193 h 1050628"/>
                <a:gd name="connsiteX528" fmla="*/ 451152 w 2449768"/>
                <a:gd name="connsiteY528" fmla="*/ 641535 h 1050628"/>
                <a:gd name="connsiteX529" fmla="*/ 1739291 w 2449768"/>
                <a:gd name="connsiteY529" fmla="*/ 638497 h 1050628"/>
                <a:gd name="connsiteX530" fmla="*/ 1752582 w 2449768"/>
                <a:gd name="connsiteY530" fmla="*/ 647231 h 1050628"/>
                <a:gd name="connsiteX531" fmla="*/ 1746506 w 2449768"/>
                <a:gd name="connsiteY531" fmla="*/ 671536 h 1050628"/>
                <a:gd name="connsiteX532" fmla="*/ 1722201 w 2449768"/>
                <a:gd name="connsiteY532" fmla="*/ 665460 h 1050628"/>
                <a:gd name="connsiteX533" fmla="*/ 1728277 w 2449768"/>
                <a:gd name="connsiteY533" fmla="*/ 641155 h 1050628"/>
                <a:gd name="connsiteX534" fmla="*/ 1739291 w 2449768"/>
                <a:gd name="connsiteY534" fmla="*/ 638497 h 1050628"/>
                <a:gd name="connsiteX535" fmla="*/ 1429407 w 2449768"/>
                <a:gd name="connsiteY535" fmla="*/ 623307 h 1050628"/>
                <a:gd name="connsiteX536" fmla="*/ 1442699 w 2449768"/>
                <a:gd name="connsiteY536" fmla="*/ 632041 h 1050628"/>
                <a:gd name="connsiteX537" fmla="*/ 1436623 w 2449768"/>
                <a:gd name="connsiteY537" fmla="*/ 656346 h 1050628"/>
                <a:gd name="connsiteX538" fmla="*/ 1412318 w 2449768"/>
                <a:gd name="connsiteY538" fmla="*/ 650270 h 1050628"/>
                <a:gd name="connsiteX539" fmla="*/ 1418394 w 2449768"/>
                <a:gd name="connsiteY539" fmla="*/ 625965 h 1050628"/>
                <a:gd name="connsiteX540" fmla="*/ 1429407 w 2449768"/>
                <a:gd name="connsiteY540" fmla="*/ 623307 h 1050628"/>
                <a:gd name="connsiteX541" fmla="*/ 991927 w 2449768"/>
                <a:gd name="connsiteY541" fmla="*/ 614193 h 1050628"/>
                <a:gd name="connsiteX542" fmla="*/ 1005219 w 2449768"/>
                <a:gd name="connsiteY542" fmla="*/ 622927 h 1050628"/>
                <a:gd name="connsiteX543" fmla="*/ 999143 w 2449768"/>
                <a:gd name="connsiteY543" fmla="*/ 647232 h 1050628"/>
                <a:gd name="connsiteX544" fmla="*/ 974838 w 2449768"/>
                <a:gd name="connsiteY544" fmla="*/ 641156 h 1050628"/>
                <a:gd name="connsiteX545" fmla="*/ 980914 w 2449768"/>
                <a:gd name="connsiteY545" fmla="*/ 616851 h 1050628"/>
                <a:gd name="connsiteX546" fmla="*/ 991927 w 2449768"/>
                <a:gd name="connsiteY546" fmla="*/ 614193 h 1050628"/>
                <a:gd name="connsiteX547" fmla="*/ 1244086 w 2449768"/>
                <a:gd name="connsiteY547" fmla="*/ 589888 h 1050628"/>
                <a:gd name="connsiteX548" fmla="*/ 1257378 w 2449768"/>
                <a:gd name="connsiteY548" fmla="*/ 598622 h 1050628"/>
                <a:gd name="connsiteX549" fmla="*/ 1251302 w 2449768"/>
                <a:gd name="connsiteY549" fmla="*/ 622927 h 1050628"/>
                <a:gd name="connsiteX550" fmla="*/ 1226997 w 2449768"/>
                <a:gd name="connsiteY550" fmla="*/ 616851 h 1050628"/>
                <a:gd name="connsiteX551" fmla="*/ 1233073 w 2449768"/>
                <a:gd name="connsiteY551" fmla="*/ 592546 h 1050628"/>
                <a:gd name="connsiteX552" fmla="*/ 1244086 w 2449768"/>
                <a:gd name="connsiteY552" fmla="*/ 589888 h 1050628"/>
                <a:gd name="connsiteX553" fmla="*/ 1332189 w 2449768"/>
                <a:gd name="connsiteY553" fmla="*/ 586850 h 1050628"/>
                <a:gd name="connsiteX554" fmla="*/ 1345481 w 2449768"/>
                <a:gd name="connsiteY554" fmla="*/ 595584 h 1050628"/>
                <a:gd name="connsiteX555" fmla="*/ 1339405 w 2449768"/>
                <a:gd name="connsiteY555" fmla="*/ 619889 h 1050628"/>
                <a:gd name="connsiteX556" fmla="*/ 1315100 w 2449768"/>
                <a:gd name="connsiteY556" fmla="*/ 613813 h 1050628"/>
                <a:gd name="connsiteX557" fmla="*/ 1321176 w 2449768"/>
                <a:gd name="connsiteY557" fmla="*/ 589508 h 1050628"/>
                <a:gd name="connsiteX558" fmla="*/ 1332189 w 2449768"/>
                <a:gd name="connsiteY558" fmla="*/ 586850 h 1050628"/>
                <a:gd name="connsiteX559" fmla="*/ 867366 w 2449768"/>
                <a:gd name="connsiteY559" fmla="*/ 583812 h 1050628"/>
                <a:gd name="connsiteX560" fmla="*/ 880658 w 2449768"/>
                <a:gd name="connsiteY560" fmla="*/ 592546 h 1050628"/>
                <a:gd name="connsiteX561" fmla="*/ 874582 w 2449768"/>
                <a:gd name="connsiteY561" fmla="*/ 616851 h 1050628"/>
                <a:gd name="connsiteX562" fmla="*/ 850277 w 2449768"/>
                <a:gd name="connsiteY562" fmla="*/ 610775 h 1050628"/>
                <a:gd name="connsiteX563" fmla="*/ 856353 w 2449768"/>
                <a:gd name="connsiteY563" fmla="*/ 586470 h 1050628"/>
                <a:gd name="connsiteX564" fmla="*/ 867366 w 2449768"/>
                <a:gd name="connsiteY564" fmla="*/ 583812 h 1050628"/>
                <a:gd name="connsiteX565" fmla="*/ 2222342 w 2449768"/>
                <a:gd name="connsiteY565" fmla="*/ 576217 h 1050628"/>
                <a:gd name="connsiteX566" fmla="*/ 2235633 w 2449768"/>
                <a:gd name="connsiteY566" fmla="*/ 586470 h 1050628"/>
                <a:gd name="connsiteX567" fmla="*/ 2229557 w 2449768"/>
                <a:gd name="connsiteY567" fmla="*/ 610775 h 1050628"/>
                <a:gd name="connsiteX568" fmla="*/ 2205253 w 2449768"/>
                <a:gd name="connsiteY568" fmla="*/ 604698 h 1050628"/>
                <a:gd name="connsiteX569" fmla="*/ 2211329 w 2449768"/>
                <a:gd name="connsiteY569" fmla="*/ 577356 h 1050628"/>
                <a:gd name="connsiteX570" fmla="*/ 2222342 w 2449768"/>
                <a:gd name="connsiteY570" fmla="*/ 576217 h 1050628"/>
                <a:gd name="connsiteX571" fmla="*/ 1092183 w 2449768"/>
                <a:gd name="connsiteY571" fmla="*/ 571660 h 1050628"/>
                <a:gd name="connsiteX572" fmla="*/ 1105475 w 2449768"/>
                <a:gd name="connsiteY572" fmla="*/ 580394 h 1050628"/>
                <a:gd name="connsiteX573" fmla="*/ 1099399 w 2449768"/>
                <a:gd name="connsiteY573" fmla="*/ 604699 h 1050628"/>
                <a:gd name="connsiteX574" fmla="*/ 1075094 w 2449768"/>
                <a:gd name="connsiteY574" fmla="*/ 598623 h 1050628"/>
                <a:gd name="connsiteX575" fmla="*/ 1081170 w 2449768"/>
                <a:gd name="connsiteY575" fmla="*/ 574318 h 1050628"/>
                <a:gd name="connsiteX576" fmla="*/ 1092183 w 2449768"/>
                <a:gd name="connsiteY576" fmla="*/ 571660 h 1050628"/>
                <a:gd name="connsiteX577" fmla="*/ 2000563 w 2449768"/>
                <a:gd name="connsiteY577" fmla="*/ 568622 h 1050628"/>
                <a:gd name="connsiteX578" fmla="*/ 2013855 w 2449768"/>
                <a:gd name="connsiteY578" fmla="*/ 577356 h 1050628"/>
                <a:gd name="connsiteX579" fmla="*/ 2007779 w 2449768"/>
                <a:gd name="connsiteY579" fmla="*/ 601661 h 1050628"/>
                <a:gd name="connsiteX580" fmla="*/ 1983474 w 2449768"/>
                <a:gd name="connsiteY580" fmla="*/ 595585 h 1050628"/>
                <a:gd name="connsiteX581" fmla="*/ 1989550 w 2449768"/>
                <a:gd name="connsiteY581" fmla="*/ 571280 h 1050628"/>
                <a:gd name="connsiteX582" fmla="*/ 2000563 w 2449768"/>
                <a:gd name="connsiteY582" fmla="*/ 568622 h 1050628"/>
                <a:gd name="connsiteX583" fmla="*/ 745844 w 2449768"/>
                <a:gd name="connsiteY583" fmla="*/ 568622 h 1050628"/>
                <a:gd name="connsiteX584" fmla="*/ 759136 w 2449768"/>
                <a:gd name="connsiteY584" fmla="*/ 577356 h 1050628"/>
                <a:gd name="connsiteX585" fmla="*/ 753060 w 2449768"/>
                <a:gd name="connsiteY585" fmla="*/ 601661 h 1050628"/>
                <a:gd name="connsiteX586" fmla="*/ 728755 w 2449768"/>
                <a:gd name="connsiteY586" fmla="*/ 595585 h 1050628"/>
                <a:gd name="connsiteX587" fmla="*/ 734831 w 2449768"/>
                <a:gd name="connsiteY587" fmla="*/ 571280 h 1050628"/>
                <a:gd name="connsiteX588" fmla="*/ 745844 w 2449768"/>
                <a:gd name="connsiteY588" fmla="*/ 568622 h 1050628"/>
                <a:gd name="connsiteX589" fmla="*/ 533179 w 2449768"/>
                <a:gd name="connsiteY589" fmla="*/ 568622 h 1050628"/>
                <a:gd name="connsiteX590" fmla="*/ 546471 w 2449768"/>
                <a:gd name="connsiteY590" fmla="*/ 577356 h 1050628"/>
                <a:gd name="connsiteX591" fmla="*/ 540395 w 2449768"/>
                <a:gd name="connsiteY591" fmla="*/ 601661 h 1050628"/>
                <a:gd name="connsiteX592" fmla="*/ 516090 w 2449768"/>
                <a:gd name="connsiteY592" fmla="*/ 595585 h 1050628"/>
                <a:gd name="connsiteX593" fmla="*/ 522166 w 2449768"/>
                <a:gd name="connsiteY593" fmla="*/ 571280 h 1050628"/>
                <a:gd name="connsiteX594" fmla="*/ 533179 w 2449768"/>
                <a:gd name="connsiteY594" fmla="*/ 568622 h 1050628"/>
                <a:gd name="connsiteX595" fmla="*/ 1866889 w 2449768"/>
                <a:gd name="connsiteY595" fmla="*/ 565584 h 1050628"/>
                <a:gd name="connsiteX596" fmla="*/ 1880180 w 2449768"/>
                <a:gd name="connsiteY596" fmla="*/ 574318 h 1050628"/>
                <a:gd name="connsiteX597" fmla="*/ 1874104 w 2449768"/>
                <a:gd name="connsiteY597" fmla="*/ 598623 h 1050628"/>
                <a:gd name="connsiteX598" fmla="*/ 1849800 w 2449768"/>
                <a:gd name="connsiteY598" fmla="*/ 592547 h 1050628"/>
                <a:gd name="connsiteX599" fmla="*/ 1855876 w 2449768"/>
                <a:gd name="connsiteY599" fmla="*/ 568242 h 1050628"/>
                <a:gd name="connsiteX600" fmla="*/ 1866889 w 2449768"/>
                <a:gd name="connsiteY600" fmla="*/ 565584 h 1050628"/>
                <a:gd name="connsiteX601" fmla="*/ 1508397 w 2449768"/>
                <a:gd name="connsiteY601" fmla="*/ 565584 h 1050628"/>
                <a:gd name="connsiteX602" fmla="*/ 1521689 w 2449768"/>
                <a:gd name="connsiteY602" fmla="*/ 574318 h 1050628"/>
                <a:gd name="connsiteX603" fmla="*/ 1515613 w 2449768"/>
                <a:gd name="connsiteY603" fmla="*/ 598623 h 1050628"/>
                <a:gd name="connsiteX604" fmla="*/ 1491308 w 2449768"/>
                <a:gd name="connsiteY604" fmla="*/ 592547 h 1050628"/>
                <a:gd name="connsiteX605" fmla="*/ 1497384 w 2449768"/>
                <a:gd name="connsiteY605" fmla="*/ 568242 h 1050628"/>
                <a:gd name="connsiteX606" fmla="*/ 1508397 w 2449768"/>
                <a:gd name="connsiteY606" fmla="*/ 565584 h 1050628"/>
                <a:gd name="connsiteX607" fmla="*/ 2365130 w 2449768"/>
                <a:gd name="connsiteY607" fmla="*/ 556470 h 1050628"/>
                <a:gd name="connsiteX608" fmla="*/ 2378422 w 2449768"/>
                <a:gd name="connsiteY608" fmla="*/ 565204 h 1050628"/>
                <a:gd name="connsiteX609" fmla="*/ 2372346 w 2449768"/>
                <a:gd name="connsiteY609" fmla="*/ 589509 h 1050628"/>
                <a:gd name="connsiteX610" fmla="*/ 2348041 w 2449768"/>
                <a:gd name="connsiteY610" fmla="*/ 583433 h 1050628"/>
                <a:gd name="connsiteX611" fmla="*/ 2354117 w 2449768"/>
                <a:gd name="connsiteY611" fmla="*/ 559128 h 1050628"/>
                <a:gd name="connsiteX612" fmla="*/ 2365130 w 2449768"/>
                <a:gd name="connsiteY612" fmla="*/ 556470 h 1050628"/>
                <a:gd name="connsiteX613" fmla="*/ 1620805 w 2449768"/>
                <a:gd name="connsiteY613" fmla="*/ 550394 h 1050628"/>
                <a:gd name="connsiteX614" fmla="*/ 1634097 w 2449768"/>
                <a:gd name="connsiteY614" fmla="*/ 559128 h 1050628"/>
                <a:gd name="connsiteX615" fmla="*/ 1628021 w 2449768"/>
                <a:gd name="connsiteY615" fmla="*/ 583433 h 1050628"/>
                <a:gd name="connsiteX616" fmla="*/ 1603716 w 2449768"/>
                <a:gd name="connsiteY616" fmla="*/ 577357 h 1050628"/>
                <a:gd name="connsiteX617" fmla="*/ 1609792 w 2449768"/>
                <a:gd name="connsiteY617" fmla="*/ 553052 h 1050628"/>
                <a:gd name="connsiteX618" fmla="*/ 1620805 w 2449768"/>
                <a:gd name="connsiteY618" fmla="*/ 550394 h 1050628"/>
                <a:gd name="connsiteX619" fmla="*/ 2097781 w 2449768"/>
                <a:gd name="connsiteY619" fmla="*/ 544317 h 1050628"/>
                <a:gd name="connsiteX620" fmla="*/ 2111073 w 2449768"/>
                <a:gd name="connsiteY620" fmla="*/ 553051 h 1050628"/>
                <a:gd name="connsiteX621" fmla="*/ 2104997 w 2449768"/>
                <a:gd name="connsiteY621" fmla="*/ 577356 h 1050628"/>
                <a:gd name="connsiteX622" fmla="*/ 2080692 w 2449768"/>
                <a:gd name="connsiteY622" fmla="*/ 571280 h 1050628"/>
                <a:gd name="connsiteX623" fmla="*/ 2086768 w 2449768"/>
                <a:gd name="connsiteY623" fmla="*/ 546975 h 1050628"/>
                <a:gd name="connsiteX624" fmla="*/ 2097781 w 2449768"/>
                <a:gd name="connsiteY624" fmla="*/ 544317 h 1050628"/>
                <a:gd name="connsiteX625" fmla="*/ 1745366 w 2449768"/>
                <a:gd name="connsiteY625" fmla="*/ 538241 h 1050628"/>
                <a:gd name="connsiteX626" fmla="*/ 1758658 w 2449768"/>
                <a:gd name="connsiteY626" fmla="*/ 546975 h 1050628"/>
                <a:gd name="connsiteX627" fmla="*/ 1752582 w 2449768"/>
                <a:gd name="connsiteY627" fmla="*/ 571280 h 1050628"/>
                <a:gd name="connsiteX628" fmla="*/ 1728277 w 2449768"/>
                <a:gd name="connsiteY628" fmla="*/ 565204 h 1050628"/>
                <a:gd name="connsiteX629" fmla="*/ 1734353 w 2449768"/>
                <a:gd name="connsiteY629" fmla="*/ 540899 h 1050628"/>
                <a:gd name="connsiteX630" fmla="*/ 1745366 w 2449768"/>
                <a:gd name="connsiteY630" fmla="*/ 538241 h 1050628"/>
                <a:gd name="connsiteX631" fmla="*/ 624322 w 2449768"/>
                <a:gd name="connsiteY631" fmla="*/ 529127 h 1050628"/>
                <a:gd name="connsiteX632" fmla="*/ 637613 w 2449768"/>
                <a:gd name="connsiteY632" fmla="*/ 537861 h 1050628"/>
                <a:gd name="connsiteX633" fmla="*/ 631537 w 2449768"/>
                <a:gd name="connsiteY633" fmla="*/ 562166 h 1050628"/>
                <a:gd name="connsiteX634" fmla="*/ 607233 w 2449768"/>
                <a:gd name="connsiteY634" fmla="*/ 556090 h 1050628"/>
                <a:gd name="connsiteX635" fmla="*/ 613309 w 2449768"/>
                <a:gd name="connsiteY635" fmla="*/ 531785 h 1050628"/>
                <a:gd name="connsiteX636" fmla="*/ 624322 w 2449768"/>
                <a:gd name="connsiteY636" fmla="*/ 529127 h 1050628"/>
                <a:gd name="connsiteX637" fmla="*/ 958508 w 2449768"/>
                <a:gd name="connsiteY637" fmla="*/ 523051 h 1050628"/>
                <a:gd name="connsiteX638" fmla="*/ 971800 w 2449768"/>
                <a:gd name="connsiteY638" fmla="*/ 531785 h 1050628"/>
                <a:gd name="connsiteX639" fmla="*/ 965724 w 2449768"/>
                <a:gd name="connsiteY639" fmla="*/ 556090 h 1050628"/>
                <a:gd name="connsiteX640" fmla="*/ 941419 w 2449768"/>
                <a:gd name="connsiteY640" fmla="*/ 550014 h 1050628"/>
                <a:gd name="connsiteX641" fmla="*/ 947495 w 2449768"/>
                <a:gd name="connsiteY641" fmla="*/ 525709 h 1050628"/>
                <a:gd name="connsiteX642" fmla="*/ 958508 w 2449768"/>
                <a:gd name="connsiteY642" fmla="*/ 523051 h 1050628"/>
                <a:gd name="connsiteX643" fmla="*/ 1177248 w 2449768"/>
                <a:gd name="connsiteY643" fmla="*/ 507861 h 1050628"/>
                <a:gd name="connsiteX644" fmla="*/ 1190540 w 2449768"/>
                <a:gd name="connsiteY644" fmla="*/ 516595 h 1050628"/>
                <a:gd name="connsiteX645" fmla="*/ 1184464 w 2449768"/>
                <a:gd name="connsiteY645" fmla="*/ 540900 h 1050628"/>
                <a:gd name="connsiteX646" fmla="*/ 1160159 w 2449768"/>
                <a:gd name="connsiteY646" fmla="*/ 534824 h 1050628"/>
                <a:gd name="connsiteX647" fmla="*/ 1166235 w 2449768"/>
                <a:gd name="connsiteY647" fmla="*/ 510519 h 1050628"/>
                <a:gd name="connsiteX648" fmla="*/ 1177248 w 2449768"/>
                <a:gd name="connsiteY648" fmla="*/ 507861 h 1050628"/>
                <a:gd name="connsiteX649" fmla="*/ 1399027 w 2449768"/>
                <a:gd name="connsiteY649" fmla="*/ 504823 h 1050628"/>
                <a:gd name="connsiteX650" fmla="*/ 1412319 w 2449768"/>
                <a:gd name="connsiteY650" fmla="*/ 513557 h 1050628"/>
                <a:gd name="connsiteX651" fmla="*/ 1406243 w 2449768"/>
                <a:gd name="connsiteY651" fmla="*/ 537862 h 1050628"/>
                <a:gd name="connsiteX652" fmla="*/ 1381938 w 2449768"/>
                <a:gd name="connsiteY652" fmla="*/ 531786 h 1050628"/>
                <a:gd name="connsiteX653" fmla="*/ 1388014 w 2449768"/>
                <a:gd name="connsiteY653" fmla="*/ 507481 h 1050628"/>
                <a:gd name="connsiteX654" fmla="*/ 1399027 w 2449768"/>
                <a:gd name="connsiteY654" fmla="*/ 504823 h 1050628"/>
                <a:gd name="connsiteX655" fmla="*/ 2194999 w 2449768"/>
                <a:gd name="connsiteY655" fmla="*/ 492670 h 1050628"/>
                <a:gd name="connsiteX656" fmla="*/ 2208291 w 2449768"/>
                <a:gd name="connsiteY656" fmla="*/ 501404 h 1050628"/>
                <a:gd name="connsiteX657" fmla="*/ 2202214 w 2449768"/>
                <a:gd name="connsiteY657" fmla="*/ 525709 h 1050628"/>
                <a:gd name="connsiteX658" fmla="*/ 2177910 w 2449768"/>
                <a:gd name="connsiteY658" fmla="*/ 519633 h 1050628"/>
                <a:gd name="connsiteX659" fmla="*/ 2183986 w 2449768"/>
                <a:gd name="connsiteY659" fmla="*/ 495328 h 1050628"/>
                <a:gd name="connsiteX660" fmla="*/ 2194999 w 2449768"/>
                <a:gd name="connsiteY660" fmla="*/ 492670 h 1050628"/>
                <a:gd name="connsiteX661" fmla="*/ 1912459 w 2449768"/>
                <a:gd name="connsiteY661" fmla="*/ 480518 h 1050628"/>
                <a:gd name="connsiteX662" fmla="*/ 1925751 w 2449768"/>
                <a:gd name="connsiteY662" fmla="*/ 489252 h 1050628"/>
                <a:gd name="connsiteX663" fmla="*/ 1919675 w 2449768"/>
                <a:gd name="connsiteY663" fmla="*/ 513557 h 1050628"/>
                <a:gd name="connsiteX664" fmla="*/ 1895370 w 2449768"/>
                <a:gd name="connsiteY664" fmla="*/ 507481 h 1050628"/>
                <a:gd name="connsiteX665" fmla="*/ 1901446 w 2449768"/>
                <a:gd name="connsiteY665" fmla="*/ 483176 h 1050628"/>
                <a:gd name="connsiteX666" fmla="*/ 1912459 w 2449768"/>
                <a:gd name="connsiteY666" fmla="*/ 480518 h 1050628"/>
                <a:gd name="connsiteX667" fmla="*/ 803567 w 2449768"/>
                <a:gd name="connsiteY667" fmla="*/ 480518 h 1050628"/>
                <a:gd name="connsiteX668" fmla="*/ 816859 w 2449768"/>
                <a:gd name="connsiteY668" fmla="*/ 489252 h 1050628"/>
                <a:gd name="connsiteX669" fmla="*/ 810783 w 2449768"/>
                <a:gd name="connsiteY669" fmla="*/ 513557 h 1050628"/>
                <a:gd name="connsiteX670" fmla="*/ 786478 w 2449768"/>
                <a:gd name="connsiteY670" fmla="*/ 507481 h 1050628"/>
                <a:gd name="connsiteX671" fmla="*/ 792554 w 2449768"/>
                <a:gd name="connsiteY671" fmla="*/ 483176 h 1050628"/>
                <a:gd name="connsiteX672" fmla="*/ 803567 w 2449768"/>
                <a:gd name="connsiteY672" fmla="*/ 480518 h 1050628"/>
                <a:gd name="connsiteX673" fmla="*/ 1550930 w 2449768"/>
                <a:gd name="connsiteY673" fmla="*/ 471404 h 1050628"/>
                <a:gd name="connsiteX674" fmla="*/ 1564222 w 2449768"/>
                <a:gd name="connsiteY674" fmla="*/ 480138 h 1050628"/>
                <a:gd name="connsiteX675" fmla="*/ 1558146 w 2449768"/>
                <a:gd name="connsiteY675" fmla="*/ 504443 h 1050628"/>
                <a:gd name="connsiteX676" fmla="*/ 1533841 w 2449768"/>
                <a:gd name="connsiteY676" fmla="*/ 498367 h 1050628"/>
                <a:gd name="connsiteX677" fmla="*/ 1539917 w 2449768"/>
                <a:gd name="connsiteY677" fmla="*/ 474062 h 1050628"/>
                <a:gd name="connsiteX678" fmla="*/ 1550930 w 2449768"/>
                <a:gd name="connsiteY678" fmla="*/ 471404 h 1050628"/>
                <a:gd name="connsiteX679" fmla="*/ 2307407 w 2449768"/>
                <a:gd name="connsiteY679" fmla="*/ 465328 h 1050628"/>
                <a:gd name="connsiteX680" fmla="*/ 2320698 w 2449768"/>
                <a:gd name="connsiteY680" fmla="*/ 474062 h 1050628"/>
                <a:gd name="connsiteX681" fmla="*/ 2314622 w 2449768"/>
                <a:gd name="connsiteY681" fmla="*/ 498367 h 1050628"/>
                <a:gd name="connsiteX682" fmla="*/ 2290318 w 2449768"/>
                <a:gd name="connsiteY682" fmla="*/ 492291 h 1050628"/>
                <a:gd name="connsiteX683" fmla="*/ 2296394 w 2449768"/>
                <a:gd name="connsiteY683" fmla="*/ 467986 h 1050628"/>
                <a:gd name="connsiteX684" fmla="*/ 2307407 w 2449768"/>
                <a:gd name="connsiteY684" fmla="*/ 465328 h 1050628"/>
                <a:gd name="connsiteX685" fmla="*/ 1076992 w 2449768"/>
                <a:gd name="connsiteY685" fmla="*/ 462290 h 1050628"/>
                <a:gd name="connsiteX686" fmla="*/ 1090284 w 2449768"/>
                <a:gd name="connsiteY686" fmla="*/ 471024 h 1050628"/>
                <a:gd name="connsiteX687" fmla="*/ 1084208 w 2449768"/>
                <a:gd name="connsiteY687" fmla="*/ 495329 h 1050628"/>
                <a:gd name="connsiteX688" fmla="*/ 1059903 w 2449768"/>
                <a:gd name="connsiteY688" fmla="*/ 489253 h 1050628"/>
                <a:gd name="connsiteX689" fmla="*/ 1065979 w 2449768"/>
                <a:gd name="connsiteY689" fmla="*/ 464948 h 1050628"/>
                <a:gd name="connsiteX690" fmla="*/ 1076992 w 2449768"/>
                <a:gd name="connsiteY690" fmla="*/ 462290 h 1050628"/>
                <a:gd name="connsiteX691" fmla="*/ 2030944 w 2449768"/>
                <a:gd name="connsiteY691" fmla="*/ 456214 h 1050628"/>
                <a:gd name="connsiteX692" fmla="*/ 2044236 w 2449768"/>
                <a:gd name="connsiteY692" fmla="*/ 464948 h 1050628"/>
                <a:gd name="connsiteX693" fmla="*/ 2038160 w 2449768"/>
                <a:gd name="connsiteY693" fmla="*/ 489253 h 1050628"/>
                <a:gd name="connsiteX694" fmla="*/ 2013855 w 2449768"/>
                <a:gd name="connsiteY694" fmla="*/ 483177 h 1050628"/>
                <a:gd name="connsiteX695" fmla="*/ 2019931 w 2449768"/>
                <a:gd name="connsiteY695" fmla="*/ 458872 h 1050628"/>
                <a:gd name="connsiteX696" fmla="*/ 2030944 w 2449768"/>
                <a:gd name="connsiteY696" fmla="*/ 456214 h 1050628"/>
                <a:gd name="connsiteX697" fmla="*/ 1280542 w 2449768"/>
                <a:gd name="connsiteY697" fmla="*/ 453176 h 1050628"/>
                <a:gd name="connsiteX698" fmla="*/ 1293834 w 2449768"/>
                <a:gd name="connsiteY698" fmla="*/ 461910 h 1050628"/>
                <a:gd name="connsiteX699" fmla="*/ 1287758 w 2449768"/>
                <a:gd name="connsiteY699" fmla="*/ 486215 h 1050628"/>
                <a:gd name="connsiteX700" fmla="*/ 1263453 w 2449768"/>
                <a:gd name="connsiteY700" fmla="*/ 480139 h 1050628"/>
                <a:gd name="connsiteX701" fmla="*/ 1269529 w 2449768"/>
                <a:gd name="connsiteY701" fmla="*/ 455834 h 1050628"/>
                <a:gd name="connsiteX702" fmla="*/ 1280542 w 2449768"/>
                <a:gd name="connsiteY702" fmla="*/ 453176 h 1050628"/>
                <a:gd name="connsiteX703" fmla="*/ 679006 w 2449768"/>
                <a:gd name="connsiteY703" fmla="*/ 450138 h 1050628"/>
                <a:gd name="connsiteX704" fmla="*/ 692298 w 2449768"/>
                <a:gd name="connsiteY704" fmla="*/ 458872 h 1050628"/>
                <a:gd name="connsiteX705" fmla="*/ 686222 w 2449768"/>
                <a:gd name="connsiteY705" fmla="*/ 483177 h 1050628"/>
                <a:gd name="connsiteX706" fmla="*/ 661917 w 2449768"/>
                <a:gd name="connsiteY706" fmla="*/ 477101 h 1050628"/>
                <a:gd name="connsiteX707" fmla="*/ 667993 w 2449768"/>
                <a:gd name="connsiteY707" fmla="*/ 452796 h 1050628"/>
                <a:gd name="connsiteX708" fmla="*/ 679006 w 2449768"/>
                <a:gd name="connsiteY708" fmla="*/ 450138 h 1050628"/>
                <a:gd name="connsiteX709" fmla="*/ 1815242 w 2449768"/>
                <a:gd name="connsiteY709" fmla="*/ 447099 h 1050628"/>
                <a:gd name="connsiteX710" fmla="*/ 1828533 w 2449768"/>
                <a:gd name="connsiteY710" fmla="*/ 455833 h 1050628"/>
                <a:gd name="connsiteX711" fmla="*/ 1822457 w 2449768"/>
                <a:gd name="connsiteY711" fmla="*/ 480138 h 1050628"/>
                <a:gd name="connsiteX712" fmla="*/ 1798152 w 2449768"/>
                <a:gd name="connsiteY712" fmla="*/ 474062 h 1050628"/>
                <a:gd name="connsiteX713" fmla="*/ 1804228 w 2449768"/>
                <a:gd name="connsiteY713" fmla="*/ 449757 h 1050628"/>
                <a:gd name="connsiteX714" fmla="*/ 1815242 w 2449768"/>
                <a:gd name="connsiteY714" fmla="*/ 447099 h 1050628"/>
                <a:gd name="connsiteX715" fmla="*/ 1699795 w 2449768"/>
                <a:gd name="connsiteY715" fmla="*/ 444061 h 1050628"/>
                <a:gd name="connsiteX716" fmla="*/ 1713087 w 2449768"/>
                <a:gd name="connsiteY716" fmla="*/ 452795 h 1050628"/>
                <a:gd name="connsiteX717" fmla="*/ 1707011 w 2449768"/>
                <a:gd name="connsiteY717" fmla="*/ 477100 h 1050628"/>
                <a:gd name="connsiteX718" fmla="*/ 1682706 w 2449768"/>
                <a:gd name="connsiteY718" fmla="*/ 471024 h 1050628"/>
                <a:gd name="connsiteX719" fmla="*/ 1688782 w 2449768"/>
                <a:gd name="connsiteY719" fmla="*/ 446719 h 1050628"/>
                <a:gd name="connsiteX720" fmla="*/ 1699795 w 2449768"/>
                <a:gd name="connsiteY720" fmla="*/ 444061 h 1050628"/>
                <a:gd name="connsiteX721" fmla="*/ 888633 w 2449768"/>
                <a:gd name="connsiteY721" fmla="*/ 434947 h 1050628"/>
                <a:gd name="connsiteX722" fmla="*/ 901925 w 2449768"/>
                <a:gd name="connsiteY722" fmla="*/ 443681 h 1050628"/>
                <a:gd name="connsiteX723" fmla="*/ 895849 w 2449768"/>
                <a:gd name="connsiteY723" fmla="*/ 467986 h 1050628"/>
                <a:gd name="connsiteX724" fmla="*/ 871544 w 2449768"/>
                <a:gd name="connsiteY724" fmla="*/ 461910 h 1050628"/>
                <a:gd name="connsiteX725" fmla="*/ 877620 w 2449768"/>
                <a:gd name="connsiteY725" fmla="*/ 437605 h 1050628"/>
                <a:gd name="connsiteX726" fmla="*/ 888633 w 2449768"/>
                <a:gd name="connsiteY726" fmla="*/ 434947 h 1050628"/>
                <a:gd name="connsiteX727" fmla="*/ 2158542 w 2449768"/>
                <a:gd name="connsiteY727" fmla="*/ 407605 h 1050628"/>
                <a:gd name="connsiteX728" fmla="*/ 2171833 w 2449768"/>
                <a:gd name="connsiteY728" fmla="*/ 416339 h 1050628"/>
                <a:gd name="connsiteX729" fmla="*/ 2165757 w 2449768"/>
                <a:gd name="connsiteY729" fmla="*/ 440644 h 1050628"/>
                <a:gd name="connsiteX730" fmla="*/ 2141453 w 2449768"/>
                <a:gd name="connsiteY730" fmla="*/ 434568 h 1050628"/>
                <a:gd name="connsiteX731" fmla="*/ 2147529 w 2449768"/>
                <a:gd name="connsiteY731" fmla="*/ 410263 h 1050628"/>
                <a:gd name="connsiteX732" fmla="*/ 2158542 w 2449768"/>
                <a:gd name="connsiteY732" fmla="*/ 407605 h 1050628"/>
                <a:gd name="connsiteX733" fmla="*/ 1484092 w 2449768"/>
                <a:gd name="connsiteY733" fmla="*/ 407605 h 1050628"/>
                <a:gd name="connsiteX734" fmla="*/ 1497384 w 2449768"/>
                <a:gd name="connsiteY734" fmla="*/ 416339 h 1050628"/>
                <a:gd name="connsiteX735" fmla="*/ 1491308 w 2449768"/>
                <a:gd name="connsiteY735" fmla="*/ 440644 h 1050628"/>
                <a:gd name="connsiteX736" fmla="*/ 1467003 w 2449768"/>
                <a:gd name="connsiteY736" fmla="*/ 434568 h 1050628"/>
                <a:gd name="connsiteX737" fmla="*/ 1473079 w 2449768"/>
                <a:gd name="connsiteY737" fmla="*/ 410263 h 1050628"/>
                <a:gd name="connsiteX738" fmla="*/ 1484092 w 2449768"/>
                <a:gd name="connsiteY738" fmla="*/ 407605 h 1050628"/>
                <a:gd name="connsiteX739" fmla="*/ 1365608 w 2449768"/>
                <a:gd name="connsiteY739" fmla="*/ 404567 h 1050628"/>
                <a:gd name="connsiteX740" fmla="*/ 1378900 w 2449768"/>
                <a:gd name="connsiteY740" fmla="*/ 413301 h 1050628"/>
                <a:gd name="connsiteX741" fmla="*/ 1372824 w 2449768"/>
                <a:gd name="connsiteY741" fmla="*/ 437606 h 1050628"/>
                <a:gd name="connsiteX742" fmla="*/ 1348519 w 2449768"/>
                <a:gd name="connsiteY742" fmla="*/ 431530 h 1050628"/>
                <a:gd name="connsiteX743" fmla="*/ 1354595 w 2449768"/>
                <a:gd name="connsiteY743" fmla="*/ 407225 h 1050628"/>
                <a:gd name="connsiteX744" fmla="*/ 1365608 w 2449768"/>
                <a:gd name="connsiteY744" fmla="*/ 404567 h 1050628"/>
                <a:gd name="connsiteX745" fmla="*/ 988889 w 2449768"/>
                <a:gd name="connsiteY745" fmla="*/ 404567 h 1050628"/>
                <a:gd name="connsiteX746" fmla="*/ 1002180 w 2449768"/>
                <a:gd name="connsiteY746" fmla="*/ 413301 h 1050628"/>
                <a:gd name="connsiteX747" fmla="*/ 996104 w 2449768"/>
                <a:gd name="connsiteY747" fmla="*/ 437606 h 1050628"/>
                <a:gd name="connsiteX748" fmla="*/ 971800 w 2449768"/>
                <a:gd name="connsiteY748" fmla="*/ 431530 h 1050628"/>
                <a:gd name="connsiteX749" fmla="*/ 977876 w 2449768"/>
                <a:gd name="connsiteY749" fmla="*/ 407225 h 1050628"/>
                <a:gd name="connsiteX750" fmla="*/ 988889 w 2449768"/>
                <a:gd name="connsiteY750" fmla="*/ 404567 h 1050628"/>
                <a:gd name="connsiteX751" fmla="*/ 1182565 w 2449768"/>
                <a:gd name="connsiteY751" fmla="*/ 394312 h 1050628"/>
                <a:gd name="connsiteX752" fmla="*/ 1193578 w 2449768"/>
                <a:gd name="connsiteY752" fmla="*/ 404186 h 1050628"/>
                <a:gd name="connsiteX753" fmla="*/ 1187502 w 2449768"/>
                <a:gd name="connsiteY753" fmla="*/ 428491 h 1050628"/>
                <a:gd name="connsiteX754" fmla="*/ 1163197 w 2449768"/>
                <a:gd name="connsiteY754" fmla="*/ 422415 h 1050628"/>
                <a:gd name="connsiteX755" fmla="*/ 1169273 w 2449768"/>
                <a:gd name="connsiteY755" fmla="*/ 398110 h 1050628"/>
                <a:gd name="connsiteX756" fmla="*/ 1182565 w 2449768"/>
                <a:gd name="connsiteY756" fmla="*/ 394312 h 1050628"/>
                <a:gd name="connsiteX757" fmla="*/ 1620805 w 2449768"/>
                <a:gd name="connsiteY757" fmla="*/ 389376 h 1050628"/>
                <a:gd name="connsiteX758" fmla="*/ 1634097 w 2449768"/>
                <a:gd name="connsiteY758" fmla="*/ 398110 h 1050628"/>
                <a:gd name="connsiteX759" fmla="*/ 1628021 w 2449768"/>
                <a:gd name="connsiteY759" fmla="*/ 422415 h 1050628"/>
                <a:gd name="connsiteX760" fmla="*/ 1603716 w 2449768"/>
                <a:gd name="connsiteY760" fmla="*/ 416339 h 1050628"/>
                <a:gd name="connsiteX761" fmla="*/ 1609792 w 2449768"/>
                <a:gd name="connsiteY761" fmla="*/ 392034 h 1050628"/>
                <a:gd name="connsiteX762" fmla="*/ 1620805 w 2449768"/>
                <a:gd name="connsiteY762" fmla="*/ 389376 h 1050628"/>
                <a:gd name="connsiteX763" fmla="*/ 1961068 w 2449768"/>
                <a:gd name="connsiteY763" fmla="*/ 380262 h 1050628"/>
                <a:gd name="connsiteX764" fmla="*/ 1974360 w 2449768"/>
                <a:gd name="connsiteY764" fmla="*/ 388996 h 1050628"/>
                <a:gd name="connsiteX765" fmla="*/ 1968284 w 2449768"/>
                <a:gd name="connsiteY765" fmla="*/ 413301 h 1050628"/>
                <a:gd name="connsiteX766" fmla="*/ 1943979 w 2449768"/>
                <a:gd name="connsiteY766" fmla="*/ 407225 h 1050628"/>
                <a:gd name="connsiteX767" fmla="*/ 1950055 w 2449768"/>
                <a:gd name="connsiteY767" fmla="*/ 382920 h 1050628"/>
                <a:gd name="connsiteX768" fmla="*/ 1961068 w 2449768"/>
                <a:gd name="connsiteY768" fmla="*/ 380262 h 1050628"/>
                <a:gd name="connsiteX769" fmla="*/ 770148 w 2449768"/>
                <a:gd name="connsiteY769" fmla="*/ 380262 h 1050628"/>
                <a:gd name="connsiteX770" fmla="*/ 783440 w 2449768"/>
                <a:gd name="connsiteY770" fmla="*/ 388996 h 1050628"/>
                <a:gd name="connsiteX771" fmla="*/ 777364 w 2449768"/>
                <a:gd name="connsiteY771" fmla="*/ 413301 h 1050628"/>
                <a:gd name="connsiteX772" fmla="*/ 753059 w 2449768"/>
                <a:gd name="connsiteY772" fmla="*/ 407225 h 1050628"/>
                <a:gd name="connsiteX773" fmla="*/ 759135 w 2449768"/>
                <a:gd name="connsiteY773" fmla="*/ 382920 h 1050628"/>
                <a:gd name="connsiteX774" fmla="*/ 770148 w 2449768"/>
                <a:gd name="connsiteY774" fmla="*/ 380262 h 1050628"/>
                <a:gd name="connsiteX775" fmla="*/ 2240571 w 2449768"/>
                <a:gd name="connsiteY775" fmla="*/ 352920 h 1050628"/>
                <a:gd name="connsiteX776" fmla="*/ 2253862 w 2449768"/>
                <a:gd name="connsiteY776" fmla="*/ 361654 h 1050628"/>
                <a:gd name="connsiteX777" fmla="*/ 2247786 w 2449768"/>
                <a:gd name="connsiteY777" fmla="*/ 385959 h 1050628"/>
                <a:gd name="connsiteX778" fmla="*/ 2223481 w 2449768"/>
                <a:gd name="connsiteY778" fmla="*/ 379883 h 1050628"/>
                <a:gd name="connsiteX779" fmla="*/ 2229557 w 2449768"/>
                <a:gd name="connsiteY779" fmla="*/ 355578 h 1050628"/>
                <a:gd name="connsiteX780" fmla="*/ 2240571 w 2449768"/>
                <a:gd name="connsiteY780" fmla="*/ 352920 h 1050628"/>
                <a:gd name="connsiteX781" fmla="*/ 2082590 w 2449768"/>
                <a:gd name="connsiteY781" fmla="*/ 352920 h 1050628"/>
                <a:gd name="connsiteX782" fmla="*/ 2095882 w 2449768"/>
                <a:gd name="connsiteY782" fmla="*/ 361654 h 1050628"/>
                <a:gd name="connsiteX783" fmla="*/ 2089806 w 2449768"/>
                <a:gd name="connsiteY783" fmla="*/ 385959 h 1050628"/>
                <a:gd name="connsiteX784" fmla="*/ 2065501 w 2449768"/>
                <a:gd name="connsiteY784" fmla="*/ 379883 h 1050628"/>
                <a:gd name="connsiteX785" fmla="*/ 2071577 w 2449768"/>
                <a:gd name="connsiteY785" fmla="*/ 355578 h 1050628"/>
                <a:gd name="connsiteX786" fmla="*/ 2082590 w 2449768"/>
                <a:gd name="connsiteY786" fmla="*/ 352920 h 1050628"/>
                <a:gd name="connsiteX787" fmla="*/ 1080030 w 2449768"/>
                <a:gd name="connsiteY787" fmla="*/ 337729 h 1050628"/>
                <a:gd name="connsiteX788" fmla="*/ 1093322 w 2449768"/>
                <a:gd name="connsiteY788" fmla="*/ 346463 h 1050628"/>
                <a:gd name="connsiteX789" fmla="*/ 1087246 w 2449768"/>
                <a:gd name="connsiteY789" fmla="*/ 370768 h 1050628"/>
                <a:gd name="connsiteX790" fmla="*/ 1062941 w 2449768"/>
                <a:gd name="connsiteY790" fmla="*/ 364692 h 1050628"/>
                <a:gd name="connsiteX791" fmla="*/ 1069017 w 2449768"/>
                <a:gd name="connsiteY791" fmla="*/ 340387 h 1050628"/>
                <a:gd name="connsiteX792" fmla="*/ 1080030 w 2449768"/>
                <a:gd name="connsiteY792" fmla="*/ 337729 h 1050628"/>
                <a:gd name="connsiteX793" fmla="*/ 1787899 w 2449768"/>
                <a:gd name="connsiteY793" fmla="*/ 331653 h 1050628"/>
                <a:gd name="connsiteX794" fmla="*/ 1801191 w 2449768"/>
                <a:gd name="connsiteY794" fmla="*/ 340387 h 1050628"/>
                <a:gd name="connsiteX795" fmla="*/ 1795115 w 2449768"/>
                <a:gd name="connsiteY795" fmla="*/ 364692 h 1050628"/>
                <a:gd name="connsiteX796" fmla="*/ 1770810 w 2449768"/>
                <a:gd name="connsiteY796" fmla="*/ 358616 h 1050628"/>
                <a:gd name="connsiteX797" fmla="*/ 1776886 w 2449768"/>
                <a:gd name="connsiteY797" fmla="*/ 334311 h 1050628"/>
                <a:gd name="connsiteX798" fmla="*/ 1787899 w 2449768"/>
                <a:gd name="connsiteY798" fmla="*/ 331653 h 1050628"/>
                <a:gd name="connsiteX799" fmla="*/ 1879040 w 2449768"/>
                <a:gd name="connsiteY799" fmla="*/ 328615 h 1050628"/>
                <a:gd name="connsiteX800" fmla="*/ 1892332 w 2449768"/>
                <a:gd name="connsiteY800" fmla="*/ 337349 h 1050628"/>
                <a:gd name="connsiteX801" fmla="*/ 1886256 w 2449768"/>
                <a:gd name="connsiteY801" fmla="*/ 361654 h 1050628"/>
                <a:gd name="connsiteX802" fmla="*/ 1861951 w 2449768"/>
                <a:gd name="connsiteY802" fmla="*/ 355578 h 1050628"/>
                <a:gd name="connsiteX803" fmla="*/ 1868027 w 2449768"/>
                <a:gd name="connsiteY803" fmla="*/ 331273 h 1050628"/>
                <a:gd name="connsiteX804" fmla="*/ 1879040 w 2449768"/>
                <a:gd name="connsiteY804" fmla="*/ 328615 h 1050628"/>
                <a:gd name="connsiteX805" fmla="*/ 1265352 w 2449768"/>
                <a:gd name="connsiteY805" fmla="*/ 325577 h 1050628"/>
                <a:gd name="connsiteX806" fmla="*/ 1278644 w 2449768"/>
                <a:gd name="connsiteY806" fmla="*/ 334311 h 1050628"/>
                <a:gd name="connsiteX807" fmla="*/ 1272568 w 2449768"/>
                <a:gd name="connsiteY807" fmla="*/ 358616 h 1050628"/>
                <a:gd name="connsiteX808" fmla="*/ 1248263 w 2449768"/>
                <a:gd name="connsiteY808" fmla="*/ 352540 h 1050628"/>
                <a:gd name="connsiteX809" fmla="*/ 1254339 w 2449768"/>
                <a:gd name="connsiteY809" fmla="*/ 328235 h 1050628"/>
                <a:gd name="connsiteX810" fmla="*/ 1265352 w 2449768"/>
                <a:gd name="connsiteY810" fmla="*/ 325577 h 1050628"/>
                <a:gd name="connsiteX811" fmla="*/ 864328 w 2449768"/>
                <a:gd name="connsiteY811" fmla="*/ 319501 h 1050628"/>
                <a:gd name="connsiteX812" fmla="*/ 877620 w 2449768"/>
                <a:gd name="connsiteY812" fmla="*/ 328235 h 1050628"/>
                <a:gd name="connsiteX813" fmla="*/ 871544 w 2449768"/>
                <a:gd name="connsiteY813" fmla="*/ 352540 h 1050628"/>
                <a:gd name="connsiteX814" fmla="*/ 847239 w 2449768"/>
                <a:gd name="connsiteY814" fmla="*/ 346464 h 1050628"/>
                <a:gd name="connsiteX815" fmla="*/ 853315 w 2449768"/>
                <a:gd name="connsiteY815" fmla="*/ 322159 h 1050628"/>
                <a:gd name="connsiteX816" fmla="*/ 864328 w 2449768"/>
                <a:gd name="connsiteY816" fmla="*/ 319501 h 1050628"/>
                <a:gd name="connsiteX817" fmla="*/ 1459788 w 2449768"/>
                <a:gd name="connsiteY817" fmla="*/ 316463 h 1050628"/>
                <a:gd name="connsiteX818" fmla="*/ 1473080 w 2449768"/>
                <a:gd name="connsiteY818" fmla="*/ 325197 h 1050628"/>
                <a:gd name="connsiteX819" fmla="*/ 1467004 w 2449768"/>
                <a:gd name="connsiteY819" fmla="*/ 349502 h 1050628"/>
                <a:gd name="connsiteX820" fmla="*/ 1442699 w 2449768"/>
                <a:gd name="connsiteY820" fmla="*/ 343426 h 1050628"/>
                <a:gd name="connsiteX821" fmla="*/ 1448775 w 2449768"/>
                <a:gd name="connsiteY821" fmla="*/ 319121 h 1050628"/>
                <a:gd name="connsiteX822" fmla="*/ 1459788 w 2449768"/>
                <a:gd name="connsiteY822" fmla="*/ 316463 h 1050628"/>
                <a:gd name="connsiteX823" fmla="*/ 1702833 w 2449768"/>
                <a:gd name="connsiteY823" fmla="*/ 310387 h 1050628"/>
                <a:gd name="connsiteX824" fmla="*/ 1716125 w 2449768"/>
                <a:gd name="connsiteY824" fmla="*/ 319121 h 1050628"/>
                <a:gd name="connsiteX825" fmla="*/ 1710049 w 2449768"/>
                <a:gd name="connsiteY825" fmla="*/ 343426 h 1050628"/>
                <a:gd name="connsiteX826" fmla="*/ 1685744 w 2449768"/>
                <a:gd name="connsiteY826" fmla="*/ 337350 h 1050628"/>
                <a:gd name="connsiteX827" fmla="*/ 1691820 w 2449768"/>
                <a:gd name="connsiteY827" fmla="*/ 313045 h 1050628"/>
                <a:gd name="connsiteX828" fmla="*/ 1702833 w 2449768"/>
                <a:gd name="connsiteY828" fmla="*/ 310387 h 1050628"/>
                <a:gd name="connsiteX829" fmla="*/ 1577893 w 2449768"/>
                <a:gd name="connsiteY829" fmla="*/ 297095 h 1050628"/>
                <a:gd name="connsiteX830" fmla="*/ 1591565 w 2449768"/>
                <a:gd name="connsiteY830" fmla="*/ 306969 h 1050628"/>
                <a:gd name="connsiteX831" fmla="*/ 1585489 w 2449768"/>
                <a:gd name="connsiteY831" fmla="*/ 331274 h 1050628"/>
                <a:gd name="connsiteX832" fmla="*/ 1561184 w 2449768"/>
                <a:gd name="connsiteY832" fmla="*/ 325198 h 1050628"/>
                <a:gd name="connsiteX833" fmla="*/ 1564222 w 2449768"/>
                <a:gd name="connsiteY833" fmla="*/ 300893 h 1050628"/>
                <a:gd name="connsiteX834" fmla="*/ 1577893 w 2449768"/>
                <a:gd name="connsiteY834" fmla="*/ 297095 h 1050628"/>
                <a:gd name="connsiteX835" fmla="*/ 955470 w 2449768"/>
                <a:gd name="connsiteY835" fmla="*/ 295196 h 1050628"/>
                <a:gd name="connsiteX836" fmla="*/ 968762 w 2449768"/>
                <a:gd name="connsiteY836" fmla="*/ 303930 h 1050628"/>
                <a:gd name="connsiteX837" fmla="*/ 962686 w 2449768"/>
                <a:gd name="connsiteY837" fmla="*/ 328235 h 1050628"/>
                <a:gd name="connsiteX838" fmla="*/ 938381 w 2449768"/>
                <a:gd name="connsiteY838" fmla="*/ 322159 h 1050628"/>
                <a:gd name="connsiteX839" fmla="*/ 944457 w 2449768"/>
                <a:gd name="connsiteY839" fmla="*/ 297854 h 1050628"/>
                <a:gd name="connsiteX840" fmla="*/ 955470 w 2449768"/>
                <a:gd name="connsiteY840" fmla="*/ 295196 h 1050628"/>
                <a:gd name="connsiteX841" fmla="*/ 1365608 w 2449768"/>
                <a:gd name="connsiteY841" fmla="*/ 283044 h 1050628"/>
                <a:gd name="connsiteX842" fmla="*/ 1378900 w 2449768"/>
                <a:gd name="connsiteY842" fmla="*/ 291778 h 1050628"/>
                <a:gd name="connsiteX843" fmla="*/ 1372824 w 2449768"/>
                <a:gd name="connsiteY843" fmla="*/ 316083 h 1050628"/>
                <a:gd name="connsiteX844" fmla="*/ 1348519 w 2449768"/>
                <a:gd name="connsiteY844" fmla="*/ 310007 h 1050628"/>
                <a:gd name="connsiteX845" fmla="*/ 1354595 w 2449768"/>
                <a:gd name="connsiteY845" fmla="*/ 285702 h 1050628"/>
                <a:gd name="connsiteX846" fmla="*/ 1365608 w 2449768"/>
                <a:gd name="connsiteY846" fmla="*/ 283044 h 1050628"/>
                <a:gd name="connsiteX847" fmla="*/ 1979296 w 2449768"/>
                <a:gd name="connsiteY847" fmla="*/ 267854 h 1050628"/>
                <a:gd name="connsiteX848" fmla="*/ 1992588 w 2449768"/>
                <a:gd name="connsiteY848" fmla="*/ 276588 h 1050628"/>
                <a:gd name="connsiteX849" fmla="*/ 1986512 w 2449768"/>
                <a:gd name="connsiteY849" fmla="*/ 300893 h 1050628"/>
                <a:gd name="connsiteX850" fmla="*/ 1962207 w 2449768"/>
                <a:gd name="connsiteY850" fmla="*/ 294817 h 1050628"/>
                <a:gd name="connsiteX851" fmla="*/ 1968283 w 2449768"/>
                <a:gd name="connsiteY851" fmla="*/ 270512 h 1050628"/>
                <a:gd name="connsiteX852" fmla="*/ 1979296 w 2449768"/>
                <a:gd name="connsiteY852" fmla="*/ 267854 h 1050628"/>
                <a:gd name="connsiteX853" fmla="*/ 1173830 w 2449768"/>
                <a:gd name="connsiteY853" fmla="*/ 266714 h 1050628"/>
                <a:gd name="connsiteX854" fmla="*/ 1187502 w 2449768"/>
                <a:gd name="connsiteY854" fmla="*/ 276588 h 1050628"/>
                <a:gd name="connsiteX855" fmla="*/ 1181425 w 2449768"/>
                <a:gd name="connsiteY855" fmla="*/ 300893 h 1050628"/>
                <a:gd name="connsiteX856" fmla="*/ 1157121 w 2449768"/>
                <a:gd name="connsiteY856" fmla="*/ 294817 h 1050628"/>
                <a:gd name="connsiteX857" fmla="*/ 1160159 w 2449768"/>
                <a:gd name="connsiteY857" fmla="*/ 270512 h 1050628"/>
                <a:gd name="connsiteX858" fmla="*/ 1173830 w 2449768"/>
                <a:gd name="connsiteY858" fmla="*/ 266714 h 1050628"/>
                <a:gd name="connsiteX859" fmla="*/ 2167656 w 2449768"/>
                <a:gd name="connsiteY859" fmla="*/ 246587 h 1050628"/>
                <a:gd name="connsiteX860" fmla="*/ 2180948 w 2449768"/>
                <a:gd name="connsiteY860" fmla="*/ 255321 h 1050628"/>
                <a:gd name="connsiteX861" fmla="*/ 2174872 w 2449768"/>
                <a:gd name="connsiteY861" fmla="*/ 279626 h 1050628"/>
                <a:gd name="connsiteX862" fmla="*/ 2150567 w 2449768"/>
                <a:gd name="connsiteY862" fmla="*/ 273550 h 1050628"/>
                <a:gd name="connsiteX863" fmla="*/ 2156643 w 2449768"/>
                <a:gd name="connsiteY863" fmla="*/ 249245 h 1050628"/>
                <a:gd name="connsiteX864" fmla="*/ 2167656 w 2449768"/>
                <a:gd name="connsiteY864" fmla="*/ 246587 h 1050628"/>
                <a:gd name="connsiteX865" fmla="*/ 2073477 w 2449768"/>
                <a:gd name="connsiteY865" fmla="*/ 240511 h 1050628"/>
                <a:gd name="connsiteX866" fmla="*/ 2086768 w 2449768"/>
                <a:gd name="connsiteY866" fmla="*/ 249245 h 1050628"/>
                <a:gd name="connsiteX867" fmla="*/ 2080692 w 2449768"/>
                <a:gd name="connsiteY867" fmla="*/ 273550 h 1050628"/>
                <a:gd name="connsiteX868" fmla="*/ 2056387 w 2449768"/>
                <a:gd name="connsiteY868" fmla="*/ 267474 h 1050628"/>
                <a:gd name="connsiteX869" fmla="*/ 2062463 w 2449768"/>
                <a:gd name="connsiteY869" fmla="*/ 243169 h 1050628"/>
                <a:gd name="connsiteX870" fmla="*/ 2073477 w 2449768"/>
                <a:gd name="connsiteY870" fmla="*/ 240511 h 1050628"/>
                <a:gd name="connsiteX871" fmla="*/ 1505359 w 2449768"/>
                <a:gd name="connsiteY871" fmla="*/ 222283 h 1050628"/>
                <a:gd name="connsiteX872" fmla="*/ 1518651 w 2449768"/>
                <a:gd name="connsiteY872" fmla="*/ 231017 h 1050628"/>
                <a:gd name="connsiteX873" fmla="*/ 1512575 w 2449768"/>
                <a:gd name="connsiteY873" fmla="*/ 255322 h 1050628"/>
                <a:gd name="connsiteX874" fmla="*/ 1488270 w 2449768"/>
                <a:gd name="connsiteY874" fmla="*/ 249246 h 1050628"/>
                <a:gd name="connsiteX875" fmla="*/ 1494346 w 2449768"/>
                <a:gd name="connsiteY875" fmla="*/ 224941 h 1050628"/>
                <a:gd name="connsiteX876" fmla="*/ 1505359 w 2449768"/>
                <a:gd name="connsiteY876" fmla="*/ 222283 h 1050628"/>
                <a:gd name="connsiteX877" fmla="*/ 1007117 w 2449768"/>
                <a:gd name="connsiteY877" fmla="*/ 222283 h 1050628"/>
                <a:gd name="connsiteX878" fmla="*/ 1020409 w 2449768"/>
                <a:gd name="connsiteY878" fmla="*/ 231017 h 1050628"/>
                <a:gd name="connsiteX879" fmla="*/ 1014333 w 2449768"/>
                <a:gd name="connsiteY879" fmla="*/ 255322 h 1050628"/>
                <a:gd name="connsiteX880" fmla="*/ 990028 w 2449768"/>
                <a:gd name="connsiteY880" fmla="*/ 249246 h 1050628"/>
                <a:gd name="connsiteX881" fmla="*/ 996104 w 2449768"/>
                <a:gd name="connsiteY881" fmla="*/ 224941 h 1050628"/>
                <a:gd name="connsiteX882" fmla="*/ 1007117 w 2449768"/>
                <a:gd name="connsiteY882" fmla="*/ 222283 h 1050628"/>
                <a:gd name="connsiteX883" fmla="*/ 1298771 w 2449768"/>
                <a:gd name="connsiteY883" fmla="*/ 210131 h 1050628"/>
                <a:gd name="connsiteX884" fmla="*/ 1312063 w 2449768"/>
                <a:gd name="connsiteY884" fmla="*/ 218865 h 1050628"/>
                <a:gd name="connsiteX885" fmla="*/ 1305987 w 2449768"/>
                <a:gd name="connsiteY885" fmla="*/ 243170 h 1050628"/>
                <a:gd name="connsiteX886" fmla="*/ 1281682 w 2449768"/>
                <a:gd name="connsiteY886" fmla="*/ 237094 h 1050628"/>
                <a:gd name="connsiteX887" fmla="*/ 1287758 w 2449768"/>
                <a:gd name="connsiteY887" fmla="*/ 212789 h 1050628"/>
                <a:gd name="connsiteX888" fmla="*/ 1298771 w 2449768"/>
                <a:gd name="connsiteY888" fmla="*/ 210131 h 1050628"/>
                <a:gd name="connsiteX889" fmla="*/ 1881700 w 2449768"/>
                <a:gd name="connsiteY889" fmla="*/ 207472 h 1050628"/>
                <a:gd name="connsiteX890" fmla="*/ 1895371 w 2449768"/>
                <a:gd name="connsiteY890" fmla="*/ 218865 h 1050628"/>
                <a:gd name="connsiteX891" fmla="*/ 1889295 w 2449768"/>
                <a:gd name="connsiteY891" fmla="*/ 243170 h 1050628"/>
                <a:gd name="connsiteX892" fmla="*/ 1864990 w 2449768"/>
                <a:gd name="connsiteY892" fmla="*/ 237094 h 1050628"/>
                <a:gd name="connsiteX893" fmla="*/ 1868028 w 2449768"/>
                <a:gd name="connsiteY893" fmla="*/ 209751 h 1050628"/>
                <a:gd name="connsiteX894" fmla="*/ 1881700 w 2449768"/>
                <a:gd name="connsiteY894" fmla="*/ 207472 h 1050628"/>
                <a:gd name="connsiteX895" fmla="*/ 1657262 w 2449768"/>
                <a:gd name="connsiteY895" fmla="*/ 207093 h 1050628"/>
                <a:gd name="connsiteX896" fmla="*/ 1670554 w 2449768"/>
                <a:gd name="connsiteY896" fmla="*/ 215827 h 1050628"/>
                <a:gd name="connsiteX897" fmla="*/ 1664478 w 2449768"/>
                <a:gd name="connsiteY897" fmla="*/ 240132 h 1050628"/>
                <a:gd name="connsiteX898" fmla="*/ 1637135 w 2449768"/>
                <a:gd name="connsiteY898" fmla="*/ 234056 h 1050628"/>
                <a:gd name="connsiteX899" fmla="*/ 1646249 w 2449768"/>
                <a:gd name="connsiteY899" fmla="*/ 209751 h 1050628"/>
                <a:gd name="connsiteX900" fmla="*/ 1657262 w 2449768"/>
                <a:gd name="connsiteY900" fmla="*/ 207093 h 1050628"/>
                <a:gd name="connsiteX901" fmla="*/ 1769671 w 2449768"/>
                <a:gd name="connsiteY901" fmla="*/ 201017 h 1050628"/>
                <a:gd name="connsiteX902" fmla="*/ 1782962 w 2449768"/>
                <a:gd name="connsiteY902" fmla="*/ 209751 h 1050628"/>
                <a:gd name="connsiteX903" fmla="*/ 1776886 w 2449768"/>
                <a:gd name="connsiteY903" fmla="*/ 234056 h 1050628"/>
                <a:gd name="connsiteX904" fmla="*/ 1752581 w 2449768"/>
                <a:gd name="connsiteY904" fmla="*/ 227980 h 1050628"/>
                <a:gd name="connsiteX905" fmla="*/ 1758657 w 2449768"/>
                <a:gd name="connsiteY905" fmla="*/ 203675 h 1050628"/>
                <a:gd name="connsiteX906" fmla="*/ 1769671 w 2449768"/>
                <a:gd name="connsiteY906" fmla="*/ 201017 h 1050628"/>
                <a:gd name="connsiteX907" fmla="*/ 1089145 w 2449768"/>
                <a:gd name="connsiteY907" fmla="*/ 197978 h 1050628"/>
                <a:gd name="connsiteX908" fmla="*/ 1102437 w 2449768"/>
                <a:gd name="connsiteY908" fmla="*/ 206712 h 1050628"/>
                <a:gd name="connsiteX909" fmla="*/ 1096361 w 2449768"/>
                <a:gd name="connsiteY909" fmla="*/ 231017 h 1050628"/>
                <a:gd name="connsiteX910" fmla="*/ 1072056 w 2449768"/>
                <a:gd name="connsiteY910" fmla="*/ 224941 h 1050628"/>
                <a:gd name="connsiteX911" fmla="*/ 1078132 w 2449768"/>
                <a:gd name="connsiteY911" fmla="*/ 200636 h 1050628"/>
                <a:gd name="connsiteX912" fmla="*/ 1089145 w 2449768"/>
                <a:gd name="connsiteY912" fmla="*/ 197978 h 1050628"/>
                <a:gd name="connsiteX913" fmla="*/ 1395989 w 2449768"/>
                <a:gd name="connsiteY913" fmla="*/ 161522 h 1050628"/>
                <a:gd name="connsiteX914" fmla="*/ 1409281 w 2449768"/>
                <a:gd name="connsiteY914" fmla="*/ 170256 h 1050628"/>
                <a:gd name="connsiteX915" fmla="*/ 1403205 w 2449768"/>
                <a:gd name="connsiteY915" fmla="*/ 194561 h 1050628"/>
                <a:gd name="connsiteX916" fmla="*/ 1378900 w 2449768"/>
                <a:gd name="connsiteY916" fmla="*/ 188485 h 1050628"/>
                <a:gd name="connsiteX917" fmla="*/ 1384976 w 2449768"/>
                <a:gd name="connsiteY917" fmla="*/ 164180 h 1050628"/>
                <a:gd name="connsiteX918" fmla="*/ 1395989 w 2449768"/>
                <a:gd name="connsiteY918" fmla="*/ 161522 h 1050628"/>
                <a:gd name="connsiteX919" fmla="*/ 1967145 w 2449768"/>
                <a:gd name="connsiteY919" fmla="*/ 140255 h 1050628"/>
                <a:gd name="connsiteX920" fmla="*/ 1980436 w 2449768"/>
                <a:gd name="connsiteY920" fmla="*/ 148989 h 1050628"/>
                <a:gd name="connsiteX921" fmla="*/ 1974360 w 2449768"/>
                <a:gd name="connsiteY921" fmla="*/ 173294 h 1050628"/>
                <a:gd name="connsiteX922" fmla="*/ 1950055 w 2449768"/>
                <a:gd name="connsiteY922" fmla="*/ 170256 h 1050628"/>
                <a:gd name="connsiteX923" fmla="*/ 1956131 w 2449768"/>
                <a:gd name="connsiteY923" fmla="*/ 142913 h 1050628"/>
                <a:gd name="connsiteX924" fmla="*/ 1967145 w 2449768"/>
                <a:gd name="connsiteY924" fmla="*/ 140255 h 1050628"/>
                <a:gd name="connsiteX925" fmla="*/ 1234971 w 2449768"/>
                <a:gd name="connsiteY925" fmla="*/ 131141 h 1050628"/>
                <a:gd name="connsiteX926" fmla="*/ 1248263 w 2449768"/>
                <a:gd name="connsiteY926" fmla="*/ 139875 h 1050628"/>
                <a:gd name="connsiteX927" fmla="*/ 1242187 w 2449768"/>
                <a:gd name="connsiteY927" fmla="*/ 164180 h 1050628"/>
                <a:gd name="connsiteX928" fmla="*/ 1217882 w 2449768"/>
                <a:gd name="connsiteY928" fmla="*/ 158104 h 1050628"/>
                <a:gd name="connsiteX929" fmla="*/ 1223958 w 2449768"/>
                <a:gd name="connsiteY929" fmla="*/ 133799 h 1050628"/>
                <a:gd name="connsiteX930" fmla="*/ 1234971 w 2449768"/>
                <a:gd name="connsiteY930" fmla="*/ 131141 h 1050628"/>
                <a:gd name="connsiteX931" fmla="*/ 1149906 w 2449768"/>
                <a:gd name="connsiteY931" fmla="*/ 131141 h 1050628"/>
                <a:gd name="connsiteX932" fmla="*/ 1163198 w 2449768"/>
                <a:gd name="connsiteY932" fmla="*/ 139875 h 1050628"/>
                <a:gd name="connsiteX933" fmla="*/ 1157122 w 2449768"/>
                <a:gd name="connsiteY933" fmla="*/ 164180 h 1050628"/>
                <a:gd name="connsiteX934" fmla="*/ 1132817 w 2449768"/>
                <a:gd name="connsiteY934" fmla="*/ 158104 h 1050628"/>
                <a:gd name="connsiteX935" fmla="*/ 1138893 w 2449768"/>
                <a:gd name="connsiteY935" fmla="*/ 133799 h 1050628"/>
                <a:gd name="connsiteX936" fmla="*/ 1149906 w 2449768"/>
                <a:gd name="connsiteY936" fmla="*/ 131141 h 1050628"/>
                <a:gd name="connsiteX937" fmla="*/ 2064362 w 2449768"/>
                <a:gd name="connsiteY937" fmla="*/ 128103 h 1050628"/>
                <a:gd name="connsiteX938" fmla="*/ 2077654 w 2449768"/>
                <a:gd name="connsiteY938" fmla="*/ 136837 h 1050628"/>
                <a:gd name="connsiteX939" fmla="*/ 2071578 w 2449768"/>
                <a:gd name="connsiteY939" fmla="*/ 161142 h 1050628"/>
                <a:gd name="connsiteX940" fmla="*/ 2047273 w 2449768"/>
                <a:gd name="connsiteY940" fmla="*/ 155066 h 1050628"/>
                <a:gd name="connsiteX941" fmla="*/ 2053349 w 2449768"/>
                <a:gd name="connsiteY941" fmla="*/ 130761 h 1050628"/>
                <a:gd name="connsiteX942" fmla="*/ 2064362 w 2449768"/>
                <a:gd name="connsiteY942" fmla="*/ 128103 h 1050628"/>
                <a:gd name="connsiteX943" fmla="*/ 1496245 w 2449768"/>
                <a:gd name="connsiteY943" fmla="*/ 120887 h 1050628"/>
                <a:gd name="connsiteX944" fmla="*/ 1509537 w 2449768"/>
                <a:gd name="connsiteY944" fmla="*/ 130761 h 1050628"/>
                <a:gd name="connsiteX945" fmla="*/ 1503461 w 2449768"/>
                <a:gd name="connsiteY945" fmla="*/ 155066 h 1050628"/>
                <a:gd name="connsiteX946" fmla="*/ 1479156 w 2449768"/>
                <a:gd name="connsiteY946" fmla="*/ 148990 h 1050628"/>
                <a:gd name="connsiteX947" fmla="*/ 1485232 w 2449768"/>
                <a:gd name="connsiteY947" fmla="*/ 124685 h 1050628"/>
                <a:gd name="connsiteX948" fmla="*/ 1496245 w 2449768"/>
                <a:gd name="connsiteY948" fmla="*/ 120887 h 1050628"/>
                <a:gd name="connsiteX949" fmla="*/ 1599539 w 2449768"/>
                <a:gd name="connsiteY949" fmla="*/ 112913 h 1050628"/>
                <a:gd name="connsiteX950" fmla="*/ 1612831 w 2449768"/>
                <a:gd name="connsiteY950" fmla="*/ 121647 h 1050628"/>
                <a:gd name="connsiteX951" fmla="*/ 1606754 w 2449768"/>
                <a:gd name="connsiteY951" fmla="*/ 145952 h 1050628"/>
                <a:gd name="connsiteX952" fmla="*/ 1582450 w 2449768"/>
                <a:gd name="connsiteY952" fmla="*/ 139876 h 1050628"/>
                <a:gd name="connsiteX953" fmla="*/ 1588526 w 2449768"/>
                <a:gd name="connsiteY953" fmla="*/ 115571 h 1050628"/>
                <a:gd name="connsiteX954" fmla="*/ 1599539 w 2449768"/>
                <a:gd name="connsiteY954" fmla="*/ 112913 h 1050628"/>
                <a:gd name="connsiteX955" fmla="*/ 1836508 w 2449768"/>
                <a:gd name="connsiteY955" fmla="*/ 109875 h 1050628"/>
                <a:gd name="connsiteX956" fmla="*/ 1849800 w 2449768"/>
                <a:gd name="connsiteY956" fmla="*/ 118609 h 1050628"/>
                <a:gd name="connsiteX957" fmla="*/ 1843724 w 2449768"/>
                <a:gd name="connsiteY957" fmla="*/ 142914 h 1050628"/>
                <a:gd name="connsiteX958" fmla="*/ 1819419 w 2449768"/>
                <a:gd name="connsiteY958" fmla="*/ 136838 h 1050628"/>
                <a:gd name="connsiteX959" fmla="*/ 1825495 w 2449768"/>
                <a:gd name="connsiteY959" fmla="*/ 112533 h 1050628"/>
                <a:gd name="connsiteX960" fmla="*/ 1836508 w 2449768"/>
                <a:gd name="connsiteY960" fmla="*/ 109875 h 1050628"/>
                <a:gd name="connsiteX961" fmla="*/ 1708529 w 2449768"/>
                <a:gd name="connsiteY961" fmla="*/ 106837 h 1050628"/>
                <a:gd name="connsiteX962" fmla="*/ 1722201 w 2449768"/>
                <a:gd name="connsiteY962" fmla="*/ 115571 h 1050628"/>
                <a:gd name="connsiteX963" fmla="*/ 1716124 w 2449768"/>
                <a:gd name="connsiteY963" fmla="*/ 139876 h 1050628"/>
                <a:gd name="connsiteX964" fmla="*/ 1691820 w 2449768"/>
                <a:gd name="connsiteY964" fmla="*/ 133800 h 1050628"/>
                <a:gd name="connsiteX965" fmla="*/ 1694858 w 2449768"/>
                <a:gd name="connsiteY965" fmla="*/ 109495 h 1050628"/>
                <a:gd name="connsiteX966" fmla="*/ 1708529 w 2449768"/>
                <a:gd name="connsiteY966" fmla="*/ 106837 h 1050628"/>
                <a:gd name="connsiteX967" fmla="*/ 1301429 w 2449768"/>
                <a:gd name="connsiteY967" fmla="*/ 60126 h 1050628"/>
                <a:gd name="connsiteX968" fmla="*/ 1315101 w 2449768"/>
                <a:gd name="connsiteY968" fmla="*/ 70000 h 1050628"/>
                <a:gd name="connsiteX969" fmla="*/ 1309024 w 2449768"/>
                <a:gd name="connsiteY969" fmla="*/ 94305 h 1050628"/>
                <a:gd name="connsiteX970" fmla="*/ 1284720 w 2449768"/>
                <a:gd name="connsiteY970" fmla="*/ 88229 h 1050628"/>
                <a:gd name="connsiteX971" fmla="*/ 1287758 w 2449768"/>
                <a:gd name="connsiteY971" fmla="*/ 63924 h 1050628"/>
                <a:gd name="connsiteX972" fmla="*/ 1301429 w 2449768"/>
                <a:gd name="connsiteY972" fmla="*/ 60126 h 1050628"/>
                <a:gd name="connsiteX973" fmla="*/ 1930687 w 2449768"/>
                <a:gd name="connsiteY973" fmla="*/ 49113 h 1050628"/>
                <a:gd name="connsiteX974" fmla="*/ 1943979 w 2449768"/>
                <a:gd name="connsiteY974" fmla="*/ 57847 h 1050628"/>
                <a:gd name="connsiteX975" fmla="*/ 1937903 w 2449768"/>
                <a:gd name="connsiteY975" fmla="*/ 82152 h 1050628"/>
                <a:gd name="connsiteX976" fmla="*/ 1913598 w 2449768"/>
                <a:gd name="connsiteY976" fmla="*/ 76076 h 1050628"/>
                <a:gd name="connsiteX977" fmla="*/ 1919674 w 2449768"/>
                <a:gd name="connsiteY977" fmla="*/ 51771 h 1050628"/>
                <a:gd name="connsiteX978" fmla="*/ 1930687 w 2449768"/>
                <a:gd name="connsiteY978" fmla="*/ 49113 h 1050628"/>
                <a:gd name="connsiteX979" fmla="*/ 1402065 w 2449768"/>
                <a:gd name="connsiteY979" fmla="*/ 43037 h 1050628"/>
                <a:gd name="connsiteX980" fmla="*/ 1415357 w 2449768"/>
                <a:gd name="connsiteY980" fmla="*/ 51771 h 1050628"/>
                <a:gd name="connsiteX981" fmla="*/ 1409281 w 2449768"/>
                <a:gd name="connsiteY981" fmla="*/ 76076 h 1050628"/>
                <a:gd name="connsiteX982" fmla="*/ 1384976 w 2449768"/>
                <a:gd name="connsiteY982" fmla="*/ 70000 h 1050628"/>
                <a:gd name="connsiteX983" fmla="*/ 1391052 w 2449768"/>
                <a:gd name="connsiteY983" fmla="*/ 45695 h 1050628"/>
                <a:gd name="connsiteX984" fmla="*/ 1402065 w 2449768"/>
                <a:gd name="connsiteY984" fmla="*/ 43037 h 1050628"/>
                <a:gd name="connsiteX985" fmla="*/ 1806127 w 2449768"/>
                <a:gd name="connsiteY985" fmla="*/ 15695 h 1050628"/>
                <a:gd name="connsiteX986" fmla="*/ 1819419 w 2449768"/>
                <a:gd name="connsiteY986" fmla="*/ 24429 h 1050628"/>
                <a:gd name="connsiteX987" fmla="*/ 1813343 w 2449768"/>
                <a:gd name="connsiteY987" fmla="*/ 48734 h 1050628"/>
                <a:gd name="connsiteX988" fmla="*/ 1789038 w 2449768"/>
                <a:gd name="connsiteY988" fmla="*/ 42658 h 1050628"/>
                <a:gd name="connsiteX989" fmla="*/ 1795114 w 2449768"/>
                <a:gd name="connsiteY989" fmla="*/ 18353 h 1050628"/>
                <a:gd name="connsiteX990" fmla="*/ 1806127 w 2449768"/>
                <a:gd name="connsiteY990" fmla="*/ 15695 h 1050628"/>
                <a:gd name="connsiteX991" fmla="*/ 1499283 w 2449768"/>
                <a:gd name="connsiteY991" fmla="*/ 9619 h 1050628"/>
                <a:gd name="connsiteX992" fmla="*/ 1512575 w 2449768"/>
                <a:gd name="connsiteY992" fmla="*/ 18353 h 1050628"/>
                <a:gd name="connsiteX993" fmla="*/ 1506499 w 2449768"/>
                <a:gd name="connsiteY993" fmla="*/ 45696 h 1050628"/>
                <a:gd name="connsiteX994" fmla="*/ 1482194 w 2449768"/>
                <a:gd name="connsiteY994" fmla="*/ 39620 h 1050628"/>
                <a:gd name="connsiteX995" fmla="*/ 1488270 w 2449768"/>
                <a:gd name="connsiteY995" fmla="*/ 12277 h 1050628"/>
                <a:gd name="connsiteX996" fmla="*/ 1499283 w 2449768"/>
                <a:gd name="connsiteY996" fmla="*/ 9619 h 1050628"/>
                <a:gd name="connsiteX997" fmla="*/ 1699795 w 2449768"/>
                <a:gd name="connsiteY997" fmla="*/ 3543 h 1050628"/>
                <a:gd name="connsiteX998" fmla="*/ 1713087 w 2449768"/>
                <a:gd name="connsiteY998" fmla="*/ 12277 h 1050628"/>
                <a:gd name="connsiteX999" fmla="*/ 1707011 w 2449768"/>
                <a:gd name="connsiteY999" fmla="*/ 36582 h 1050628"/>
                <a:gd name="connsiteX1000" fmla="*/ 1682706 w 2449768"/>
                <a:gd name="connsiteY1000" fmla="*/ 30506 h 1050628"/>
                <a:gd name="connsiteX1001" fmla="*/ 1688782 w 2449768"/>
                <a:gd name="connsiteY1001" fmla="*/ 6201 h 1050628"/>
                <a:gd name="connsiteX1002" fmla="*/ 1699795 w 2449768"/>
                <a:gd name="connsiteY1002" fmla="*/ 3543 h 1050628"/>
                <a:gd name="connsiteX1003" fmla="*/ 1599539 w 2449768"/>
                <a:gd name="connsiteY1003" fmla="*/ 504 h 1050628"/>
                <a:gd name="connsiteX1004" fmla="*/ 1612831 w 2449768"/>
                <a:gd name="connsiteY1004" fmla="*/ 9238 h 1050628"/>
                <a:gd name="connsiteX1005" fmla="*/ 1606754 w 2449768"/>
                <a:gd name="connsiteY1005" fmla="*/ 33543 h 1050628"/>
                <a:gd name="connsiteX1006" fmla="*/ 1582450 w 2449768"/>
                <a:gd name="connsiteY1006" fmla="*/ 27467 h 1050628"/>
                <a:gd name="connsiteX1007" fmla="*/ 1588526 w 2449768"/>
                <a:gd name="connsiteY1007" fmla="*/ 3162 h 1050628"/>
                <a:gd name="connsiteX1008" fmla="*/ 1599539 w 2449768"/>
                <a:gd name="connsiteY1008" fmla="*/ 504 h 1050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Lst>
              <a:rect l="l" t="t" r="r" b="b"/>
              <a:pathLst>
                <a:path w="2449768" h="1050628">
                  <a:moveTo>
                    <a:pt x="1553968" y="1045598"/>
                  </a:moveTo>
                  <a:lnTo>
                    <a:pt x="1561623" y="1050628"/>
                  </a:lnTo>
                  <a:lnTo>
                    <a:pt x="1540857" y="1050628"/>
                  </a:lnTo>
                  <a:lnTo>
                    <a:pt x="1542955" y="1048256"/>
                  </a:lnTo>
                  <a:cubicBezTo>
                    <a:pt x="1545993" y="1045218"/>
                    <a:pt x="1549791" y="1044458"/>
                    <a:pt x="1553968" y="1045598"/>
                  </a:cubicBezTo>
                  <a:close/>
                  <a:moveTo>
                    <a:pt x="490647" y="1036483"/>
                  </a:moveTo>
                  <a:cubicBezTo>
                    <a:pt x="494825" y="1037622"/>
                    <a:pt x="499382" y="1040660"/>
                    <a:pt x="503939" y="1045217"/>
                  </a:cubicBezTo>
                  <a:lnTo>
                    <a:pt x="505485" y="1050628"/>
                  </a:lnTo>
                  <a:lnTo>
                    <a:pt x="470645" y="1050628"/>
                  </a:lnTo>
                  <a:lnTo>
                    <a:pt x="469761" y="1046736"/>
                  </a:lnTo>
                  <a:cubicBezTo>
                    <a:pt x="470520" y="1042939"/>
                    <a:pt x="473558" y="1040660"/>
                    <a:pt x="479634" y="1039141"/>
                  </a:cubicBezTo>
                  <a:cubicBezTo>
                    <a:pt x="482672" y="1036103"/>
                    <a:pt x="486470" y="1035343"/>
                    <a:pt x="490647" y="1036483"/>
                  </a:cubicBezTo>
                  <a:close/>
                  <a:moveTo>
                    <a:pt x="326591" y="1030407"/>
                  </a:moveTo>
                  <a:cubicBezTo>
                    <a:pt x="330769" y="1031546"/>
                    <a:pt x="335326" y="1034584"/>
                    <a:pt x="339883" y="1039141"/>
                  </a:cubicBezTo>
                  <a:lnTo>
                    <a:pt x="341999" y="1050628"/>
                  </a:lnTo>
                  <a:lnTo>
                    <a:pt x="308260" y="1050628"/>
                  </a:lnTo>
                  <a:lnTo>
                    <a:pt x="306844" y="1042939"/>
                  </a:lnTo>
                  <a:cubicBezTo>
                    <a:pt x="307983" y="1039141"/>
                    <a:pt x="311021" y="1036103"/>
                    <a:pt x="315578" y="1033065"/>
                  </a:cubicBezTo>
                  <a:cubicBezTo>
                    <a:pt x="318616" y="1030027"/>
                    <a:pt x="322414" y="1029267"/>
                    <a:pt x="326591" y="1030407"/>
                  </a:cubicBezTo>
                  <a:close/>
                  <a:moveTo>
                    <a:pt x="20886" y="1026229"/>
                  </a:moveTo>
                  <a:cubicBezTo>
                    <a:pt x="24684" y="1026989"/>
                    <a:pt x="28482" y="1030027"/>
                    <a:pt x="33039" y="1036103"/>
                  </a:cubicBezTo>
                  <a:cubicBezTo>
                    <a:pt x="37596" y="1040660"/>
                    <a:pt x="38356" y="1045218"/>
                    <a:pt x="36837" y="1049395"/>
                  </a:cubicBezTo>
                  <a:lnTo>
                    <a:pt x="35731" y="1050628"/>
                  </a:lnTo>
                  <a:lnTo>
                    <a:pt x="1976" y="1050628"/>
                  </a:lnTo>
                  <a:lnTo>
                    <a:pt x="0" y="1039901"/>
                  </a:lnTo>
                  <a:cubicBezTo>
                    <a:pt x="1139" y="1036103"/>
                    <a:pt x="4177" y="1033065"/>
                    <a:pt x="8734" y="1030027"/>
                  </a:cubicBezTo>
                  <a:cubicBezTo>
                    <a:pt x="13291" y="1026989"/>
                    <a:pt x="17089" y="1025470"/>
                    <a:pt x="20886" y="1026229"/>
                  </a:cubicBezTo>
                  <a:close/>
                  <a:moveTo>
                    <a:pt x="2100819" y="1024331"/>
                  </a:moveTo>
                  <a:cubicBezTo>
                    <a:pt x="2104997" y="1025470"/>
                    <a:pt x="2109554" y="1028508"/>
                    <a:pt x="2114111" y="1033065"/>
                  </a:cubicBezTo>
                  <a:cubicBezTo>
                    <a:pt x="2118668" y="1037622"/>
                    <a:pt x="2119428" y="1042180"/>
                    <a:pt x="2117909" y="1046357"/>
                  </a:cubicBezTo>
                  <a:lnTo>
                    <a:pt x="2114079" y="1050628"/>
                  </a:lnTo>
                  <a:lnTo>
                    <a:pt x="2083616" y="1050628"/>
                  </a:lnTo>
                  <a:lnTo>
                    <a:pt x="2081072" y="1035724"/>
                  </a:lnTo>
                  <a:cubicBezTo>
                    <a:pt x="2082211" y="1031546"/>
                    <a:pt x="2085249" y="1028508"/>
                    <a:pt x="2089806" y="1026989"/>
                  </a:cubicBezTo>
                  <a:cubicBezTo>
                    <a:pt x="2092844" y="1023951"/>
                    <a:pt x="2096642" y="1023191"/>
                    <a:pt x="2100819" y="1024331"/>
                  </a:cubicBezTo>
                  <a:close/>
                  <a:moveTo>
                    <a:pt x="1192439" y="1024331"/>
                  </a:moveTo>
                  <a:cubicBezTo>
                    <a:pt x="1196617" y="1025470"/>
                    <a:pt x="1201174" y="1028508"/>
                    <a:pt x="1205731" y="1033065"/>
                  </a:cubicBezTo>
                  <a:cubicBezTo>
                    <a:pt x="1210288" y="1037622"/>
                    <a:pt x="1211048" y="1042180"/>
                    <a:pt x="1209529" y="1046357"/>
                  </a:cubicBezTo>
                  <a:lnTo>
                    <a:pt x="1205699" y="1050628"/>
                  </a:lnTo>
                  <a:lnTo>
                    <a:pt x="1175227" y="1050628"/>
                  </a:lnTo>
                  <a:lnTo>
                    <a:pt x="1172692" y="1036863"/>
                  </a:lnTo>
                  <a:cubicBezTo>
                    <a:pt x="1173831" y="1033065"/>
                    <a:pt x="1176869" y="1030027"/>
                    <a:pt x="1181426" y="1026989"/>
                  </a:cubicBezTo>
                  <a:cubicBezTo>
                    <a:pt x="1184464" y="1023951"/>
                    <a:pt x="1188262" y="1023191"/>
                    <a:pt x="1192439" y="1024331"/>
                  </a:cubicBezTo>
                  <a:close/>
                  <a:moveTo>
                    <a:pt x="788376" y="1024331"/>
                  </a:moveTo>
                  <a:cubicBezTo>
                    <a:pt x="792554" y="1025470"/>
                    <a:pt x="797111" y="1028508"/>
                    <a:pt x="801668" y="1033065"/>
                  </a:cubicBezTo>
                  <a:cubicBezTo>
                    <a:pt x="806225" y="1037622"/>
                    <a:pt x="806985" y="1042180"/>
                    <a:pt x="805466" y="1046357"/>
                  </a:cubicBezTo>
                  <a:lnTo>
                    <a:pt x="801636" y="1050628"/>
                  </a:lnTo>
                  <a:lnTo>
                    <a:pt x="771181" y="1050628"/>
                  </a:lnTo>
                  <a:lnTo>
                    <a:pt x="768629" y="1034584"/>
                  </a:lnTo>
                  <a:cubicBezTo>
                    <a:pt x="769768" y="1030787"/>
                    <a:pt x="772806" y="1028508"/>
                    <a:pt x="777363" y="1026989"/>
                  </a:cubicBezTo>
                  <a:cubicBezTo>
                    <a:pt x="780401" y="1023951"/>
                    <a:pt x="784199" y="1023191"/>
                    <a:pt x="788376" y="1024331"/>
                  </a:cubicBezTo>
                  <a:close/>
                  <a:moveTo>
                    <a:pt x="138231" y="1024331"/>
                  </a:moveTo>
                  <a:cubicBezTo>
                    <a:pt x="142409" y="1025470"/>
                    <a:pt x="146966" y="1028508"/>
                    <a:pt x="151523" y="1033065"/>
                  </a:cubicBezTo>
                  <a:cubicBezTo>
                    <a:pt x="156080" y="1037622"/>
                    <a:pt x="156080" y="1042939"/>
                    <a:pt x="154181" y="1047496"/>
                  </a:cubicBezTo>
                  <a:lnTo>
                    <a:pt x="151411" y="1050628"/>
                  </a:lnTo>
                  <a:lnTo>
                    <a:pt x="121019" y="1050628"/>
                  </a:lnTo>
                  <a:lnTo>
                    <a:pt x="118484" y="1036863"/>
                  </a:lnTo>
                  <a:cubicBezTo>
                    <a:pt x="119623" y="1033065"/>
                    <a:pt x="122661" y="1030027"/>
                    <a:pt x="127218" y="1026989"/>
                  </a:cubicBezTo>
                  <a:cubicBezTo>
                    <a:pt x="130256" y="1023951"/>
                    <a:pt x="134054" y="1023191"/>
                    <a:pt x="138231" y="1024331"/>
                  </a:cubicBezTo>
                  <a:close/>
                  <a:moveTo>
                    <a:pt x="894709" y="1021293"/>
                  </a:moveTo>
                  <a:cubicBezTo>
                    <a:pt x="898887" y="1022432"/>
                    <a:pt x="903444" y="1025470"/>
                    <a:pt x="908001" y="1030027"/>
                  </a:cubicBezTo>
                  <a:cubicBezTo>
                    <a:pt x="912558" y="1034584"/>
                    <a:pt x="913318" y="1039142"/>
                    <a:pt x="911799" y="1043319"/>
                  </a:cubicBezTo>
                  <a:lnTo>
                    <a:pt x="905246" y="1050628"/>
                  </a:lnTo>
                  <a:lnTo>
                    <a:pt x="880920" y="1050628"/>
                  </a:lnTo>
                  <a:lnTo>
                    <a:pt x="877620" y="1048256"/>
                  </a:lnTo>
                  <a:cubicBezTo>
                    <a:pt x="871544" y="1033065"/>
                    <a:pt x="871544" y="1026989"/>
                    <a:pt x="883696" y="1023951"/>
                  </a:cubicBezTo>
                  <a:cubicBezTo>
                    <a:pt x="886734" y="1020913"/>
                    <a:pt x="890532" y="1020153"/>
                    <a:pt x="894709" y="1021293"/>
                  </a:cubicBezTo>
                  <a:close/>
                  <a:moveTo>
                    <a:pt x="694197" y="1021293"/>
                  </a:moveTo>
                  <a:cubicBezTo>
                    <a:pt x="698374" y="1022432"/>
                    <a:pt x="702931" y="1025470"/>
                    <a:pt x="707488" y="1030027"/>
                  </a:cubicBezTo>
                  <a:cubicBezTo>
                    <a:pt x="712046" y="1034584"/>
                    <a:pt x="712805" y="1039142"/>
                    <a:pt x="711286" y="1043319"/>
                  </a:cubicBezTo>
                  <a:lnTo>
                    <a:pt x="704733" y="1050628"/>
                  </a:lnTo>
                  <a:lnTo>
                    <a:pt x="680408" y="1050628"/>
                  </a:lnTo>
                  <a:lnTo>
                    <a:pt x="677108" y="1048256"/>
                  </a:lnTo>
                  <a:cubicBezTo>
                    <a:pt x="671032" y="1036103"/>
                    <a:pt x="677108" y="1030027"/>
                    <a:pt x="683184" y="1023951"/>
                  </a:cubicBezTo>
                  <a:cubicBezTo>
                    <a:pt x="686222" y="1020913"/>
                    <a:pt x="690020" y="1020153"/>
                    <a:pt x="694197" y="1021293"/>
                  </a:cubicBezTo>
                  <a:close/>
                  <a:moveTo>
                    <a:pt x="596979" y="1021293"/>
                  </a:moveTo>
                  <a:cubicBezTo>
                    <a:pt x="601157" y="1022432"/>
                    <a:pt x="605714" y="1025470"/>
                    <a:pt x="610271" y="1030027"/>
                  </a:cubicBezTo>
                  <a:cubicBezTo>
                    <a:pt x="614828" y="1034584"/>
                    <a:pt x="615588" y="1039142"/>
                    <a:pt x="614069" y="1043319"/>
                  </a:cubicBezTo>
                  <a:lnTo>
                    <a:pt x="607516" y="1050628"/>
                  </a:lnTo>
                  <a:lnTo>
                    <a:pt x="583190" y="1050628"/>
                  </a:lnTo>
                  <a:lnTo>
                    <a:pt x="579890" y="1048256"/>
                  </a:lnTo>
                  <a:cubicBezTo>
                    <a:pt x="573814" y="1033065"/>
                    <a:pt x="576852" y="1026989"/>
                    <a:pt x="585966" y="1023951"/>
                  </a:cubicBezTo>
                  <a:cubicBezTo>
                    <a:pt x="589004" y="1020913"/>
                    <a:pt x="592802" y="1020153"/>
                    <a:pt x="596979" y="1021293"/>
                  </a:cubicBezTo>
                  <a:close/>
                  <a:moveTo>
                    <a:pt x="1086106" y="1015217"/>
                  </a:moveTo>
                  <a:cubicBezTo>
                    <a:pt x="1090284" y="1016356"/>
                    <a:pt x="1094841" y="1019394"/>
                    <a:pt x="1099398" y="1023951"/>
                  </a:cubicBezTo>
                  <a:cubicBezTo>
                    <a:pt x="1108512" y="1033065"/>
                    <a:pt x="1099398" y="1045218"/>
                    <a:pt x="1093322" y="1048256"/>
                  </a:cubicBezTo>
                  <a:lnTo>
                    <a:pt x="1082478" y="1050628"/>
                  </a:lnTo>
                  <a:lnTo>
                    <a:pt x="1080771" y="1050628"/>
                  </a:lnTo>
                  <a:lnTo>
                    <a:pt x="1069017" y="1042180"/>
                  </a:lnTo>
                  <a:cubicBezTo>
                    <a:pt x="1062941" y="1030027"/>
                    <a:pt x="1065979" y="1023951"/>
                    <a:pt x="1075093" y="1017875"/>
                  </a:cubicBezTo>
                  <a:cubicBezTo>
                    <a:pt x="1078131" y="1014837"/>
                    <a:pt x="1081929" y="1014077"/>
                    <a:pt x="1086106" y="1015217"/>
                  </a:cubicBezTo>
                  <a:close/>
                  <a:moveTo>
                    <a:pt x="1313961" y="1009141"/>
                  </a:moveTo>
                  <a:cubicBezTo>
                    <a:pt x="1318139" y="1010280"/>
                    <a:pt x="1322696" y="1013318"/>
                    <a:pt x="1327253" y="1017875"/>
                  </a:cubicBezTo>
                  <a:cubicBezTo>
                    <a:pt x="1336367" y="1026989"/>
                    <a:pt x="1327253" y="1039142"/>
                    <a:pt x="1321177" y="1042180"/>
                  </a:cubicBezTo>
                  <a:cubicBezTo>
                    <a:pt x="1315101" y="1045218"/>
                    <a:pt x="1302948" y="1048256"/>
                    <a:pt x="1296872" y="1036104"/>
                  </a:cubicBezTo>
                  <a:cubicBezTo>
                    <a:pt x="1290796" y="1023951"/>
                    <a:pt x="1293834" y="1017875"/>
                    <a:pt x="1302948" y="1011799"/>
                  </a:cubicBezTo>
                  <a:cubicBezTo>
                    <a:pt x="1305986" y="1008761"/>
                    <a:pt x="1309784" y="1008001"/>
                    <a:pt x="1313961" y="1009141"/>
                  </a:cubicBezTo>
                  <a:close/>
                  <a:moveTo>
                    <a:pt x="2337788" y="996989"/>
                  </a:moveTo>
                  <a:cubicBezTo>
                    <a:pt x="2341966" y="998128"/>
                    <a:pt x="2346523" y="1001166"/>
                    <a:pt x="2351080" y="1005723"/>
                  </a:cubicBezTo>
                  <a:cubicBezTo>
                    <a:pt x="2360194" y="1014837"/>
                    <a:pt x="2354118" y="1023952"/>
                    <a:pt x="2345004" y="1030028"/>
                  </a:cubicBezTo>
                  <a:cubicBezTo>
                    <a:pt x="2338927" y="1033066"/>
                    <a:pt x="2326775" y="1036104"/>
                    <a:pt x="2320699" y="1023952"/>
                  </a:cubicBezTo>
                  <a:cubicBezTo>
                    <a:pt x="2314623" y="1008761"/>
                    <a:pt x="2317661" y="1002685"/>
                    <a:pt x="2326775" y="999647"/>
                  </a:cubicBezTo>
                  <a:cubicBezTo>
                    <a:pt x="2329813" y="996609"/>
                    <a:pt x="2333611" y="995849"/>
                    <a:pt x="2337788" y="996989"/>
                  </a:cubicBezTo>
                  <a:close/>
                  <a:moveTo>
                    <a:pt x="1429407" y="990912"/>
                  </a:moveTo>
                  <a:cubicBezTo>
                    <a:pt x="1433585" y="992051"/>
                    <a:pt x="1438142" y="995089"/>
                    <a:pt x="1442699" y="999646"/>
                  </a:cubicBezTo>
                  <a:cubicBezTo>
                    <a:pt x="1451813" y="1008760"/>
                    <a:pt x="1445737" y="1017875"/>
                    <a:pt x="1436623" y="1023951"/>
                  </a:cubicBezTo>
                  <a:cubicBezTo>
                    <a:pt x="1430547" y="1026989"/>
                    <a:pt x="1418394" y="1030027"/>
                    <a:pt x="1412318" y="1017875"/>
                  </a:cubicBezTo>
                  <a:cubicBezTo>
                    <a:pt x="1406242" y="1005722"/>
                    <a:pt x="1409280" y="996608"/>
                    <a:pt x="1418394" y="993570"/>
                  </a:cubicBezTo>
                  <a:cubicBezTo>
                    <a:pt x="1421432" y="990532"/>
                    <a:pt x="1425230" y="989772"/>
                    <a:pt x="1429407" y="990912"/>
                  </a:cubicBezTo>
                  <a:close/>
                  <a:moveTo>
                    <a:pt x="1672452" y="987874"/>
                  </a:moveTo>
                  <a:cubicBezTo>
                    <a:pt x="1676630" y="989013"/>
                    <a:pt x="1681187" y="992051"/>
                    <a:pt x="1685744" y="996608"/>
                  </a:cubicBezTo>
                  <a:cubicBezTo>
                    <a:pt x="1694858" y="1005722"/>
                    <a:pt x="1688782" y="1014837"/>
                    <a:pt x="1679668" y="1020913"/>
                  </a:cubicBezTo>
                  <a:cubicBezTo>
                    <a:pt x="1673592" y="1023951"/>
                    <a:pt x="1661439" y="1026989"/>
                    <a:pt x="1655363" y="1014837"/>
                  </a:cubicBezTo>
                  <a:cubicBezTo>
                    <a:pt x="1649287" y="1002684"/>
                    <a:pt x="1649287" y="993570"/>
                    <a:pt x="1661439" y="990532"/>
                  </a:cubicBezTo>
                  <a:cubicBezTo>
                    <a:pt x="1664477" y="987494"/>
                    <a:pt x="1668275" y="986734"/>
                    <a:pt x="1672452" y="987874"/>
                  </a:cubicBezTo>
                  <a:close/>
                  <a:moveTo>
                    <a:pt x="1803089" y="975722"/>
                  </a:moveTo>
                  <a:cubicBezTo>
                    <a:pt x="1807266" y="976861"/>
                    <a:pt x="1811824" y="979899"/>
                    <a:pt x="1816381" y="984456"/>
                  </a:cubicBezTo>
                  <a:cubicBezTo>
                    <a:pt x="1825495" y="993570"/>
                    <a:pt x="1819419" y="1002685"/>
                    <a:pt x="1810305" y="1008761"/>
                  </a:cubicBezTo>
                  <a:cubicBezTo>
                    <a:pt x="1804228" y="1011799"/>
                    <a:pt x="1792076" y="1014837"/>
                    <a:pt x="1786000" y="1002685"/>
                  </a:cubicBezTo>
                  <a:cubicBezTo>
                    <a:pt x="1779924" y="987494"/>
                    <a:pt x="1782962" y="981418"/>
                    <a:pt x="1792076" y="978380"/>
                  </a:cubicBezTo>
                  <a:cubicBezTo>
                    <a:pt x="1795114" y="975342"/>
                    <a:pt x="1798912" y="974582"/>
                    <a:pt x="1803089" y="975722"/>
                  </a:cubicBezTo>
                  <a:close/>
                  <a:moveTo>
                    <a:pt x="2030944" y="969646"/>
                  </a:moveTo>
                  <a:cubicBezTo>
                    <a:pt x="2035121" y="970785"/>
                    <a:pt x="2039679" y="973823"/>
                    <a:pt x="2044236" y="978380"/>
                  </a:cubicBezTo>
                  <a:cubicBezTo>
                    <a:pt x="2053350" y="987494"/>
                    <a:pt x="2047274" y="996609"/>
                    <a:pt x="2038160" y="1002685"/>
                  </a:cubicBezTo>
                  <a:cubicBezTo>
                    <a:pt x="2032083" y="1005723"/>
                    <a:pt x="2019931" y="1008761"/>
                    <a:pt x="2013855" y="996609"/>
                  </a:cubicBezTo>
                  <a:cubicBezTo>
                    <a:pt x="2007779" y="981418"/>
                    <a:pt x="2010817" y="975342"/>
                    <a:pt x="2019931" y="972304"/>
                  </a:cubicBezTo>
                  <a:cubicBezTo>
                    <a:pt x="2022969" y="969266"/>
                    <a:pt x="2026767" y="968506"/>
                    <a:pt x="2030944" y="969646"/>
                  </a:cubicBezTo>
                  <a:close/>
                  <a:moveTo>
                    <a:pt x="405581" y="966608"/>
                  </a:moveTo>
                  <a:cubicBezTo>
                    <a:pt x="409759" y="967747"/>
                    <a:pt x="414316" y="970785"/>
                    <a:pt x="418873" y="975342"/>
                  </a:cubicBezTo>
                  <a:cubicBezTo>
                    <a:pt x="427987" y="984456"/>
                    <a:pt x="418873" y="996609"/>
                    <a:pt x="412797" y="999647"/>
                  </a:cubicBezTo>
                  <a:cubicBezTo>
                    <a:pt x="406721" y="1002685"/>
                    <a:pt x="394568" y="1005723"/>
                    <a:pt x="388492" y="993571"/>
                  </a:cubicBezTo>
                  <a:cubicBezTo>
                    <a:pt x="382416" y="978380"/>
                    <a:pt x="385454" y="972304"/>
                    <a:pt x="394568" y="969266"/>
                  </a:cubicBezTo>
                  <a:cubicBezTo>
                    <a:pt x="397606" y="966228"/>
                    <a:pt x="401404" y="965468"/>
                    <a:pt x="405581" y="966608"/>
                  </a:cubicBezTo>
                  <a:close/>
                  <a:moveTo>
                    <a:pt x="2225380" y="957494"/>
                  </a:moveTo>
                  <a:cubicBezTo>
                    <a:pt x="2229557" y="958633"/>
                    <a:pt x="2234114" y="961671"/>
                    <a:pt x="2238671" y="966228"/>
                  </a:cubicBezTo>
                  <a:cubicBezTo>
                    <a:pt x="2247785" y="975342"/>
                    <a:pt x="2241709" y="984457"/>
                    <a:pt x="2232595" y="990533"/>
                  </a:cubicBezTo>
                  <a:cubicBezTo>
                    <a:pt x="2226519" y="993571"/>
                    <a:pt x="2214366" y="996609"/>
                    <a:pt x="2208290" y="984457"/>
                  </a:cubicBezTo>
                  <a:cubicBezTo>
                    <a:pt x="2202214" y="969266"/>
                    <a:pt x="2202214" y="963190"/>
                    <a:pt x="2214366" y="960152"/>
                  </a:cubicBezTo>
                  <a:cubicBezTo>
                    <a:pt x="2217405" y="957114"/>
                    <a:pt x="2221202" y="956354"/>
                    <a:pt x="2225380" y="957494"/>
                  </a:cubicBezTo>
                  <a:close/>
                  <a:moveTo>
                    <a:pt x="1927649" y="954456"/>
                  </a:moveTo>
                  <a:cubicBezTo>
                    <a:pt x="1931827" y="955595"/>
                    <a:pt x="1936384" y="958633"/>
                    <a:pt x="1940941" y="963190"/>
                  </a:cubicBezTo>
                  <a:cubicBezTo>
                    <a:pt x="1950055" y="972304"/>
                    <a:pt x="1940941" y="984457"/>
                    <a:pt x="1934865" y="987495"/>
                  </a:cubicBezTo>
                  <a:cubicBezTo>
                    <a:pt x="1928788" y="990533"/>
                    <a:pt x="1916636" y="993571"/>
                    <a:pt x="1910560" y="981419"/>
                  </a:cubicBezTo>
                  <a:cubicBezTo>
                    <a:pt x="1904484" y="969266"/>
                    <a:pt x="1907522" y="963190"/>
                    <a:pt x="1916636" y="957114"/>
                  </a:cubicBezTo>
                  <a:cubicBezTo>
                    <a:pt x="1919674" y="954076"/>
                    <a:pt x="1923472" y="953316"/>
                    <a:pt x="1927649" y="954456"/>
                  </a:cubicBezTo>
                  <a:close/>
                  <a:moveTo>
                    <a:pt x="244564" y="954456"/>
                  </a:moveTo>
                  <a:cubicBezTo>
                    <a:pt x="248742" y="955595"/>
                    <a:pt x="253299" y="958633"/>
                    <a:pt x="257856" y="963190"/>
                  </a:cubicBezTo>
                  <a:cubicBezTo>
                    <a:pt x="266970" y="972304"/>
                    <a:pt x="257856" y="984457"/>
                    <a:pt x="251780" y="987495"/>
                  </a:cubicBezTo>
                  <a:cubicBezTo>
                    <a:pt x="245703" y="990533"/>
                    <a:pt x="233551" y="993571"/>
                    <a:pt x="227475" y="981419"/>
                  </a:cubicBezTo>
                  <a:cubicBezTo>
                    <a:pt x="221399" y="969266"/>
                    <a:pt x="224437" y="963190"/>
                    <a:pt x="233551" y="957114"/>
                  </a:cubicBezTo>
                  <a:cubicBezTo>
                    <a:pt x="236589" y="954076"/>
                    <a:pt x="240387" y="953316"/>
                    <a:pt x="244564" y="954456"/>
                  </a:cubicBezTo>
                  <a:close/>
                  <a:moveTo>
                    <a:pt x="2431968" y="951418"/>
                  </a:moveTo>
                  <a:cubicBezTo>
                    <a:pt x="2436146" y="952557"/>
                    <a:pt x="2440703" y="955595"/>
                    <a:pt x="2445260" y="960152"/>
                  </a:cubicBezTo>
                  <a:cubicBezTo>
                    <a:pt x="2454374" y="969266"/>
                    <a:pt x="2448298" y="978381"/>
                    <a:pt x="2439184" y="984457"/>
                  </a:cubicBezTo>
                  <a:cubicBezTo>
                    <a:pt x="2433108" y="987495"/>
                    <a:pt x="2420955" y="990533"/>
                    <a:pt x="2414879" y="978381"/>
                  </a:cubicBezTo>
                  <a:cubicBezTo>
                    <a:pt x="2408803" y="963190"/>
                    <a:pt x="2411841" y="957114"/>
                    <a:pt x="2420955" y="954076"/>
                  </a:cubicBezTo>
                  <a:cubicBezTo>
                    <a:pt x="2423993" y="951038"/>
                    <a:pt x="2427791" y="950278"/>
                    <a:pt x="2431968" y="951418"/>
                  </a:cubicBezTo>
                  <a:close/>
                  <a:moveTo>
                    <a:pt x="1553968" y="948380"/>
                  </a:moveTo>
                  <a:cubicBezTo>
                    <a:pt x="1558145" y="949519"/>
                    <a:pt x="1562702" y="952557"/>
                    <a:pt x="1567259" y="957114"/>
                  </a:cubicBezTo>
                  <a:cubicBezTo>
                    <a:pt x="1576374" y="966228"/>
                    <a:pt x="1570298" y="975343"/>
                    <a:pt x="1561183" y="981419"/>
                  </a:cubicBezTo>
                  <a:cubicBezTo>
                    <a:pt x="1555107" y="984457"/>
                    <a:pt x="1542955" y="987495"/>
                    <a:pt x="1536879" y="975343"/>
                  </a:cubicBezTo>
                  <a:cubicBezTo>
                    <a:pt x="1530803" y="963190"/>
                    <a:pt x="1536879" y="957114"/>
                    <a:pt x="1542955" y="951038"/>
                  </a:cubicBezTo>
                  <a:cubicBezTo>
                    <a:pt x="1545993" y="948000"/>
                    <a:pt x="1549791" y="947240"/>
                    <a:pt x="1553968" y="948380"/>
                  </a:cubicBezTo>
                  <a:close/>
                  <a:moveTo>
                    <a:pt x="1222819" y="933189"/>
                  </a:moveTo>
                  <a:cubicBezTo>
                    <a:pt x="1226997" y="934328"/>
                    <a:pt x="1231554" y="937366"/>
                    <a:pt x="1236111" y="941923"/>
                  </a:cubicBezTo>
                  <a:cubicBezTo>
                    <a:pt x="1245225" y="951037"/>
                    <a:pt x="1239149" y="960152"/>
                    <a:pt x="1230035" y="966228"/>
                  </a:cubicBezTo>
                  <a:cubicBezTo>
                    <a:pt x="1223959" y="969266"/>
                    <a:pt x="1211806" y="972304"/>
                    <a:pt x="1205730" y="960152"/>
                  </a:cubicBezTo>
                  <a:cubicBezTo>
                    <a:pt x="1199654" y="947999"/>
                    <a:pt x="1202692" y="938885"/>
                    <a:pt x="1211806" y="935847"/>
                  </a:cubicBezTo>
                  <a:cubicBezTo>
                    <a:pt x="1214844" y="932809"/>
                    <a:pt x="1218642" y="932049"/>
                    <a:pt x="1222819" y="933189"/>
                  </a:cubicBezTo>
                  <a:close/>
                  <a:moveTo>
                    <a:pt x="1031421" y="930151"/>
                  </a:moveTo>
                  <a:cubicBezTo>
                    <a:pt x="1035599" y="931290"/>
                    <a:pt x="1040156" y="934328"/>
                    <a:pt x="1044713" y="938885"/>
                  </a:cubicBezTo>
                  <a:cubicBezTo>
                    <a:pt x="1053827" y="947999"/>
                    <a:pt x="1047751" y="957114"/>
                    <a:pt x="1038637" y="963190"/>
                  </a:cubicBezTo>
                  <a:cubicBezTo>
                    <a:pt x="1032561" y="966228"/>
                    <a:pt x="1020408" y="969266"/>
                    <a:pt x="1014332" y="957114"/>
                  </a:cubicBezTo>
                  <a:cubicBezTo>
                    <a:pt x="1008256" y="941923"/>
                    <a:pt x="1011294" y="935847"/>
                    <a:pt x="1020408" y="932809"/>
                  </a:cubicBezTo>
                  <a:cubicBezTo>
                    <a:pt x="1023446" y="929771"/>
                    <a:pt x="1027244" y="929011"/>
                    <a:pt x="1031421" y="930151"/>
                  </a:cubicBezTo>
                  <a:close/>
                  <a:moveTo>
                    <a:pt x="931165" y="930151"/>
                  </a:moveTo>
                  <a:cubicBezTo>
                    <a:pt x="935343" y="931290"/>
                    <a:pt x="939900" y="934328"/>
                    <a:pt x="944457" y="938885"/>
                  </a:cubicBezTo>
                  <a:cubicBezTo>
                    <a:pt x="953571" y="947999"/>
                    <a:pt x="947495" y="957114"/>
                    <a:pt x="938381" y="963190"/>
                  </a:cubicBezTo>
                  <a:cubicBezTo>
                    <a:pt x="932305" y="966228"/>
                    <a:pt x="920152" y="969266"/>
                    <a:pt x="914076" y="957114"/>
                  </a:cubicBezTo>
                  <a:cubicBezTo>
                    <a:pt x="908000" y="944961"/>
                    <a:pt x="911038" y="935847"/>
                    <a:pt x="920152" y="932809"/>
                  </a:cubicBezTo>
                  <a:cubicBezTo>
                    <a:pt x="923190" y="929771"/>
                    <a:pt x="926988" y="929011"/>
                    <a:pt x="931165" y="930151"/>
                  </a:cubicBezTo>
                  <a:close/>
                  <a:moveTo>
                    <a:pt x="123041" y="930151"/>
                  </a:moveTo>
                  <a:cubicBezTo>
                    <a:pt x="127219" y="931290"/>
                    <a:pt x="131776" y="934328"/>
                    <a:pt x="136333" y="938885"/>
                  </a:cubicBezTo>
                  <a:cubicBezTo>
                    <a:pt x="145447" y="947999"/>
                    <a:pt x="139371" y="957114"/>
                    <a:pt x="130257" y="963190"/>
                  </a:cubicBezTo>
                  <a:cubicBezTo>
                    <a:pt x="124181" y="966228"/>
                    <a:pt x="112028" y="969266"/>
                    <a:pt x="105952" y="957114"/>
                  </a:cubicBezTo>
                  <a:cubicBezTo>
                    <a:pt x="99876" y="944961"/>
                    <a:pt x="99876" y="935847"/>
                    <a:pt x="112028" y="932809"/>
                  </a:cubicBezTo>
                  <a:cubicBezTo>
                    <a:pt x="115066" y="929771"/>
                    <a:pt x="118864" y="929011"/>
                    <a:pt x="123041" y="930151"/>
                  </a:cubicBezTo>
                  <a:close/>
                  <a:moveTo>
                    <a:pt x="524065" y="917999"/>
                  </a:moveTo>
                  <a:cubicBezTo>
                    <a:pt x="528243" y="919138"/>
                    <a:pt x="532800" y="922176"/>
                    <a:pt x="537357" y="926733"/>
                  </a:cubicBezTo>
                  <a:cubicBezTo>
                    <a:pt x="546471" y="935847"/>
                    <a:pt x="540395" y="944962"/>
                    <a:pt x="531281" y="951038"/>
                  </a:cubicBezTo>
                  <a:cubicBezTo>
                    <a:pt x="525204" y="954076"/>
                    <a:pt x="513052" y="957114"/>
                    <a:pt x="506976" y="944962"/>
                  </a:cubicBezTo>
                  <a:cubicBezTo>
                    <a:pt x="500900" y="932809"/>
                    <a:pt x="500900" y="926733"/>
                    <a:pt x="513052" y="920657"/>
                  </a:cubicBezTo>
                  <a:cubicBezTo>
                    <a:pt x="516090" y="917619"/>
                    <a:pt x="519888" y="916859"/>
                    <a:pt x="524065" y="917999"/>
                  </a:cubicBezTo>
                  <a:close/>
                  <a:moveTo>
                    <a:pt x="824833" y="911923"/>
                  </a:moveTo>
                  <a:cubicBezTo>
                    <a:pt x="829011" y="913062"/>
                    <a:pt x="833568" y="916100"/>
                    <a:pt x="838125" y="920657"/>
                  </a:cubicBezTo>
                  <a:cubicBezTo>
                    <a:pt x="847239" y="929771"/>
                    <a:pt x="841163" y="938886"/>
                    <a:pt x="832049" y="944962"/>
                  </a:cubicBezTo>
                  <a:cubicBezTo>
                    <a:pt x="825973" y="948000"/>
                    <a:pt x="813820" y="951038"/>
                    <a:pt x="807744" y="938886"/>
                  </a:cubicBezTo>
                  <a:cubicBezTo>
                    <a:pt x="801668" y="926733"/>
                    <a:pt x="801668" y="920657"/>
                    <a:pt x="813820" y="914581"/>
                  </a:cubicBezTo>
                  <a:cubicBezTo>
                    <a:pt x="816858" y="911543"/>
                    <a:pt x="820656" y="910783"/>
                    <a:pt x="824833" y="911923"/>
                  </a:cubicBezTo>
                  <a:close/>
                  <a:moveTo>
                    <a:pt x="2137276" y="905847"/>
                  </a:moveTo>
                  <a:cubicBezTo>
                    <a:pt x="2141453" y="906986"/>
                    <a:pt x="2146010" y="910024"/>
                    <a:pt x="2150567" y="914581"/>
                  </a:cubicBezTo>
                  <a:cubicBezTo>
                    <a:pt x="2159682" y="923695"/>
                    <a:pt x="2153605" y="932810"/>
                    <a:pt x="2144491" y="938886"/>
                  </a:cubicBezTo>
                  <a:cubicBezTo>
                    <a:pt x="2138415" y="941924"/>
                    <a:pt x="2126263" y="944962"/>
                    <a:pt x="2120187" y="932810"/>
                  </a:cubicBezTo>
                  <a:cubicBezTo>
                    <a:pt x="2114111" y="917619"/>
                    <a:pt x="2120187" y="914581"/>
                    <a:pt x="2126263" y="908505"/>
                  </a:cubicBezTo>
                  <a:cubicBezTo>
                    <a:pt x="2129301" y="905467"/>
                    <a:pt x="2133099" y="904707"/>
                    <a:pt x="2137276" y="905847"/>
                  </a:cubicBezTo>
                  <a:close/>
                  <a:moveTo>
                    <a:pt x="630397" y="905847"/>
                  </a:moveTo>
                  <a:cubicBezTo>
                    <a:pt x="634575" y="906986"/>
                    <a:pt x="639132" y="910024"/>
                    <a:pt x="643689" y="914581"/>
                  </a:cubicBezTo>
                  <a:cubicBezTo>
                    <a:pt x="652803" y="923695"/>
                    <a:pt x="646727" y="932810"/>
                    <a:pt x="637613" y="938886"/>
                  </a:cubicBezTo>
                  <a:cubicBezTo>
                    <a:pt x="631537" y="941924"/>
                    <a:pt x="619384" y="944962"/>
                    <a:pt x="613308" y="932810"/>
                  </a:cubicBezTo>
                  <a:cubicBezTo>
                    <a:pt x="607232" y="917619"/>
                    <a:pt x="610270" y="911543"/>
                    <a:pt x="619384" y="908505"/>
                  </a:cubicBezTo>
                  <a:cubicBezTo>
                    <a:pt x="622422" y="905467"/>
                    <a:pt x="626220" y="904707"/>
                    <a:pt x="630397" y="905847"/>
                  </a:cubicBezTo>
                  <a:close/>
                  <a:moveTo>
                    <a:pt x="1332189" y="896733"/>
                  </a:moveTo>
                  <a:cubicBezTo>
                    <a:pt x="1336367" y="897872"/>
                    <a:pt x="1340924" y="900910"/>
                    <a:pt x="1345481" y="905467"/>
                  </a:cubicBezTo>
                  <a:cubicBezTo>
                    <a:pt x="1354595" y="914581"/>
                    <a:pt x="1348519" y="923696"/>
                    <a:pt x="1339405" y="929772"/>
                  </a:cubicBezTo>
                  <a:cubicBezTo>
                    <a:pt x="1333328" y="932810"/>
                    <a:pt x="1321176" y="935848"/>
                    <a:pt x="1315100" y="923696"/>
                  </a:cubicBezTo>
                  <a:cubicBezTo>
                    <a:pt x="1309024" y="911543"/>
                    <a:pt x="1312062" y="902429"/>
                    <a:pt x="1321176" y="899391"/>
                  </a:cubicBezTo>
                  <a:cubicBezTo>
                    <a:pt x="1324214" y="896353"/>
                    <a:pt x="1328012" y="895593"/>
                    <a:pt x="1332189" y="896733"/>
                  </a:cubicBezTo>
                  <a:close/>
                  <a:moveTo>
                    <a:pt x="724577" y="890656"/>
                  </a:moveTo>
                  <a:cubicBezTo>
                    <a:pt x="728755" y="891795"/>
                    <a:pt x="733312" y="894833"/>
                    <a:pt x="737869" y="899390"/>
                  </a:cubicBezTo>
                  <a:cubicBezTo>
                    <a:pt x="746983" y="908504"/>
                    <a:pt x="740907" y="917619"/>
                    <a:pt x="731793" y="923695"/>
                  </a:cubicBezTo>
                  <a:cubicBezTo>
                    <a:pt x="725716" y="926733"/>
                    <a:pt x="713564" y="929771"/>
                    <a:pt x="707488" y="917619"/>
                  </a:cubicBezTo>
                  <a:cubicBezTo>
                    <a:pt x="701412" y="902428"/>
                    <a:pt x="704450" y="896352"/>
                    <a:pt x="713564" y="893314"/>
                  </a:cubicBezTo>
                  <a:cubicBezTo>
                    <a:pt x="716602" y="890276"/>
                    <a:pt x="720400" y="889516"/>
                    <a:pt x="724577" y="890656"/>
                  </a:cubicBezTo>
                  <a:close/>
                  <a:moveTo>
                    <a:pt x="1435484" y="884580"/>
                  </a:moveTo>
                  <a:cubicBezTo>
                    <a:pt x="1439662" y="885719"/>
                    <a:pt x="1444219" y="888757"/>
                    <a:pt x="1448776" y="893314"/>
                  </a:cubicBezTo>
                  <a:cubicBezTo>
                    <a:pt x="1457890" y="902428"/>
                    <a:pt x="1451814" y="911543"/>
                    <a:pt x="1442700" y="917619"/>
                  </a:cubicBezTo>
                  <a:cubicBezTo>
                    <a:pt x="1436624" y="920657"/>
                    <a:pt x="1424471" y="923695"/>
                    <a:pt x="1418395" y="911543"/>
                  </a:cubicBezTo>
                  <a:cubicBezTo>
                    <a:pt x="1412319" y="899390"/>
                    <a:pt x="1415357" y="890276"/>
                    <a:pt x="1424471" y="887238"/>
                  </a:cubicBezTo>
                  <a:cubicBezTo>
                    <a:pt x="1427509" y="884200"/>
                    <a:pt x="1431307" y="883440"/>
                    <a:pt x="1435484" y="884580"/>
                  </a:cubicBezTo>
                  <a:close/>
                  <a:moveTo>
                    <a:pt x="1131677" y="884580"/>
                  </a:moveTo>
                  <a:cubicBezTo>
                    <a:pt x="1135855" y="885719"/>
                    <a:pt x="1140412" y="888757"/>
                    <a:pt x="1144969" y="893314"/>
                  </a:cubicBezTo>
                  <a:cubicBezTo>
                    <a:pt x="1154083" y="902428"/>
                    <a:pt x="1144969" y="914581"/>
                    <a:pt x="1138893" y="917619"/>
                  </a:cubicBezTo>
                  <a:cubicBezTo>
                    <a:pt x="1132817" y="920657"/>
                    <a:pt x="1120664" y="923695"/>
                    <a:pt x="1114588" y="911543"/>
                  </a:cubicBezTo>
                  <a:cubicBezTo>
                    <a:pt x="1108512" y="896352"/>
                    <a:pt x="1111550" y="890276"/>
                    <a:pt x="1120664" y="887238"/>
                  </a:cubicBezTo>
                  <a:cubicBezTo>
                    <a:pt x="1123702" y="884200"/>
                    <a:pt x="1127500" y="883440"/>
                    <a:pt x="1131677" y="884580"/>
                  </a:cubicBezTo>
                  <a:close/>
                  <a:moveTo>
                    <a:pt x="1757518" y="881542"/>
                  </a:moveTo>
                  <a:cubicBezTo>
                    <a:pt x="1761695" y="882681"/>
                    <a:pt x="1766253" y="885719"/>
                    <a:pt x="1770810" y="890276"/>
                  </a:cubicBezTo>
                  <a:cubicBezTo>
                    <a:pt x="1779924" y="899390"/>
                    <a:pt x="1773848" y="908505"/>
                    <a:pt x="1764734" y="914581"/>
                  </a:cubicBezTo>
                  <a:cubicBezTo>
                    <a:pt x="1758657" y="917619"/>
                    <a:pt x="1746505" y="920657"/>
                    <a:pt x="1740429" y="908505"/>
                  </a:cubicBezTo>
                  <a:cubicBezTo>
                    <a:pt x="1734353" y="896352"/>
                    <a:pt x="1734353" y="890276"/>
                    <a:pt x="1746505" y="884200"/>
                  </a:cubicBezTo>
                  <a:cubicBezTo>
                    <a:pt x="1749543" y="881162"/>
                    <a:pt x="1753341" y="880402"/>
                    <a:pt x="1757518" y="881542"/>
                  </a:cubicBezTo>
                  <a:close/>
                  <a:moveTo>
                    <a:pt x="1654224" y="881542"/>
                  </a:moveTo>
                  <a:cubicBezTo>
                    <a:pt x="1658402" y="882681"/>
                    <a:pt x="1662959" y="885719"/>
                    <a:pt x="1667516" y="890276"/>
                  </a:cubicBezTo>
                  <a:cubicBezTo>
                    <a:pt x="1676630" y="899390"/>
                    <a:pt x="1670554" y="908505"/>
                    <a:pt x="1661440" y="914581"/>
                  </a:cubicBezTo>
                  <a:cubicBezTo>
                    <a:pt x="1655364" y="917619"/>
                    <a:pt x="1643211" y="920657"/>
                    <a:pt x="1637135" y="908505"/>
                  </a:cubicBezTo>
                  <a:cubicBezTo>
                    <a:pt x="1631059" y="896352"/>
                    <a:pt x="1634097" y="890276"/>
                    <a:pt x="1643211" y="884200"/>
                  </a:cubicBezTo>
                  <a:cubicBezTo>
                    <a:pt x="1646249" y="881162"/>
                    <a:pt x="1650047" y="880402"/>
                    <a:pt x="1654224" y="881542"/>
                  </a:cubicBezTo>
                  <a:close/>
                  <a:moveTo>
                    <a:pt x="2346903" y="878504"/>
                  </a:moveTo>
                  <a:cubicBezTo>
                    <a:pt x="2351080" y="879643"/>
                    <a:pt x="2355637" y="882681"/>
                    <a:pt x="2360194" y="887238"/>
                  </a:cubicBezTo>
                  <a:cubicBezTo>
                    <a:pt x="2369308" y="896352"/>
                    <a:pt x="2363232" y="905467"/>
                    <a:pt x="2354118" y="911543"/>
                  </a:cubicBezTo>
                  <a:cubicBezTo>
                    <a:pt x="2348042" y="914581"/>
                    <a:pt x="2335889" y="917619"/>
                    <a:pt x="2329813" y="905467"/>
                  </a:cubicBezTo>
                  <a:cubicBezTo>
                    <a:pt x="2323737" y="893314"/>
                    <a:pt x="2326775" y="887238"/>
                    <a:pt x="2335889" y="881162"/>
                  </a:cubicBezTo>
                  <a:cubicBezTo>
                    <a:pt x="2338928" y="878124"/>
                    <a:pt x="2342725" y="877364"/>
                    <a:pt x="2346903" y="878504"/>
                  </a:cubicBezTo>
                  <a:close/>
                  <a:moveTo>
                    <a:pt x="320515" y="872428"/>
                  </a:moveTo>
                  <a:cubicBezTo>
                    <a:pt x="324693" y="873567"/>
                    <a:pt x="329250" y="876605"/>
                    <a:pt x="333807" y="881162"/>
                  </a:cubicBezTo>
                  <a:cubicBezTo>
                    <a:pt x="342921" y="890276"/>
                    <a:pt x="336845" y="899391"/>
                    <a:pt x="327731" y="905467"/>
                  </a:cubicBezTo>
                  <a:cubicBezTo>
                    <a:pt x="321654" y="908505"/>
                    <a:pt x="309502" y="911543"/>
                    <a:pt x="303426" y="899391"/>
                  </a:cubicBezTo>
                  <a:cubicBezTo>
                    <a:pt x="297350" y="887238"/>
                    <a:pt x="300388" y="881162"/>
                    <a:pt x="309502" y="875086"/>
                  </a:cubicBezTo>
                  <a:cubicBezTo>
                    <a:pt x="312540" y="872048"/>
                    <a:pt x="316338" y="871288"/>
                    <a:pt x="320515" y="872428"/>
                  </a:cubicBezTo>
                  <a:close/>
                  <a:moveTo>
                    <a:pt x="1876003" y="866352"/>
                  </a:moveTo>
                  <a:cubicBezTo>
                    <a:pt x="1880180" y="867491"/>
                    <a:pt x="1884737" y="870529"/>
                    <a:pt x="1889294" y="875086"/>
                  </a:cubicBezTo>
                  <a:cubicBezTo>
                    <a:pt x="1898408" y="884200"/>
                    <a:pt x="1889294" y="896353"/>
                    <a:pt x="1883218" y="899391"/>
                  </a:cubicBezTo>
                  <a:cubicBezTo>
                    <a:pt x="1877142" y="902429"/>
                    <a:pt x="1864989" y="905467"/>
                    <a:pt x="1858913" y="893315"/>
                  </a:cubicBezTo>
                  <a:cubicBezTo>
                    <a:pt x="1852837" y="878124"/>
                    <a:pt x="1855875" y="872048"/>
                    <a:pt x="1864989" y="869010"/>
                  </a:cubicBezTo>
                  <a:cubicBezTo>
                    <a:pt x="1868028" y="865972"/>
                    <a:pt x="1871825" y="865212"/>
                    <a:pt x="1876003" y="866352"/>
                  </a:cubicBezTo>
                  <a:close/>
                  <a:moveTo>
                    <a:pt x="2000563" y="857238"/>
                  </a:moveTo>
                  <a:cubicBezTo>
                    <a:pt x="2004740" y="858377"/>
                    <a:pt x="2009298" y="861415"/>
                    <a:pt x="2013855" y="865972"/>
                  </a:cubicBezTo>
                  <a:cubicBezTo>
                    <a:pt x="2022969" y="875086"/>
                    <a:pt x="2013855" y="887239"/>
                    <a:pt x="2007779" y="890277"/>
                  </a:cubicBezTo>
                  <a:cubicBezTo>
                    <a:pt x="2001702" y="893315"/>
                    <a:pt x="1989550" y="896353"/>
                    <a:pt x="1983474" y="884201"/>
                  </a:cubicBezTo>
                  <a:cubicBezTo>
                    <a:pt x="1977398" y="872048"/>
                    <a:pt x="1980436" y="865972"/>
                    <a:pt x="1989550" y="859896"/>
                  </a:cubicBezTo>
                  <a:cubicBezTo>
                    <a:pt x="1992588" y="856858"/>
                    <a:pt x="1996386" y="856098"/>
                    <a:pt x="2000563" y="857238"/>
                  </a:cubicBezTo>
                  <a:close/>
                  <a:moveTo>
                    <a:pt x="420771" y="857238"/>
                  </a:moveTo>
                  <a:cubicBezTo>
                    <a:pt x="424948" y="858377"/>
                    <a:pt x="429505" y="861415"/>
                    <a:pt x="434062" y="865972"/>
                  </a:cubicBezTo>
                  <a:cubicBezTo>
                    <a:pt x="443177" y="875086"/>
                    <a:pt x="437101" y="884201"/>
                    <a:pt x="427986" y="890277"/>
                  </a:cubicBezTo>
                  <a:cubicBezTo>
                    <a:pt x="421910" y="893315"/>
                    <a:pt x="409758" y="896353"/>
                    <a:pt x="403682" y="884201"/>
                  </a:cubicBezTo>
                  <a:cubicBezTo>
                    <a:pt x="397606" y="872048"/>
                    <a:pt x="403682" y="865972"/>
                    <a:pt x="409758" y="859896"/>
                  </a:cubicBezTo>
                  <a:cubicBezTo>
                    <a:pt x="412796" y="856858"/>
                    <a:pt x="416594" y="856098"/>
                    <a:pt x="420771" y="857238"/>
                  </a:cubicBezTo>
                  <a:close/>
                  <a:moveTo>
                    <a:pt x="2237532" y="848124"/>
                  </a:moveTo>
                  <a:cubicBezTo>
                    <a:pt x="2241710" y="849263"/>
                    <a:pt x="2246267" y="852301"/>
                    <a:pt x="2250824" y="856858"/>
                  </a:cubicBezTo>
                  <a:cubicBezTo>
                    <a:pt x="2259938" y="865972"/>
                    <a:pt x="2250824" y="878125"/>
                    <a:pt x="2244748" y="881163"/>
                  </a:cubicBezTo>
                  <a:cubicBezTo>
                    <a:pt x="2238672" y="884201"/>
                    <a:pt x="2226519" y="887239"/>
                    <a:pt x="2220443" y="875087"/>
                  </a:cubicBezTo>
                  <a:cubicBezTo>
                    <a:pt x="2214367" y="859896"/>
                    <a:pt x="2217405" y="853820"/>
                    <a:pt x="2226519" y="850782"/>
                  </a:cubicBezTo>
                  <a:cubicBezTo>
                    <a:pt x="2229557" y="847744"/>
                    <a:pt x="2233355" y="846984"/>
                    <a:pt x="2237532" y="848124"/>
                  </a:cubicBezTo>
                  <a:close/>
                  <a:moveTo>
                    <a:pt x="211145" y="848124"/>
                  </a:moveTo>
                  <a:cubicBezTo>
                    <a:pt x="215322" y="849263"/>
                    <a:pt x="219879" y="852301"/>
                    <a:pt x="224436" y="856858"/>
                  </a:cubicBezTo>
                  <a:cubicBezTo>
                    <a:pt x="233551" y="865972"/>
                    <a:pt x="227475" y="875087"/>
                    <a:pt x="218360" y="881163"/>
                  </a:cubicBezTo>
                  <a:cubicBezTo>
                    <a:pt x="212284" y="884201"/>
                    <a:pt x="200132" y="887239"/>
                    <a:pt x="194056" y="875087"/>
                  </a:cubicBezTo>
                  <a:cubicBezTo>
                    <a:pt x="187980" y="859896"/>
                    <a:pt x="194056" y="856858"/>
                    <a:pt x="200132" y="850782"/>
                  </a:cubicBezTo>
                  <a:cubicBezTo>
                    <a:pt x="203170" y="847744"/>
                    <a:pt x="206967" y="846984"/>
                    <a:pt x="211145" y="848124"/>
                  </a:cubicBezTo>
                  <a:close/>
                  <a:moveTo>
                    <a:pt x="1511435" y="839009"/>
                  </a:moveTo>
                  <a:cubicBezTo>
                    <a:pt x="1515613" y="840148"/>
                    <a:pt x="1520170" y="843186"/>
                    <a:pt x="1524727" y="847743"/>
                  </a:cubicBezTo>
                  <a:cubicBezTo>
                    <a:pt x="1533841" y="856857"/>
                    <a:pt x="1527765" y="865972"/>
                    <a:pt x="1518651" y="872048"/>
                  </a:cubicBezTo>
                  <a:cubicBezTo>
                    <a:pt x="1512575" y="875086"/>
                    <a:pt x="1500422" y="878124"/>
                    <a:pt x="1494346" y="865972"/>
                  </a:cubicBezTo>
                  <a:cubicBezTo>
                    <a:pt x="1488270" y="850781"/>
                    <a:pt x="1491308" y="844705"/>
                    <a:pt x="1500422" y="841667"/>
                  </a:cubicBezTo>
                  <a:cubicBezTo>
                    <a:pt x="1503460" y="838629"/>
                    <a:pt x="1507258" y="837869"/>
                    <a:pt x="1511435" y="839009"/>
                  </a:cubicBezTo>
                  <a:close/>
                  <a:moveTo>
                    <a:pt x="1253200" y="826857"/>
                  </a:moveTo>
                  <a:cubicBezTo>
                    <a:pt x="1257378" y="827996"/>
                    <a:pt x="1261935" y="831034"/>
                    <a:pt x="1266492" y="835591"/>
                  </a:cubicBezTo>
                  <a:cubicBezTo>
                    <a:pt x="1275606" y="844705"/>
                    <a:pt x="1269530" y="853820"/>
                    <a:pt x="1260416" y="859896"/>
                  </a:cubicBezTo>
                  <a:cubicBezTo>
                    <a:pt x="1254340" y="862934"/>
                    <a:pt x="1242187" y="865972"/>
                    <a:pt x="1236111" y="853820"/>
                  </a:cubicBezTo>
                  <a:cubicBezTo>
                    <a:pt x="1230035" y="841667"/>
                    <a:pt x="1233073" y="832553"/>
                    <a:pt x="1242187" y="829515"/>
                  </a:cubicBezTo>
                  <a:cubicBezTo>
                    <a:pt x="1245225" y="826477"/>
                    <a:pt x="1249023" y="825717"/>
                    <a:pt x="1253200" y="826857"/>
                  </a:cubicBezTo>
                  <a:close/>
                  <a:moveTo>
                    <a:pt x="2428930" y="814705"/>
                  </a:moveTo>
                  <a:cubicBezTo>
                    <a:pt x="2433107" y="815844"/>
                    <a:pt x="2437664" y="818882"/>
                    <a:pt x="2442221" y="823439"/>
                  </a:cubicBezTo>
                  <a:cubicBezTo>
                    <a:pt x="2451336" y="832553"/>
                    <a:pt x="2445259" y="841668"/>
                    <a:pt x="2436145" y="847744"/>
                  </a:cubicBezTo>
                  <a:cubicBezTo>
                    <a:pt x="2430069" y="850782"/>
                    <a:pt x="2417917" y="853820"/>
                    <a:pt x="2411841" y="841668"/>
                  </a:cubicBezTo>
                  <a:cubicBezTo>
                    <a:pt x="2405765" y="829515"/>
                    <a:pt x="2411841" y="823439"/>
                    <a:pt x="2417917" y="817363"/>
                  </a:cubicBezTo>
                  <a:cubicBezTo>
                    <a:pt x="2420955" y="814325"/>
                    <a:pt x="2424753" y="813565"/>
                    <a:pt x="2428930" y="814705"/>
                  </a:cubicBezTo>
                  <a:close/>
                  <a:moveTo>
                    <a:pt x="991927" y="814705"/>
                  </a:moveTo>
                  <a:cubicBezTo>
                    <a:pt x="996104" y="815844"/>
                    <a:pt x="1000661" y="818882"/>
                    <a:pt x="1005218" y="823439"/>
                  </a:cubicBezTo>
                  <a:cubicBezTo>
                    <a:pt x="1014333" y="832553"/>
                    <a:pt x="1005218" y="844706"/>
                    <a:pt x="999142" y="847744"/>
                  </a:cubicBezTo>
                  <a:cubicBezTo>
                    <a:pt x="993066" y="850782"/>
                    <a:pt x="980914" y="853820"/>
                    <a:pt x="974838" y="841668"/>
                  </a:cubicBezTo>
                  <a:cubicBezTo>
                    <a:pt x="968762" y="829515"/>
                    <a:pt x="974838" y="823439"/>
                    <a:pt x="980914" y="817363"/>
                  </a:cubicBezTo>
                  <a:cubicBezTo>
                    <a:pt x="983952" y="814325"/>
                    <a:pt x="987750" y="813565"/>
                    <a:pt x="991927" y="814705"/>
                  </a:cubicBezTo>
                  <a:close/>
                  <a:moveTo>
                    <a:pt x="894709" y="814705"/>
                  </a:moveTo>
                  <a:cubicBezTo>
                    <a:pt x="898887" y="815844"/>
                    <a:pt x="903444" y="818882"/>
                    <a:pt x="908001" y="823439"/>
                  </a:cubicBezTo>
                  <a:cubicBezTo>
                    <a:pt x="917115" y="832553"/>
                    <a:pt x="911039" y="841668"/>
                    <a:pt x="901925" y="847744"/>
                  </a:cubicBezTo>
                  <a:cubicBezTo>
                    <a:pt x="895849" y="850782"/>
                    <a:pt x="883696" y="853820"/>
                    <a:pt x="877620" y="841668"/>
                  </a:cubicBezTo>
                  <a:cubicBezTo>
                    <a:pt x="871544" y="829515"/>
                    <a:pt x="874582" y="823439"/>
                    <a:pt x="883696" y="817363"/>
                  </a:cubicBezTo>
                  <a:cubicBezTo>
                    <a:pt x="886734" y="814325"/>
                    <a:pt x="890532" y="813565"/>
                    <a:pt x="894709" y="814705"/>
                  </a:cubicBezTo>
                  <a:close/>
                  <a:moveTo>
                    <a:pt x="2088668" y="805591"/>
                  </a:moveTo>
                  <a:cubicBezTo>
                    <a:pt x="2092845" y="806730"/>
                    <a:pt x="2097402" y="809768"/>
                    <a:pt x="2101959" y="814325"/>
                  </a:cubicBezTo>
                  <a:cubicBezTo>
                    <a:pt x="2111073" y="823439"/>
                    <a:pt x="2104997" y="832554"/>
                    <a:pt x="2095883" y="838630"/>
                  </a:cubicBezTo>
                  <a:cubicBezTo>
                    <a:pt x="2089807" y="841668"/>
                    <a:pt x="2077654" y="844706"/>
                    <a:pt x="2071578" y="832554"/>
                  </a:cubicBezTo>
                  <a:cubicBezTo>
                    <a:pt x="2065502" y="817363"/>
                    <a:pt x="2068540" y="811287"/>
                    <a:pt x="2077654" y="808249"/>
                  </a:cubicBezTo>
                  <a:cubicBezTo>
                    <a:pt x="2080693" y="805211"/>
                    <a:pt x="2084490" y="804451"/>
                    <a:pt x="2088668" y="805591"/>
                  </a:cubicBezTo>
                  <a:close/>
                  <a:moveTo>
                    <a:pt x="575712" y="802553"/>
                  </a:moveTo>
                  <a:cubicBezTo>
                    <a:pt x="579890" y="803692"/>
                    <a:pt x="584447" y="806730"/>
                    <a:pt x="589004" y="811287"/>
                  </a:cubicBezTo>
                  <a:cubicBezTo>
                    <a:pt x="598118" y="820401"/>
                    <a:pt x="589004" y="832554"/>
                    <a:pt x="582928" y="835592"/>
                  </a:cubicBezTo>
                  <a:cubicBezTo>
                    <a:pt x="576852" y="838630"/>
                    <a:pt x="564699" y="841668"/>
                    <a:pt x="558623" y="829516"/>
                  </a:cubicBezTo>
                  <a:cubicBezTo>
                    <a:pt x="552547" y="817363"/>
                    <a:pt x="555585" y="811287"/>
                    <a:pt x="564699" y="805211"/>
                  </a:cubicBezTo>
                  <a:cubicBezTo>
                    <a:pt x="567737" y="802173"/>
                    <a:pt x="571535" y="801413"/>
                    <a:pt x="575712" y="802553"/>
                  </a:cubicBezTo>
                  <a:close/>
                  <a:moveTo>
                    <a:pt x="1602577" y="796477"/>
                  </a:moveTo>
                  <a:cubicBezTo>
                    <a:pt x="1606755" y="797616"/>
                    <a:pt x="1611312" y="800654"/>
                    <a:pt x="1615869" y="805211"/>
                  </a:cubicBezTo>
                  <a:cubicBezTo>
                    <a:pt x="1624983" y="814325"/>
                    <a:pt x="1615869" y="826478"/>
                    <a:pt x="1609793" y="829516"/>
                  </a:cubicBezTo>
                  <a:cubicBezTo>
                    <a:pt x="1603717" y="832554"/>
                    <a:pt x="1591564" y="835592"/>
                    <a:pt x="1585488" y="823440"/>
                  </a:cubicBezTo>
                  <a:cubicBezTo>
                    <a:pt x="1579412" y="811287"/>
                    <a:pt x="1582450" y="805211"/>
                    <a:pt x="1591564" y="799135"/>
                  </a:cubicBezTo>
                  <a:cubicBezTo>
                    <a:pt x="1594602" y="796097"/>
                    <a:pt x="1598400" y="795337"/>
                    <a:pt x="1602577" y="796477"/>
                  </a:cubicBezTo>
                  <a:close/>
                  <a:moveTo>
                    <a:pt x="1104335" y="793438"/>
                  </a:moveTo>
                  <a:cubicBezTo>
                    <a:pt x="1108513" y="794577"/>
                    <a:pt x="1113070" y="797615"/>
                    <a:pt x="1117627" y="802172"/>
                  </a:cubicBezTo>
                  <a:cubicBezTo>
                    <a:pt x="1126741" y="811286"/>
                    <a:pt x="1117627" y="823439"/>
                    <a:pt x="1111551" y="826477"/>
                  </a:cubicBezTo>
                  <a:cubicBezTo>
                    <a:pt x="1105474" y="829515"/>
                    <a:pt x="1093322" y="832553"/>
                    <a:pt x="1087246" y="820401"/>
                  </a:cubicBezTo>
                  <a:cubicBezTo>
                    <a:pt x="1081170" y="805210"/>
                    <a:pt x="1084208" y="799134"/>
                    <a:pt x="1093322" y="796096"/>
                  </a:cubicBezTo>
                  <a:cubicBezTo>
                    <a:pt x="1096360" y="793058"/>
                    <a:pt x="1100158" y="792298"/>
                    <a:pt x="1104335" y="793438"/>
                  </a:cubicBezTo>
                  <a:close/>
                  <a:moveTo>
                    <a:pt x="791415" y="793438"/>
                  </a:moveTo>
                  <a:cubicBezTo>
                    <a:pt x="795593" y="794577"/>
                    <a:pt x="800150" y="797615"/>
                    <a:pt x="804707" y="802172"/>
                  </a:cubicBezTo>
                  <a:cubicBezTo>
                    <a:pt x="813821" y="811286"/>
                    <a:pt x="807745" y="820401"/>
                    <a:pt x="798631" y="826477"/>
                  </a:cubicBezTo>
                  <a:cubicBezTo>
                    <a:pt x="792555" y="829515"/>
                    <a:pt x="780402" y="832553"/>
                    <a:pt x="774326" y="820401"/>
                  </a:cubicBezTo>
                  <a:cubicBezTo>
                    <a:pt x="768250" y="805210"/>
                    <a:pt x="771288" y="799134"/>
                    <a:pt x="780402" y="796096"/>
                  </a:cubicBezTo>
                  <a:cubicBezTo>
                    <a:pt x="783440" y="793058"/>
                    <a:pt x="787238" y="792298"/>
                    <a:pt x="791415" y="793438"/>
                  </a:cubicBezTo>
                  <a:close/>
                  <a:moveTo>
                    <a:pt x="1371684" y="784324"/>
                  </a:moveTo>
                  <a:cubicBezTo>
                    <a:pt x="1375862" y="785463"/>
                    <a:pt x="1380419" y="788501"/>
                    <a:pt x="1384976" y="793058"/>
                  </a:cubicBezTo>
                  <a:cubicBezTo>
                    <a:pt x="1394090" y="802172"/>
                    <a:pt x="1384976" y="814325"/>
                    <a:pt x="1378900" y="817363"/>
                  </a:cubicBezTo>
                  <a:cubicBezTo>
                    <a:pt x="1372824" y="820401"/>
                    <a:pt x="1360671" y="823439"/>
                    <a:pt x="1354595" y="811287"/>
                  </a:cubicBezTo>
                  <a:cubicBezTo>
                    <a:pt x="1348519" y="796096"/>
                    <a:pt x="1351557" y="790020"/>
                    <a:pt x="1360671" y="786982"/>
                  </a:cubicBezTo>
                  <a:cubicBezTo>
                    <a:pt x="1363709" y="783944"/>
                    <a:pt x="1367507" y="783184"/>
                    <a:pt x="1371684" y="784324"/>
                  </a:cubicBezTo>
                  <a:close/>
                  <a:moveTo>
                    <a:pt x="472418" y="781286"/>
                  </a:moveTo>
                  <a:cubicBezTo>
                    <a:pt x="476596" y="782425"/>
                    <a:pt x="481153" y="785463"/>
                    <a:pt x="485710" y="790020"/>
                  </a:cubicBezTo>
                  <a:cubicBezTo>
                    <a:pt x="494824" y="799134"/>
                    <a:pt x="488748" y="808249"/>
                    <a:pt x="479634" y="814325"/>
                  </a:cubicBezTo>
                  <a:cubicBezTo>
                    <a:pt x="473557" y="817363"/>
                    <a:pt x="461405" y="820401"/>
                    <a:pt x="455329" y="808249"/>
                  </a:cubicBezTo>
                  <a:cubicBezTo>
                    <a:pt x="449253" y="796096"/>
                    <a:pt x="452291" y="790020"/>
                    <a:pt x="461405" y="783944"/>
                  </a:cubicBezTo>
                  <a:cubicBezTo>
                    <a:pt x="464443" y="780906"/>
                    <a:pt x="468241" y="780146"/>
                    <a:pt x="472418" y="781286"/>
                  </a:cubicBezTo>
                  <a:close/>
                  <a:moveTo>
                    <a:pt x="1803089" y="778248"/>
                  </a:moveTo>
                  <a:cubicBezTo>
                    <a:pt x="1807266" y="779387"/>
                    <a:pt x="1811824" y="782425"/>
                    <a:pt x="1816381" y="786982"/>
                  </a:cubicBezTo>
                  <a:cubicBezTo>
                    <a:pt x="1825495" y="796096"/>
                    <a:pt x="1816381" y="808249"/>
                    <a:pt x="1810305" y="811287"/>
                  </a:cubicBezTo>
                  <a:cubicBezTo>
                    <a:pt x="1804228" y="814325"/>
                    <a:pt x="1792076" y="817363"/>
                    <a:pt x="1786000" y="805211"/>
                  </a:cubicBezTo>
                  <a:cubicBezTo>
                    <a:pt x="1779924" y="793058"/>
                    <a:pt x="1779924" y="786982"/>
                    <a:pt x="1792076" y="780906"/>
                  </a:cubicBezTo>
                  <a:cubicBezTo>
                    <a:pt x="1795114" y="777868"/>
                    <a:pt x="1798912" y="777108"/>
                    <a:pt x="1803089" y="778248"/>
                  </a:cubicBezTo>
                  <a:close/>
                  <a:moveTo>
                    <a:pt x="675968" y="772172"/>
                  </a:moveTo>
                  <a:cubicBezTo>
                    <a:pt x="680146" y="773311"/>
                    <a:pt x="684703" y="776349"/>
                    <a:pt x="689260" y="780906"/>
                  </a:cubicBezTo>
                  <a:cubicBezTo>
                    <a:pt x="698374" y="790020"/>
                    <a:pt x="689260" y="802173"/>
                    <a:pt x="683184" y="805211"/>
                  </a:cubicBezTo>
                  <a:cubicBezTo>
                    <a:pt x="677107" y="808249"/>
                    <a:pt x="664955" y="811287"/>
                    <a:pt x="658879" y="799135"/>
                  </a:cubicBezTo>
                  <a:cubicBezTo>
                    <a:pt x="652803" y="786982"/>
                    <a:pt x="652803" y="780906"/>
                    <a:pt x="664955" y="774830"/>
                  </a:cubicBezTo>
                  <a:cubicBezTo>
                    <a:pt x="667993" y="771792"/>
                    <a:pt x="671791" y="771032"/>
                    <a:pt x="675968" y="772172"/>
                  </a:cubicBezTo>
                  <a:close/>
                  <a:moveTo>
                    <a:pt x="302287" y="769134"/>
                  </a:moveTo>
                  <a:cubicBezTo>
                    <a:pt x="306465" y="770273"/>
                    <a:pt x="311022" y="773311"/>
                    <a:pt x="315579" y="777868"/>
                  </a:cubicBezTo>
                  <a:cubicBezTo>
                    <a:pt x="324693" y="786982"/>
                    <a:pt x="318617" y="796097"/>
                    <a:pt x="309503" y="802173"/>
                  </a:cubicBezTo>
                  <a:cubicBezTo>
                    <a:pt x="303427" y="805211"/>
                    <a:pt x="291274" y="808249"/>
                    <a:pt x="285198" y="796097"/>
                  </a:cubicBezTo>
                  <a:cubicBezTo>
                    <a:pt x="279122" y="780906"/>
                    <a:pt x="282160" y="774830"/>
                    <a:pt x="291274" y="771792"/>
                  </a:cubicBezTo>
                  <a:cubicBezTo>
                    <a:pt x="294312" y="768754"/>
                    <a:pt x="298110" y="767994"/>
                    <a:pt x="302287" y="769134"/>
                  </a:cubicBezTo>
                  <a:close/>
                  <a:moveTo>
                    <a:pt x="2313484" y="766096"/>
                  </a:moveTo>
                  <a:cubicBezTo>
                    <a:pt x="2317661" y="767235"/>
                    <a:pt x="2322218" y="770273"/>
                    <a:pt x="2326775" y="774830"/>
                  </a:cubicBezTo>
                  <a:cubicBezTo>
                    <a:pt x="2335890" y="783944"/>
                    <a:pt x="2329814" y="793059"/>
                    <a:pt x="2320699" y="799135"/>
                  </a:cubicBezTo>
                  <a:cubicBezTo>
                    <a:pt x="2314623" y="802173"/>
                    <a:pt x="2302471" y="805211"/>
                    <a:pt x="2296395" y="793059"/>
                  </a:cubicBezTo>
                  <a:cubicBezTo>
                    <a:pt x="2290319" y="780906"/>
                    <a:pt x="2296395" y="774830"/>
                    <a:pt x="2302471" y="768754"/>
                  </a:cubicBezTo>
                  <a:cubicBezTo>
                    <a:pt x="2305509" y="765716"/>
                    <a:pt x="2309307" y="764956"/>
                    <a:pt x="2313484" y="766096"/>
                  </a:cubicBezTo>
                  <a:close/>
                  <a:moveTo>
                    <a:pt x="1921574" y="766096"/>
                  </a:moveTo>
                  <a:cubicBezTo>
                    <a:pt x="1925751" y="767235"/>
                    <a:pt x="1930308" y="770273"/>
                    <a:pt x="1934865" y="774830"/>
                  </a:cubicBezTo>
                  <a:cubicBezTo>
                    <a:pt x="1943980" y="783944"/>
                    <a:pt x="1934865" y="796097"/>
                    <a:pt x="1928789" y="799135"/>
                  </a:cubicBezTo>
                  <a:cubicBezTo>
                    <a:pt x="1922713" y="802173"/>
                    <a:pt x="1910561" y="805211"/>
                    <a:pt x="1904485" y="793059"/>
                  </a:cubicBezTo>
                  <a:cubicBezTo>
                    <a:pt x="1898409" y="780906"/>
                    <a:pt x="1904485" y="774830"/>
                    <a:pt x="1910561" y="768754"/>
                  </a:cubicBezTo>
                  <a:cubicBezTo>
                    <a:pt x="1913599" y="765716"/>
                    <a:pt x="1917397" y="764956"/>
                    <a:pt x="1921574" y="766096"/>
                  </a:cubicBezTo>
                  <a:close/>
                  <a:moveTo>
                    <a:pt x="2176771" y="756982"/>
                  </a:moveTo>
                  <a:cubicBezTo>
                    <a:pt x="2180948" y="758121"/>
                    <a:pt x="2185505" y="761159"/>
                    <a:pt x="2190062" y="765716"/>
                  </a:cubicBezTo>
                  <a:cubicBezTo>
                    <a:pt x="2199177" y="774830"/>
                    <a:pt x="2190062" y="786983"/>
                    <a:pt x="2183986" y="790021"/>
                  </a:cubicBezTo>
                  <a:cubicBezTo>
                    <a:pt x="2177910" y="793059"/>
                    <a:pt x="2165758" y="796097"/>
                    <a:pt x="2159682" y="783945"/>
                  </a:cubicBezTo>
                  <a:cubicBezTo>
                    <a:pt x="2153606" y="771792"/>
                    <a:pt x="2159682" y="765716"/>
                    <a:pt x="2165758" y="759640"/>
                  </a:cubicBezTo>
                  <a:cubicBezTo>
                    <a:pt x="2168796" y="756602"/>
                    <a:pt x="2172594" y="755842"/>
                    <a:pt x="2176771" y="756982"/>
                  </a:cubicBezTo>
                  <a:close/>
                  <a:moveTo>
                    <a:pt x="1702833" y="750906"/>
                  </a:moveTo>
                  <a:cubicBezTo>
                    <a:pt x="1707011" y="752045"/>
                    <a:pt x="1711568" y="755083"/>
                    <a:pt x="1716125" y="759640"/>
                  </a:cubicBezTo>
                  <a:cubicBezTo>
                    <a:pt x="1725239" y="768754"/>
                    <a:pt x="1716125" y="780907"/>
                    <a:pt x="1710049" y="783945"/>
                  </a:cubicBezTo>
                  <a:cubicBezTo>
                    <a:pt x="1703973" y="786983"/>
                    <a:pt x="1691820" y="790021"/>
                    <a:pt x="1685744" y="777869"/>
                  </a:cubicBezTo>
                  <a:cubicBezTo>
                    <a:pt x="1679668" y="765716"/>
                    <a:pt x="1682706" y="759640"/>
                    <a:pt x="1691820" y="753564"/>
                  </a:cubicBezTo>
                  <a:cubicBezTo>
                    <a:pt x="1694858" y="750526"/>
                    <a:pt x="1698656" y="749766"/>
                    <a:pt x="1702833" y="750906"/>
                  </a:cubicBezTo>
                  <a:close/>
                  <a:moveTo>
                    <a:pt x="1210667" y="741791"/>
                  </a:moveTo>
                  <a:cubicBezTo>
                    <a:pt x="1214845" y="742930"/>
                    <a:pt x="1219402" y="745968"/>
                    <a:pt x="1223959" y="750525"/>
                  </a:cubicBezTo>
                  <a:cubicBezTo>
                    <a:pt x="1233073" y="759639"/>
                    <a:pt x="1226997" y="768754"/>
                    <a:pt x="1217883" y="774830"/>
                  </a:cubicBezTo>
                  <a:cubicBezTo>
                    <a:pt x="1211806" y="777868"/>
                    <a:pt x="1199654" y="780906"/>
                    <a:pt x="1193578" y="768754"/>
                  </a:cubicBezTo>
                  <a:cubicBezTo>
                    <a:pt x="1187502" y="753563"/>
                    <a:pt x="1190540" y="747487"/>
                    <a:pt x="1199654" y="744449"/>
                  </a:cubicBezTo>
                  <a:cubicBezTo>
                    <a:pt x="1202692" y="741411"/>
                    <a:pt x="1206490" y="740651"/>
                    <a:pt x="1210667" y="741791"/>
                  </a:cubicBezTo>
                  <a:close/>
                  <a:moveTo>
                    <a:pt x="1450674" y="723563"/>
                  </a:moveTo>
                  <a:cubicBezTo>
                    <a:pt x="1454852" y="724702"/>
                    <a:pt x="1459409" y="727740"/>
                    <a:pt x="1463966" y="732297"/>
                  </a:cubicBezTo>
                  <a:cubicBezTo>
                    <a:pt x="1473080" y="741411"/>
                    <a:pt x="1463966" y="753564"/>
                    <a:pt x="1457890" y="756602"/>
                  </a:cubicBezTo>
                  <a:cubicBezTo>
                    <a:pt x="1451814" y="759640"/>
                    <a:pt x="1439661" y="762678"/>
                    <a:pt x="1433585" y="750526"/>
                  </a:cubicBezTo>
                  <a:cubicBezTo>
                    <a:pt x="1427509" y="738373"/>
                    <a:pt x="1430547" y="732297"/>
                    <a:pt x="1439661" y="726221"/>
                  </a:cubicBezTo>
                  <a:cubicBezTo>
                    <a:pt x="1442699" y="723183"/>
                    <a:pt x="1446497" y="722423"/>
                    <a:pt x="1450674" y="723563"/>
                  </a:cubicBezTo>
                  <a:close/>
                  <a:moveTo>
                    <a:pt x="2021829" y="720525"/>
                  </a:moveTo>
                  <a:cubicBezTo>
                    <a:pt x="2026007" y="721664"/>
                    <a:pt x="2030564" y="724702"/>
                    <a:pt x="2035121" y="729259"/>
                  </a:cubicBezTo>
                  <a:cubicBezTo>
                    <a:pt x="2044235" y="738373"/>
                    <a:pt x="2038159" y="747488"/>
                    <a:pt x="2029045" y="753564"/>
                  </a:cubicBezTo>
                  <a:cubicBezTo>
                    <a:pt x="2022969" y="756602"/>
                    <a:pt x="2010816" y="759640"/>
                    <a:pt x="2004740" y="747488"/>
                  </a:cubicBezTo>
                  <a:cubicBezTo>
                    <a:pt x="1998664" y="735335"/>
                    <a:pt x="2001702" y="726221"/>
                    <a:pt x="2010816" y="723183"/>
                  </a:cubicBezTo>
                  <a:cubicBezTo>
                    <a:pt x="2013854" y="720145"/>
                    <a:pt x="2017652" y="719385"/>
                    <a:pt x="2021829" y="720525"/>
                  </a:cubicBezTo>
                  <a:close/>
                  <a:moveTo>
                    <a:pt x="387352" y="720525"/>
                  </a:moveTo>
                  <a:cubicBezTo>
                    <a:pt x="391530" y="721664"/>
                    <a:pt x="396087" y="724702"/>
                    <a:pt x="400644" y="729259"/>
                  </a:cubicBezTo>
                  <a:cubicBezTo>
                    <a:pt x="409758" y="738373"/>
                    <a:pt x="403682" y="747488"/>
                    <a:pt x="394568" y="753564"/>
                  </a:cubicBezTo>
                  <a:cubicBezTo>
                    <a:pt x="388492" y="756602"/>
                    <a:pt x="376339" y="759640"/>
                    <a:pt x="370263" y="747488"/>
                  </a:cubicBezTo>
                  <a:cubicBezTo>
                    <a:pt x="364187" y="732297"/>
                    <a:pt x="367225" y="726221"/>
                    <a:pt x="376339" y="723183"/>
                  </a:cubicBezTo>
                  <a:cubicBezTo>
                    <a:pt x="379377" y="720145"/>
                    <a:pt x="383175" y="719385"/>
                    <a:pt x="387352" y="720525"/>
                  </a:cubicBezTo>
                  <a:close/>
                  <a:moveTo>
                    <a:pt x="1049650" y="702297"/>
                  </a:moveTo>
                  <a:cubicBezTo>
                    <a:pt x="1053828" y="703436"/>
                    <a:pt x="1058385" y="706474"/>
                    <a:pt x="1062942" y="711031"/>
                  </a:cubicBezTo>
                  <a:cubicBezTo>
                    <a:pt x="1072056" y="720145"/>
                    <a:pt x="1062942" y="732298"/>
                    <a:pt x="1056866" y="735336"/>
                  </a:cubicBezTo>
                  <a:cubicBezTo>
                    <a:pt x="1050790" y="738374"/>
                    <a:pt x="1038637" y="741412"/>
                    <a:pt x="1032561" y="729260"/>
                  </a:cubicBezTo>
                  <a:cubicBezTo>
                    <a:pt x="1026485" y="717107"/>
                    <a:pt x="1029523" y="707993"/>
                    <a:pt x="1038637" y="704955"/>
                  </a:cubicBezTo>
                  <a:cubicBezTo>
                    <a:pt x="1041675" y="701917"/>
                    <a:pt x="1045473" y="701157"/>
                    <a:pt x="1049650" y="702297"/>
                  </a:cubicBezTo>
                  <a:close/>
                  <a:moveTo>
                    <a:pt x="931165" y="702297"/>
                  </a:moveTo>
                  <a:cubicBezTo>
                    <a:pt x="935343" y="703436"/>
                    <a:pt x="939900" y="706474"/>
                    <a:pt x="944457" y="711031"/>
                  </a:cubicBezTo>
                  <a:cubicBezTo>
                    <a:pt x="953571" y="720145"/>
                    <a:pt x="947495" y="729260"/>
                    <a:pt x="938381" y="735336"/>
                  </a:cubicBezTo>
                  <a:cubicBezTo>
                    <a:pt x="932305" y="738374"/>
                    <a:pt x="920152" y="741412"/>
                    <a:pt x="914076" y="729260"/>
                  </a:cubicBezTo>
                  <a:cubicBezTo>
                    <a:pt x="908000" y="717107"/>
                    <a:pt x="911038" y="711031"/>
                    <a:pt x="920152" y="704955"/>
                  </a:cubicBezTo>
                  <a:cubicBezTo>
                    <a:pt x="923190" y="701917"/>
                    <a:pt x="926988" y="701157"/>
                    <a:pt x="931165" y="702297"/>
                  </a:cubicBezTo>
                  <a:close/>
                  <a:moveTo>
                    <a:pt x="1547892" y="699259"/>
                  </a:moveTo>
                  <a:cubicBezTo>
                    <a:pt x="1552070" y="700398"/>
                    <a:pt x="1556627" y="703436"/>
                    <a:pt x="1561184" y="707993"/>
                  </a:cubicBezTo>
                  <a:cubicBezTo>
                    <a:pt x="1570298" y="717107"/>
                    <a:pt x="1561184" y="729260"/>
                    <a:pt x="1555108" y="732298"/>
                  </a:cubicBezTo>
                  <a:cubicBezTo>
                    <a:pt x="1549032" y="735336"/>
                    <a:pt x="1536879" y="738374"/>
                    <a:pt x="1530803" y="726222"/>
                  </a:cubicBezTo>
                  <a:cubicBezTo>
                    <a:pt x="1524727" y="711031"/>
                    <a:pt x="1527765" y="704955"/>
                    <a:pt x="1536879" y="701917"/>
                  </a:cubicBezTo>
                  <a:cubicBezTo>
                    <a:pt x="1539917" y="698879"/>
                    <a:pt x="1543715" y="698119"/>
                    <a:pt x="1547892" y="699259"/>
                  </a:cubicBezTo>
                  <a:close/>
                  <a:moveTo>
                    <a:pt x="1313961" y="699259"/>
                  </a:moveTo>
                  <a:cubicBezTo>
                    <a:pt x="1318139" y="700398"/>
                    <a:pt x="1322696" y="703436"/>
                    <a:pt x="1327253" y="707993"/>
                  </a:cubicBezTo>
                  <a:cubicBezTo>
                    <a:pt x="1336367" y="717107"/>
                    <a:pt x="1330291" y="726222"/>
                    <a:pt x="1321177" y="732298"/>
                  </a:cubicBezTo>
                  <a:cubicBezTo>
                    <a:pt x="1315101" y="735336"/>
                    <a:pt x="1302948" y="738374"/>
                    <a:pt x="1296872" y="726222"/>
                  </a:cubicBezTo>
                  <a:cubicBezTo>
                    <a:pt x="1290796" y="714069"/>
                    <a:pt x="1293834" y="707993"/>
                    <a:pt x="1302948" y="701917"/>
                  </a:cubicBezTo>
                  <a:cubicBezTo>
                    <a:pt x="1305986" y="698879"/>
                    <a:pt x="1309784" y="698119"/>
                    <a:pt x="1313961" y="699259"/>
                  </a:cubicBezTo>
                  <a:close/>
                  <a:moveTo>
                    <a:pt x="2413739" y="696220"/>
                  </a:moveTo>
                  <a:cubicBezTo>
                    <a:pt x="2417917" y="697359"/>
                    <a:pt x="2422474" y="700397"/>
                    <a:pt x="2427031" y="704954"/>
                  </a:cubicBezTo>
                  <a:cubicBezTo>
                    <a:pt x="2436145" y="714068"/>
                    <a:pt x="2430069" y="723183"/>
                    <a:pt x="2420955" y="729259"/>
                  </a:cubicBezTo>
                  <a:cubicBezTo>
                    <a:pt x="2414878" y="732297"/>
                    <a:pt x="2402726" y="735335"/>
                    <a:pt x="2396650" y="723183"/>
                  </a:cubicBezTo>
                  <a:cubicBezTo>
                    <a:pt x="2390574" y="711030"/>
                    <a:pt x="2390574" y="701916"/>
                    <a:pt x="2402726" y="698878"/>
                  </a:cubicBezTo>
                  <a:cubicBezTo>
                    <a:pt x="2405764" y="695840"/>
                    <a:pt x="2409562" y="695080"/>
                    <a:pt x="2413739" y="696220"/>
                  </a:cubicBezTo>
                  <a:close/>
                  <a:moveTo>
                    <a:pt x="551408" y="690144"/>
                  </a:moveTo>
                  <a:cubicBezTo>
                    <a:pt x="555585" y="691283"/>
                    <a:pt x="560142" y="694321"/>
                    <a:pt x="564699" y="698878"/>
                  </a:cubicBezTo>
                  <a:cubicBezTo>
                    <a:pt x="573814" y="707992"/>
                    <a:pt x="567737" y="717107"/>
                    <a:pt x="558623" y="723183"/>
                  </a:cubicBezTo>
                  <a:cubicBezTo>
                    <a:pt x="552547" y="726221"/>
                    <a:pt x="540395" y="729259"/>
                    <a:pt x="534319" y="717107"/>
                  </a:cubicBezTo>
                  <a:cubicBezTo>
                    <a:pt x="528243" y="704954"/>
                    <a:pt x="534319" y="698878"/>
                    <a:pt x="540395" y="692802"/>
                  </a:cubicBezTo>
                  <a:cubicBezTo>
                    <a:pt x="543433" y="689764"/>
                    <a:pt x="547231" y="689004"/>
                    <a:pt x="551408" y="690144"/>
                  </a:cubicBezTo>
                  <a:close/>
                  <a:moveTo>
                    <a:pt x="830909" y="684068"/>
                  </a:moveTo>
                  <a:cubicBezTo>
                    <a:pt x="835087" y="685207"/>
                    <a:pt x="839644" y="688245"/>
                    <a:pt x="844201" y="692802"/>
                  </a:cubicBezTo>
                  <a:cubicBezTo>
                    <a:pt x="853315" y="701916"/>
                    <a:pt x="844201" y="714069"/>
                    <a:pt x="838125" y="717107"/>
                  </a:cubicBezTo>
                  <a:cubicBezTo>
                    <a:pt x="832048" y="720145"/>
                    <a:pt x="819896" y="723183"/>
                    <a:pt x="813820" y="711031"/>
                  </a:cubicBezTo>
                  <a:cubicBezTo>
                    <a:pt x="807744" y="698878"/>
                    <a:pt x="810782" y="692802"/>
                    <a:pt x="819896" y="686726"/>
                  </a:cubicBezTo>
                  <a:cubicBezTo>
                    <a:pt x="822934" y="683688"/>
                    <a:pt x="826732" y="682928"/>
                    <a:pt x="830909" y="684068"/>
                  </a:cubicBezTo>
                  <a:close/>
                  <a:moveTo>
                    <a:pt x="730653" y="677992"/>
                  </a:moveTo>
                  <a:cubicBezTo>
                    <a:pt x="734831" y="679131"/>
                    <a:pt x="739388" y="682169"/>
                    <a:pt x="743945" y="686726"/>
                  </a:cubicBezTo>
                  <a:cubicBezTo>
                    <a:pt x="753059" y="695840"/>
                    <a:pt x="743945" y="707993"/>
                    <a:pt x="737869" y="711031"/>
                  </a:cubicBezTo>
                  <a:cubicBezTo>
                    <a:pt x="731793" y="714069"/>
                    <a:pt x="719640" y="717107"/>
                    <a:pt x="713564" y="704955"/>
                  </a:cubicBezTo>
                  <a:cubicBezTo>
                    <a:pt x="707488" y="692802"/>
                    <a:pt x="710526" y="686726"/>
                    <a:pt x="719640" y="680650"/>
                  </a:cubicBezTo>
                  <a:cubicBezTo>
                    <a:pt x="722678" y="677612"/>
                    <a:pt x="726476" y="676852"/>
                    <a:pt x="730653" y="677992"/>
                  </a:cubicBezTo>
                  <a:close/>
                  <a:moveTo>
                    <a:pt x="2228418" y="671916"/>
                  </a:moveTo>
                  <a:cubicBezTo>
                    <a:pt x="2232595" y="673055"/>
                    <a:pt x="2237153" y="676093"/>
                    <a:pt x="2241710" y="680650"/>
                  </a:cubicBezTo>
                  <a:cubicBezTo>
                    <a:pt x="2250824" y="689764"/>
                    <a:pt x="2244748" y="698879"/>
                    <a:pt x="2235634" y="704955"/>
                  </a:cubicBezTo>
                  <a:cubicBezTo>
                    <a:pt x="2229557" y="707993"/>
                    <a:pt x="2217405" y="711031"/>
                    <a:pt x="2211329" y="698879"/>
                  </a:cubicBezTo>
                  <a:cubicBezTo>
                    <a:pt x="2205253" y="686726"/>
                    <a:pt x="2208291" y="680650"/>
                    <a:pt x="2217405" y="674574"/>
                  </a:cubicBezTo>
                  <a:cubicBezTo>
                    <a:pt x="2220443" y="671536"/>
                    <a:pt x="2224241" y="670776"/>
                    <a:pt x="2228418" y="671916"/>
                  </a:cubicBezTo>
                  <a:close/>
                  <a:moveTo>
                    <a:pt x="1839546" y="671916"/>
                  </a:moveTo>
                  <a:cubicBezTo>
                    <a:pt x="1843724" y="673055"/>
                    <a:pt x="1848281" y="676093"/>
                    <a:pt x="1852838" y="680650"/>
                  </a:cubicBezTo>
                  <a:cubicBezTo>
                    <a:pt x="1861952" y="689764"/>
                    <a:pt x="1855876" y="698879"/>
                    <a:pt x="1846762" y="704955"/>
                  </a:cubicBezTo>
                  <a:cubicBezTo>
                    <a:pt x="1840686" y="707993"/>
                    <a:pt x="1828533" y="711031"/>
                    <a:pt x="1822457" y="698879"/>
                  </a:cubicBezTo>
                  <a:cubicBezTo>
                    <a:pt x="1816381" y="686726"/>
                    <a:pt x="1819419" y="677612"/>
                    <a:pt x="1828533" y="674574"/>
                  </a:cubicBezTo>
                  <a:cubicBezTo>
                    <a:pt x="1831571" y="671536"/>
                    <a:pt x="1835369" y="670776"/>
                    <a:pt x="1839546" y="671916"/>
                  </a:cubicBezTo>
                  <a:close/>
                  <a:moveTo>
                    <a:pt x="2109933" y="656726"/>
                  </a:moveTo>
                  <a:cubicBezTo>
                    <a:pt x="2114111" y="657865"/>
                    <a:pt x="2118668" y="660903"/>
                    <a:pt x="2123225" y="665460"/>
                  </a:cubicBezTo>
                  <a:cubicBezTo>
                    <a:pt x="2132339" y="674574"/>
                    <a:pt x="2126263" y="683689"/>
                    <a:pt x="2117149" y="689765"/>
                  </a:cubicBezTo>
                  <a:cubicBezTo>
                    <a:pt x="2111072" y="692803"/>
                    <a:pt x="2098920" y="695841"/>
                    <a:pt x="2092844" y="683689"/>
                  </a:cubicBezTo>
                  <a:cubicBezTo>
                    <a:pt x="2086768" y="671536"/>
                    <a:pt x="2089806" y="665460"/>
                    <a:pt x="2098920" y="659384"/>
                  </a:cubicBezTo>
                  <a:cubicBezTo>
                    <a:pt x="2101958" y="656346"/>
                    <a:pt x="2105756" y="655586"/>
                    <a:pt x="2109933" y="656726"/>
                  </a:cubicBezTo>
                  <a:close/>
                  <a:moveTo>
                    <a:pt x="1632957" y="656726"/>
                  </a:moveTo>
                  <a:cubicBezTo>
                    <a:pt x="1637135" y="657865"/>
                    <a:pt x="1641692" y="660903"/>
                    <a:pt x="1646249" y="665460"/>
                  </a:cubicBezTo>
                  <a:cubicBezTo>
                    <a:pt x="1655363" y="674574"/>
                    <a:pt x="1649287" y="683689"/>
                    <a:pt x="1640173" y="689765"/>
                  </a:cubicBezTo>
                  <a:cubicBezTo>
                    <a:pt x="1634097" y="692803"/>
                    <a:pt x="1621944" y="695841"/>
                    <a:pt x="1615868" y="683689"/>
                  </a:cubicBezTo>
                  <a:cubicBezTo>
                    <a:pt x="1609792" y="668498"/>
                    <a:pt x="1612830" y="662422"/>
                    <a:pt x="1621944" y="659384"/>
                  </a:cubicBezTo>
                  <a:cubicBezTo>
                    <a:pt x="1624982" y="656346"/>
                    <a:pt x="1628780" y="655586"/>
                    <a:pt x="1632957" y="656726"/>
                  </a:cubicBezTo>
                  <a:close/>
                  <a:moveTo>
                    <a:pt x="1165096" y="656726"/>
                  </a:moveTo>
                  <a:cubicBezTo>
                    <a:pt x="1169273" y="657865"/>
                    <a:pt x="1173830" y="660903"/>
                    <a:pt x="1178387" y="665460"/>
                  </a:cubicBezTo>
                  <a:cubicBezTo>
                    <a:pt x="1187502" y="674574"/>
                    <a:pt x="1178387" y="686727"/>
                    <a:pt x="1172311" y="689765"/>
                  </a:cubicBezTo>
                  <a:cubicBezTo>
                    <a:pt x="1166235" y="692803"/>
                    <a:pt x="1154083" y="695841"/>
                    <a:pt x="1148007" y="683689"/>
                  </a:cubicBezTo>
                  <a:cubicBezTo>
                    <a:pt x="1141931" y="671536"/>
                    <a:pt x="1148007" y="665460"/>
                    <a:pt x="1154083" y="659384"/>
                  </a:cubicBezTo>
                  <a:cubicBezTo>
                    <a:pt x="1157121" y="656346"/>
                    <a:pt x="1160919" y="655586"/>
                    <a:pt x="1165096" y="656726"/>
                  </a:cubicBezTo>
                  <a:close/>
                  <a:moveTo>
                    <a:pt x="1948916" y="653688"/>
                  </a:moveTo>
                  <a:cubicBezTo>
                    <a:pt x="1953094" y="654827"/>
                    <a:pt x="1957651" y="657865"/>
                    <a:pt x="1962208" y="662422"/>
                  </a:cubicBezTo>
                  <a:cubicBezTo>
                    <a:pt x="1971322" y="671536"/>
                    <a:pt x="1965246" y="680651"/>
                    <a:pt x="1956132" y="686727"/>
                  </a:cubicBezTo>
                  <a:cubicBezTo>
                    <a:pt x="1950056" y="689765"/>
                    <a:pt x="1937903" y="692803"/>
                    <a:pt x="1931827" y="680651"/>
                  </a:cubicBezTo>
                  <a:cubicBezTo>
                    <a:pt x="1925751" y="665460"/>
                    <a:pt x="1928789" y="659384"/>
                    <a:pt x="1937903" y="656346"/>
                  </a:cubicBezTo>
                  <a:cubicBezTo>
                    <a:pt x="1940941" y="653308"/>
                    <a:pt x="1944739" y="652548"/>
                    <a:pt x="1948916" y="653688"/>
                  </a:cubicBezTo>
                  <a:close/>
                  <a:moveTo>
                    <a:pt x="2328673" y="647611"/>
                  </a:moveTo>
                  <a:cubicBezTo>
                    <a:pt x="2332851" y="648750"/>
                    <a:pt x="2337408" y="651788"/>
                    <a:pt x="2341965" y="656345"/>
                  </a:cubicBezTo>
                  <a:cubicBezTo>
                    <a:pt x="2351079" y="665459"/>
                    <a:pt x="2345003" y="674574"/>
                    <a:pt x="2335889" y="680650"/>
                  </a:cubicBezTo>
                  <a:cubicBezTo>
                    <a:pt x="2329813" y="683688"/>
                    <a:pt x="2317660" y="686726"/>
                    <a:pt x="2311584" y="674574"/>
                  </a:cubicBezTo>
                  <a:cubicBezTo>
                    <a:pt x="2305508" y="662421"/>
                    <a:pt x="2308546" y="656345"/>
                    <a:pt x="2317660" y="650269"/>
                  </a:cubicBezTo>
                  <a:cubicBezTo>
                    <a:pt x="2320698" y="647231"/>
                    <a:pt x="2324496" y="646471"/>
                    <a:pt x="2328673" y="647611"/>
                  </a:cubicBezTo>
                  <a:close/>
                  <a:moveTo>
                    <a:pt x="639512" y="641535"/>
                  </a:moveTo>
                  <a:cubicBezTo>
                    <a:pt x="643690" y="642674"/>
                    <a:pt x="648247" y="645712"/>
                    <a:pt x="652804" y="650269"/>
                  </a:cubicBezTo>
                  <a:cubicBezTo>
                    <a:pt x="661918" y="659383"/>
                    <a:pt x="655842" y="668498"/>
                    <a:pt x="646728" y="674574"/>
                  </a:cubicBezTo>
                  <a:cubicBezTo>
                    <a:pt x="640651" y="677612"/>
                    <a:pt x="628499" y="680650"/>
                    <a:pt x="622423" y="668498"/>
                  </a:cubicBezTo>
                  <a:cubicBezTo>
                    <a:pt x="616347" y="653307"/>
                    <a:pt x="619385" y="647231"/>
                    <a:pt x="628499" y="644193"/>
                  </a:cubicBezTo>
                  <a:cubicBezTo>
                    <a:pt x="631537" y="641155"/>
                    <a:pt x="635335" y="640395"/>
                    <a:pt x="639512" y="641535"/>
                  </a:cubicBezTo>
                  <a:close/>
                  <a:moveTo>
                    <a:pt x="451152" y="641535"/>
                  </a:moveTo>
                  <a:cubicBezTo>
                    <a:pt x="455330" y="642674"/>
                    <a:pt x="459887" y="645712"/>
                    <a:pt x="464444" y="650269"/>
                  </a:cubicBezTo>
                  <a:cubicBezTo>
                    <a:pt x="473558" y="659383"/>
                    <a:pt x="464444" y="671536"/>
                    <a:pt x="458368" y="674574"/>
                  </a:cubicBezTo>
                  <a:cubicBezTo>
                    <a:pt x="452292" y="677612"/>
                    <a:pt x="440139" y="680650"/>
                    <a:pt x="434063" y="668498"/>
                  </a:cubicBezTo>
                  <a:cubicBezTo>
                    <a:pt x="427987" y="656345"/>
                    <a:pt x="431025" y="647231"/>
                    <a:pt x="440139" y="644193"/>
                  </a:cubicBezTo>
                  <a:cubicBezTo>
                    <a:pt x="443177" y="641155"/>
                    <a:pt x="446975" y="640395"/>
                    <a:pt x="451152" y="641535"/>
                  </a:cubicBezTo>
                  <a:close/>
                  <a:moveTo>
                    <a:pt x="1739291" y="638497"/>
                  </a:moveTo>
                  <a:cubicBezTo>
                    <a:pt x="1743468" y="639636"/>
                    <a:pt x="1748025" y="642674"/>
                    <a:pt x="1752582" y="647231"/>
                  </a:cubicBezTo>
                  <a:cubicBezTo>
                    <a:pt x="1761696" y="656345"/>
                    <a:pt x="1755620" y="665460"/>
                    <a:pt x="1746506" y="671536"/>
                  </a:cubicBezTo>
                  <a:cubicBezTo>
                    <a:pt x="1740430" y="674574"/>
                    <a:pt x="1728277" y="677612"/>
                    <a:pt x="1722201" y="665460"/>
                  </a:cubicBezTo>
                  <a:cubicBezTo>
                    <a:pt x="1716125" y="650269"/>
                    <a:pt x="1719163" y="644193"/>
                    <a:pt x="1728277" y="641155"/>
                  </a:cubicBezTo>
                  <a:cubicBezTo>
                    <a:pt x="1731316" y="638117"/>
                    <a:pt x="1735113" y="637357"/>
                    <a:pt x="1739291" y="638497"/>
                  </a:cubicBezTo>
                  <a:close/>
                  <a:moveTo>
                    <a:pt x="1429407" y="623307"/>
                  </a:moveTo>
                  <a:cubicBezTo>
                    <a:pt x="1433585" y="624446"/>
                    <a:pt x="1438142" y="627484"/>
                    <a:pt x="1442699" y="632041"/>
                  </a:cubicBezTo>
                  <a:cubicBezTo>
                    <a:pt x="1451813" y="641155"/>
                    <a:pt x="1445737" y="650270"/>
                    <a:pt x="1436623" y="656346"/>
                  </a:cubicBezTo>
                  <a:cubicBezTo>
                    <a:pt x="1430547" y="659384"/>
                    <a:pt x="1418394" y="662422"/>
                    <a:pt x="1412318" y="650270"/>
                  </a:cubicBezTo>
                  <a:cubicBezTo>
                    <a:pt x="1406242" y="638117"/>
                    <a:pt x="1409280" y="629003"/>
                    <a:pt x="1418394" y="625965"/>
                  </a:cubicBezTo>
                  <a:cubicBezTo>
                    <a:pt x="1421432" y="622927"/>
                    <a:pt x="1425230" y="622167"/>
                    <a:pt x="1429407" y="623307"/>
                  </a:cubicBezTo>
                  <a:close/>
                  <a:moveTo>
                    <a:pt x="991927" y="614193"/>
                  </a:moveTo>
                  <a:cubicBezTo>
                    <a:pt x="996105" y="615332"/>
                    <a:pt x="1000662" y="618370"/>
                    <a:pt x="1005219" y="622927"/>
                  </a:cubicBezTo>
                  <a:cubicBezTo>
                    <a:pt x="1014333" y="632041"/>
                    <a:pt x="1008257" y="641156"/>
                    <a:pt x="999143" y="647232"/>
                  </a:cubicBezTo>
                  <a:cubicBezTo>
                    <a:pt x="993067" y="650270"/>
                    <a:pt x="980914" y="653308"/>
                    <a:pt x="974838" y="641156"/>
                  </a:cubicBezTo>
                  <a:cubicBezTo>
                    <a:pt x="968762" y="629003"/>
                    <a:pt x="971800" y="619889"/>
                    <a:pt x="980914" y="616851"/>
                  </a:cubicBezTo>
                  <a:cubicBezTo>
                    <a:pt x="983952" y="613813"/>
                    <a:pt x="987750" y="613053"/>
                    <a:pt x="991927" y="614193"/>
                  </a:cubicBezTo>
                  <a:close/>
                  <a:moveTo>
                    <a:pt x="1244086" y="589888"/>
                  </a:moveTo>
                  <a:cubicBezTo>
                    <a:pt x="1248264" y="591027"/>
                    <a:pt x="1252821" y="594065"/>
                    <a:pt x="1257378" y="598622"/>
                  </a:cubicBezTo>
                  <a:cubicBezTo>
                    <a:pt x="1266492" y="607736"/>
                    <a:pt x="1260416" y="616851"/>
                    <a:pt x="1251302" y="622927"/>
                  </a:cubicBezTo>
                  <a:cubicBezTo>
                    <a:pt x="1245226" y="625965"/>
                    <a:pt x="1233073" y="629003"/>
                    <a:pt x="1226997" y="616851"/>
                  </a:cubicBezTo>
                  <a:cubicBezTo>
                    <a:pt x="1220921" y="601660"/>
                    <a:pt x="1223959" y="595584"/>
                    <a:pt x="1233073" y="592546"/>
                  </a:cubicBezTo>
                  <a:cubicBezTo>
                    <a:pt x="1236111" y="589508"/>
                    <a:pt x="1239909" y="588748"/>
                    <a:pt x="1244086" y="589888"/>
                  </a:cubicBezTo>
                  <a:close/>
                  <a:moveTo>
                    <a:pt x="1332189" y="586850"/>
                  </a:moveTo>
                  <a:cubicBezTo>
                    <a:pt x="1336367" y="587989"/>
                    <a:pt x="1340924" y="591027"/>
                    <a:pt x="1345481" y="595584"/>
                  </a:cubicBezTo>
                  <a:cubicBezTo>
                    <a:pt x="1354595" y="604698"/>
                    <a:pt x="1345481" y="616851"/>
                    <a:pt x="1339405" y="619889"/>
                  </a:cubicBezTo>
                  <a:cubicBezTo>
                    <a:pt x="1333328" y="622927"/>
                    <a:pt x="1321176" y="625965"/>
                    <a:pt x="1315100" y="613813"/>
                  </a:cubicBezTo>
                  <a:cubicBezTo>
                    <a:pt x="1309024" y="601660"/>
                    <a:pt x="1312062" y="595584"/>
                    <a:pt x="1321176" y="589508"/>
                  </a:cubicBezTo>
                  <a:cubicBezTo>
                    <a:pt x="1324214" y="586470"/>
                    <a:pt x="1328012" y="585710"/>
                    <a:pt x="1332189" y="586850"/>
                  </a:cubicBezTo>
                  <a:close/>
                  <a:moveTo>
                    <a:pt x="867366" y="583812"/>
                  </a:moveTo>
                  <a:cubicBezTo>
                    <a:pt x="871544" y="584951"/>
                    <a:pt x="876101" y="587989"/>
                    <a:pt x="880658" y="592546"/>
                  </a:cubicBezTo>
                  <a:cubicBezTo>
                    <a:pt x="889772" y="601660"/>
                    <a:pt x="880658" y="613813"/>
                    <a:pt x="874582" y="616851"/>
                  </a:cubicBezTo>
                  <a:cubicBezTo>
                    <a:pt x="868506" y="619889"/>
                    <a:pt x="856353" y="622927"/>
                    <a:pt x="850277" y="610775"/>
                  </a:cubicBezTo>
                  <a:cubicBezTo>
                    <a:pt x="844201" y="595584"/>
                    <a:pt x="847239" y="589508"/>
                    <a:pt x="856353" y="586470"/>
                  </a:cubicBezTo>
                  <a:cubicBezTo>
                    <a:pt x="859391" y="583432"/>
                    <a:pt x="863189" y="582672"/>
                    <a:pt x="867366" y="583812"/>
                  </a:cubicBezTo>
                  <a:close/>
                  <a:moveTo>
                    <a:pt x="2222342" y="576217"/>
                  </a:moveTo>
                  <a:cubicBezTo>
                    <a:pt x="2226519" y="577356"/>
                    <a:pt x="2231076" y="580394"/>
                    <a:pt x="2235633" y="586470"/>
                  </a:cubicBezTo>
                  <a:cubicBezTo>
                    <a:pt x="2244748" y="595584"/>
                    <a:pt x="2238672" y="604698"/>
                    <a:pt x="2229557" y="610775"/>
                  </a:cubicBezTo>
                  <a:cubicBezTo>
                    <a:pt x="2223481" y="613813"/>
                    <a:pt x="2211329" y="616851"/>
                    <a:pt x="2205253" y="604698"/>
                  </a:cubicBezTo>
                  <a:cubicBezTo>
                    <a:pt x="2199177" y="589508"/>
                    <a:pt x="2205253" y="580394"/>
                    <a:pt x="2211329" y="577356"/>
                  </a:cubicBezTo>
                  <a:cubicBezTo>
                    <a:pt x="2214367" y="575837"/>
                    <a:pt x="2218165" y="575077"/>
                    <a:pt x="2222342" y="576217"/>
                  </a:cubicBezTo>
                  <a:close/>
                  <a:moveTo>
                    <a:pt x="1092183" y="571660"/>
                  </a:moveTo>
                  <a:cubicBezTo>
                    <a:pt x="1096361" y="572799"/>
                    <a:pt x="1100918" y="575837"/>
                    <a:pt x="1105475" y="580394"/>
                  </a:cubicBezTo>
                  <a:cubicBezTo>
                    <a:pt x="1114589" y="589508"/>
                    <a:pt x="1108513" y="598623"/>
                    <a:pt x="1099399" y="604699"/>
                  </a:cubicBezTo>
                  <a:cubicBezTo>
                    <a:pt x="1093322" y="607737"/>
                    <a:pt x="1081170" y="610775"/>
                    <a:pt x="1075094" y="598623"/>
                  </a:cubicBezTo>
                  <a:cubicBezTo>
                    <a:pt x="1069018" y="586470"/>
                    <a:pt x="1069018" y="580394"/>
                    <a:pt x="1081170" y="574318"/>
                  </a:cubicBezTo>
                  <a:cubicBezTo>
                    <a:pt x="1084208" y="571280"/>
                    <a:pt x="1088006" y="570520"/>
                    <a:pt x="1092183" y="571660"/>
                  </a:cubicBezTo>
                  <a:close/>
                  <a:moveTo>
                    <a:pt x="2000563" y="568622"/>
                  </a:moveTo>
                  <a:cubicBezTo>
                    <a:pt x="2004740" y="569761"/>
                    <a:pt x="2009298" y="572799"/>
                    <a:pt x="2013855" y="577356"/>
                  </a:cubicBezTo>
                  <a:cubicBezTo>
                    <a:pt x="2022969" y="586470"/>
                    <a:pt x="2016893" y="595585"/>
                    <a:pt x="2007779" y="601661"/>
                  </a:cubicBezTo>
                  <a:cubicBezTo>
                    <a:pt x="2001702" y="604699"/>
                    <a:pt x="1989550" y="607737"/>
                    <a:pt x="1983474" y="595585"/>
                  </a:cubicBezTo>
                  <a:cubicBezTo>
                    <a:pt x="1977398" y="583432"/>
                    <a:pt x="1980436" y="577356"/>
                    <a:pt x="1989550" y="571280"/>
                  </a:cubicBezTo>
                  <a:cubicBezTo>
                    <a:pt x="1992588" y="568242"/>
                    <a:pt x="1996386" y="567482"/>
                    <a:pt x="2000563" y="568622"/>
                  </a:cubicBezTo>
                  <a:close/>
                  <a:moveTo>
                    <a:pt x="745844" y="568622"/>
                  </a:moveTo>
                  <a:cubicBezTo>
                    <a:pt x="750022" y="569761"/>
                    <a:pt x="754579" y="572799"/>
                    <a:pt x="759136" y="577356"/>
                  </a:cubicBezTo>
                  <a:cubicBezTo>
                    <a:pt x="768250" y="586470"/>
                    <a:pt x="759136" y="598623"/>
                    <a:pt x="753060" y="601661"/>
                  </a:cubicBezTo>
                  <a:cubicBezTo>
                    <a:pt x="746984" y="604699"/>
                    <a:pt x="734831" y="607737"/>
                    <a:pt x="728755" y="595585"/>
                  </a:cubicBezTo>
                  <a:cubicBezTo>
                    <a:pt x="722679" y="580394"/>
                    <a:pt x="725717" y="574318"/>
                    <a:pt x="734831" y="571280"/>
                  </a:cubicBezTo>
                  <a:cubicBezTo>
                    <a:pt x="737869" y="568242"/>
                    <a:pt x="741667" y="567482"/>
                    <a:pt x="745844" y="568622"/>
                  </a:cubicBezTo>
                  <a:close/>
                  <a:moveTo>
                    <a:pt x="533179" y="568622"/>
                  </a:moveTo>
                  <a:cubicBezTo>
                    <a:pt x="537357" y="569761"/>
                    <a:pt x="541914" y="572799"/>
                    <a:pt x="546471" y="577356"/>
                  </a:cubicBezTo>
                  <a:cubicBezTo>
                    <a:pt x="555585" y="586470"/>
                    <a:pt x="549509" y="595585"/>
                    <a:pt x="540395" y="601661"/>
                  </a:cubicBezTo>
                  <a:cubicBezTo>
                    <a:pt x="534318" y="604699"/>
                    <a:pt x="522166" y="607737"/>
                    <a:pt x="516090" y="595585"/>
                  </a:cubicBezTo>
                  <a:cubicBezTo>
                    <a:pt x="510014" y="580394"/>
                    <a:pt x="513052" y="574318"/>
                    <a:pt x="522166" y="571280"/>
                  </a:cubicBezTo>
                  <a:cubicBezTo>
                    <a:pt x="525204" y="568242"/>
                    <a:pt x="529002" y="567482"/>
                    <a:pt x="533179" y="568622"/>
                  </a:cubicBezTo>
                  <a:close/>
                  <a:moveTo>
                    <a:pt x="1866889" y="565584"/>
                  </a:moveTo>
                  <a:cubicBezTo>
                    <a:pt x="1871066" y="566723"/>
                    <a:pt x="1875623" y="569761"/>
                    <a:pt x="1880180" y="574318"/>
                  </a:cubicBezTo>
                  <a:cubicBezTo>
                    <a:pt x="1889295" y="583432"/>
                    <a:pt x="1883218" y="592547"/>
                    <a:pt x="1874104" y="598623"/>
                  </a:cubicBezTo>
                  <a:cubicBezTo>
                    <a:pt x="1868028" y="601661"/>
                    <a:pt x="1855876" y="604699"/>
                    <a:pt x="1849800" y="592547"/>
                  </a:cubicBezTo>
                  <a:cubicBezTo>
                    <a:pt x="1843724" y="577356"/>
                    <a:pt x="1849800" y="574318"/>
                    <a:pt x="1855876" y="568242"/>
                  </a:cubicBezTo>
                  <a:cubicBezTo>
                    <a:pt x="1858914" y="565204"/>
                    <a:pt x="1862712" y="564444"/>
                    <a:pt x="1866889" y="565584"/>
                  </a:cubicBezTo>
                  <a:close/>
                  <a:moveTo>
                    <a:pt x="1508397" y="565584"/>
                  </a:moveTo>
                  <a:cubicBezTo>
                    <a:pt x="1512575" y="566723"/>
                    <a:pt x="1517132" y="569761"/>
                    <a:pt x="1521689" y="574318"/>
                  </a:cubicBezTo>
                  <a:cubicBezTo>
                    <a:pt x="1530803" y="583432"/>
                    <a:pt x="1524727" y="592547"/>
                    <a:pt x="1515613" y="598623"/>
                  </a:cubicBezTo>
                  <a:cubicBezTo>
                    <a:pt x="1509537" y="601661"/>
                    <a:pt x="1497384" y="604699"/>
                    <a:pt x="1491308" y="592547"/>
                  </a:cubicBezTo>
                  <a:cubicBezTo>
                    <a:pt x="1485232" y="577356"/>
                    <a:pt x="1488270" y="571280"/>
                    <a:pt x="1497384" y="568242"/>
                  </a:cubicBezTo>
                  <a:cubicBezTo>
                    <a:pt x="1500422" y="565204"/>
                    <a:pt x="1504220" y="564444"/>
                    <a:pt x="1508397" y="565584"/>
                  </a:cubicBezTo>
                  <a:close/>
                  <a:moveTo>
                    <a:pt x="2365130" y="556470"/>
                  </a:moveTo>
                  <a:cubicBezTo>
                    <a:pt x="2369307" y="557609"/>
                    <a:pt x="2373865" y="560647"/>
                    <a:pt x="2378422" y="565204"/>
                  </a:cubicBezTo>
                  <a:cubicBezTo>
                    <a:pt x="2387536" y="574318"/>
                    <a:pt x="2381460" y="583433"/>
                    <a:pt x="2372346" y="589509"/>
                  </a:cubicBezTo>
                  <a:cubicBezTo>
                    <a:pt x="2366269" y="592547"/>
                    <a:pt x="2354117" y="595585"/>
                    <a:pt x="2348041" y="583433"/>
                  </a:cubicBezTo>
                  <a:cubicBezTo>
                    <a:pt x="2341965" y="568242"/>
                    <a:pt x="2345003" y="562166"/>
                    <a:pt x="2354117" y="559128"/>
                  </a:cubicBezTo>
                  <a:cubicBezTo>
                    <a:pt x="2357155" y="556090"/>
                    <a:pt x="2360953" y="555330"/>
                    <a:pt x="2365130" y="556470"/>
                  </a:cubicBezTo>
                  <a:close/>
                  <a:moveTo>
                    <a:pt x="1620805" y="550394"/>
                  </a:moveTo>
                  <a:cubicBezTo>
                    <a:pt x="1624983" y="551533"/>
                    <a:pt x="1629540" y="554571"/>
                    <a:pt x="1634097" y="559128"/>
                  </a:cubicBezTo>
                  <a:cubicBezTo>
                    <a:pt x="1643211" y="568242"/>
                    <a:pt x="1637135" y="577357"/>
                    <a:pt x="1628021" y="583433"/>
                  </a:cubicBezTo>
                  <a:cubicBezTo>
                    <a:pt x="1621944" y="586471"/>
                    <a:pt x="1609792" y="589509"/>
                    <a:pt x="1603716" y="577357"/>
                  </a:cubicBezTo>
                  <a:cubicBezTo>
                    <a:pt x="1597640" y="562166"/>
                    <a:pt x="1597640" y="556090"/>
                    <a:pt x="1609792" y="553052"/>
                  </a:cubicBezTo>
                  <a:cubicBezTo>
                    <a:pt x="1612830" y="550014"/>
                    <a:pt x="1616628" y="549254"/>
                    <a:pt x="1620805" y="550394"/>
                  </a:cubicBezTo>
                  <a:close/>
                  <a:moveTo>
                    <a:pt x="2097781" y="544317"/>
                  </a:moveTo>
                  <a:cubicBezTo>
                    <a:pt x="2101959" y="545456"/>
                    <a:pt x="2106516" y="548494"/>
                    <a:pt x="2111073" y="553051"/>
                  </a:cubicBezTo>
                  <a:cubicBezTo>
                    <a:pt x="2120187" y="562165"/>
                    <a:pt x="2114111" y="571280"/>
                    <a:pt x="2104997" y="577356"/>
                  </a:cubicBezTo>
                  <a:cubicBezTo>
                    <a:pt x="2098921" y="580394"/>
                    <a:pt x="2086768" y="583432"/>
                    <a:pt x="2080692" y="571280"/>
                  </a:cubicBezTo>
                  <a:cubicBezTo>
                    <a:pt x="2074616" y="559127"/>
                    <a:pt x="2074616" y="553051"/>
                    <a:pt x="2086768" y="546975"/>
                  </a:cubicBezTo>
                  <a:cubicBezTo>
                    <a:pt x="2089806" y="543937"/>
                    <a:pt x="2093604" y="543177"/>
                    <a:pt x="2097781" y="544317"/>
                  </a:cubicBezTo>
                  <a:close/>
                  <a:moveTo>
                    <a:pt x="1745366" y="538241"/>
                  </a:moveTo>
                  <a:cubicBezTo>
                    <a:pt x="1749544" y="539380"/>
                    <a:pt x="1754101" y="542418"/>
                    <a:pt x="1758658" y="546975"/>
                  </a:cubicBezTo>
                  <a:cubicBezTo>
                    <a:pt x="1767772" y="556089"/>
                    <a:pt x="1761696" y="565204"/>
                    <a:pt x="1752582" y="571280"/>
                  </a:cubicBezTo>
                  <a:cubicBezTo>
                    <a:pt x="1746505" y="574318"/>
                    <a:pt x="1734353" y="577356"/>
                    <a:pt x="1728277" y="565204"/>
                  </a:cubicBezTo>
                  <a:cubicBezTo>
                    <a:pt x="1722201" y="553051"/>
                    <a:pt x="1725239" y="546975"/>
                    <a:pt x="1734353" y="540899"/>
                  </a:cubicBezTo>
                  <a:cubicBezTo>
                    <a:pt x="1737391" y="537861"/>
                    <a:pt x="1741189" y="537101"/>
                    <a:pt x="1745366" y="538241"/>
                  </a:cubicBezTo>
                  <a:close/>
                  <a:moveTo>
                    <a:pt x="624322" y="529127"/>
                  </a:moveTo>
                  <a:cubicBezTo>
                    <a:pt x="628499" y="530266"/>
                    <a:pt x="633056" y="533304"/>
                    <a:pt x="637613" y="537861"/>
                  </a:cubicBezTo>
                  <a:cubicBezTo>
                    <a:pt x="646728" y="546975"/>
                    <a:pt x="640651" y="556090"/>
                    <a:pt x="631537" y="562166"/>
                  </a:cubicBezTo>
                  <a:cubicBezTo>
                    <a:pt x="625461" y="565204"/>
                    <a:pt x="613309" y="568242"/>
                    <a:pt x="607233" y="556090"/>
                  </a:cubicBezTo>
                  <a:cubicBezTo>
                    <a:pt x="601157" y="540899"/>
                    <a:pt x="607233" y="537861"/>
                    <a:pt x="613309" y="531785"/>
                  </a:cubicBezTo>
                  <a:cubicBezTo>
                    <a:pt x="616347" y="528747"/>
                    <a:pt x="620145" y="527987"/>
                    <a:pt x="624322" y="529127"/>
                  </a:cubicBezTo>
                  <a:close/>
                  <a:moveTo>
                    <a:pt x="958508" y="523051"/>
                  </a:moveTo>
                  <a:cubicBezTo>
                    <a:pt x="962686" y="524190"/>
                    <a:pt x="967243" y="527228"/>
                    <a:pt x="971800" y="531785"/>
                  </a:cubicBezTo>
                  <a:cubicBezTo>
                    <a:pt x="980914" y="540899"/>
                    <a:pt x="974838" y="550014"/>
                    <a:pt x="965724" y="556090"/>
                  </a:cubicBezTo>
                  <a:cubicBezTo>
                    <a:pt x="959648" y="559128"/>
                    <a:pt x="947495" y="562166"/>
                    <a:pt x="941419" y="550014"/>
                  </a:cubicBezTo>
                  <a:cubicBezTo>
                    <a:pt x="935343" y="534823"/>
                    <a:pt x="938381" y="528747"/>
                    <a:pt x="947495" y="525709"/>
                  </a:cubicBezTo>
                  <a:cubicBezTo>
                    <a:pt x="950533" y="522671"/>
                    <a:pt x="954331" y="521911"/>
                    <a:pt x="958508" y="523051"/>
                  </a:cubicBezTo>
                  <a:close/>
                  <a:moveTo>
                    <a:pt x="1177248" y="507861"/>
                  </a:moveTo>
                  <a:cubicBezTo>
                    <a:pt x="1181426" y="509000"/>
                    <a:pt x="1185983" y="512038"/>
                    <a:pt x="1190540" y="516595"/>
                  </a:cubicBezTo>
                  <a:cubicBezTo>
                    <a:pt x="1199654" y="525709"/>
                    <a:pt x="1190540" y="537862"/>
                    <a:pt x="1184464" y="540900"/>
                  </a:cubicBezTo>
                  <a:cubicBezTo>
                    <a:pt x="1178388" y="543938"/>
                    <a:pt x="1166235" y="546976"/>
                    <a:pt x="1160159" y="534824"/>
                  </a:cubicBezTo>
                  <a:cubicBezTo>
                    <a:pt x="1154083" y="522671"/>
                    <a:pt x="1157121" y="516595"/>
                    <a:pt x="1166235" y="510519"/>
                  </a:cubicBezTo>
                  <a:cubicBezTo>
                    <a:pt x="1169273" y="507481"/>
                    <a:pt x="1173071" y="506721"/>
                    <a:pt x="1177248" y="507861"/>
                  </a:cubicBezTo>
                  <a:close/>
                  <a:moveTo>
                    <a:pt x="1399027" y="504823"/>
                  </a:moveTo>
                  <a:cubicBezTo>
                    <a:pt x="1403205" y="505962"/>
                    <a:pt x="1407762" y="509000"/>
                    <a:pt x="1412319" y="513557"/>
                  </a:cubicBezTo>
                  <a:cubicBezTo>
                    <a:pt x="1421433" y="522671"/>
                    <a:pt x="1412319" y="534824"/>
                    <a:pt x="1406243" y="537862"/>
                  </a:cubicBezTo>
                  <a:cubicBezTo>
                    <a:pt x="1400167" y="540900"/>
                    <a:pt x="1388014" y="543938"/>
                    <a:pt x="1381938" y="531786"/>
                  </a:cubicBezTo>
                  <a:cubicBezTo>
                    <a:pt x="1375862" y="516595"/>
                    <a:pt x="1378900" y="510519"/>
                    <a:pt x="1388014" y="507481"/>
                  </a:cubicBezTo>
                  <a:cubicBezTo>
                    <a:pt x="1391052" y="504443"/>
                    <a:pt x="1394850" y="503683"/>
                    <a:pt x="1399027" y="504823"/>
                  </a:cubicBezTo>
                  <a:close/>
                  <a:moveTo>
                    <a:pt x="2194999" y="492670"/>
                  </a:moveTo>
                  <a:cubicBezTo>
                    <a:pt x="2199176" y="493809"/>
                    <a:pt x="2203734" y="496847"/>
                    <a:pt x="2208291" y="501404"/>
                  </a:cubicBezTo>
                  <a:cubicBezTo>
                    <a:pt x="2217405" y="510518"/>
                    <a:pt x="2208291" y="522671"/>
                    <a:pt x="2202214" y="525709"/>
                  </a:cubicBezTo>
                  <a:cubicBezTo>
                    <a:pt x="2196138" y="528747"/>
                    <a:pt x="2183986" y="531785"/>
                    <a:pt x="2177910" y="519633"/>
                  </a:cubicBezTo>
                  <a:cubicBezTo>
                    <a:pt x="2174872" y="504442"/>
                    <a:pt x="2174872" y="498366"/>
                    <a:pt x="2183986" y="495328"/>
                  </a:cubicBezTo>
                  <a:cubicBezTo>
                    <a:pt x="2187024" y="492290"/>
                    <a:pt x="2190822" y="491530"/>
                    <a:pt x="2194999" y="492670"/>
                  </a:cubicBezTo>
                  <a:close/>
                  <a:moveTo>
                    <a:pt x="1912459" y="480518"/>
                  </a:moveTo>
                  <a:cubicBezTo>
                    <a:pt x="1916637" y="481657"/>
                    <a:pt x="1921194" y="484695"/>
                    <a:pt x="1925751" y="489252"/>
                  </a:cubicBezTo>
                  <a:cubicBezTo>
                    <a:pt x="1934865" y="498366"/>
                    <a:pt x="1925751" y="510519"/>
                    <a:pt x="1919675" y="513557"/>
                  </a:cubicBezTo>
                  <a:cubicBezTo>
                    <a:pt x="1913598" y="516595"/>
                    <a:pt x="1901446" y="519633"/>
                    <a:pt x="1895370" y="507481"/>
                  </a:cubicBezTo>
                  <a:cubicBezTo>
                    <a:pt x="1889294" y="495328"/>
                    <a:pt x="1892332" y="486214"/>
                    <a:pt x="1901446" y="483176"/>
                  </a:cubicBezTo>
                  <a:cubicBezTo>
                    <a:pt x="1904484" y="480138"/>
                    <a:pt x="1908282" y="479378"/>
                    <a:pt x="1912459" y="480518"/>
                  </a:cubicBezTo>
                  <a:close/>
                  <a:moveTo>
                    <a:pt x="803567" y="480518"/>
                  </a:moveTo>
                  <a:cubicBezTo>
                    <a:pt x="807745" y="481657"/>
                    <a:pt x="812302" y="484695"/>
                    <a:pt x="816859" y="489252"/>
                  </a:cubicBezTo>
                  <a:cubicBezTo>
                    <a:pt x="825973" y="498366"/>
                    <a:pt x="816859" y="510519"/>
                    <a:pt x="810783" y="513557"/>
                  </a:cubicBezTo>
                  <a:cubicBezTo>
                    <a:pt x="804706" y="516595"/>
                    <a:pt x="792554" y="519633"/>
                    <a:pt x="786478" y="507481"/>
                  </a:cubicBezTo>
                  <a:cubicBezTo>
                    <a:pt x="780402" y="495328"/>
                    <a:pt x="780402" y="489252"/>
                    <a:pt x="792554" y="483176"/>
                  </a:cubicBezTo>
                  <a:cubicBezTo>
                    <a:pt x="795592" y="480138"/>
                    <a:pt x="799390" y="479378"/>
                    <a:pt x="803567" y="480518"/>
                  </a:cubicBezTo>
                  <a:close/>
                  <a:moveTo>
                    <a:pt x="1550930" y="471404"/>
                  </a:moveTo>
                  <a:cubicBezTo>
                    <a:pt x="1555108" y="472543"/>
                    <a:pt x="1559665" y="475581"/>
                    <a:pt x="1564222" y="480138"/>
                  </a:cubicBezTo>
                  <a:cubicBezTo>
                    <a:pt x="1573336" y="489252"/>
                    <a:pt x="1564222" y="501405"/>
                    <a:pt x="1558146" y="504443"/>
                  </a:cubicBezTo>
                  <a:cubicBezTo>
                    <a:pt x="1552070" y="507481"/>
                    <a:pt x="1539917" y="510519"/>
                    <a:pt x="1533841" y="498367"/>
                  </a:cubicBezTo>
                  <a:cubicBezTo>
                    <a:pt x="1527765" y="486214"/>
                    <a:pt x="1530803" y="480138"/>
                    <a:pt x="1539917" y="474062"/>
                  </a:cubicBezTo>
                  <a:cubicBezTo>
                    <a:pt x="1542955" y="471024"/>
                    <a:pt x="1546753" y="470264"/>
                    <a:pt x="1550930" y="471404"/>
                  </a:cubicBezTo>
                  <a:close/>
                  <a:moveTo>
                    <a:pt x="2307407" y="465328"/>
                  </a:moveTo>
                  <a:cubicBezTo>
                    <a:pt x="2311584" y="466467"/>
                    <a:pt x="2316141" y="469505"/>
                    <a:pt x="2320698" y="474062"/>
                  </a:cubicBezTo>
                  <a:cubicBezTo>
                    <a:pt x="2329813" y="483176"/>
                    <a:pt x="2323736" y="492291"/>
                    <a:pt x="2314622" y="498367"/>
                  </a:cubicBezTo>
                  <a:cubicBezTo>
                    <a:pt x="2308546" y="501405"/>
                    <a:pt x="2296394" y="504443"/>
                    <a:pt x="2290318" y="492291"/>
                  </a:cubicBezTo>
                  <a:cubicBezTo>
                    <a:pt x="2284242" y="480138"/>
                    <a:pt x="2290318" y="474062"/>
                    <a:pt x="2296394" y="467986"/>
                  </a:cubicBezTo>
                  <a:cubicBezTo>
                    <a:pt x="2299432" y="464948"/>
                    <a:pt x="2303230" y="464188"/>
                    <a:pt x="2307407" y="465328"/>
                  </a:cubicBezTo>
                  <a:close/>
                  <a:moveTo>
                    <a:pt x="1076992" y="462290"/>
                  </a:moveTo>
                  <a:cubicBezTo>
                    <a:pt x="1081170" y="463429"/>
                    <a:pt x="1085727" y="466467"/>
                    <a:pt x="1090284" y="471024"/>
                  </a:cubicBezTo>
                  <a:cubicBezTo>
                    <a:pt x="1099398" y="480138"/>
                    <a:pt x="1093322" y="489253"/>
                    <a:pt x="1084208" y="495329"/>
                  </a:cubicBezTo>
                  <a:cubicBezTo>
                    <a:pt x="1078132" y="498367"/>
                    <a:pt x="1065979" y="501405"/>
                    <a:pt x="1059903" y="489253"/>
                  </a:cubicBezTo>
                  <a:cubicBezTo>
                    <a:pt x="1053827" y="474062"/>
                    <a:pt x="1056865" y="467986"/>
                    <a:pt x="1065979" y="464948"/>
                  </a:cubicBezTo>
                  <a:cubicBezTo>
                    <a:pt x="1069017" y="461910"/>
                    <a:pt x="1072815" y="461150"/>
                    <a:pt x="1076992" y="462290"/>
                  </a:cubicBezTo>
                  <a:close/>
                  <a:moveTo>
                    <a:pt x="2030944" y="456214"/>
                  </a:moveTo>
                  <a:cubicBezTo>
                    <a:pt x="2035121" y="457353"/>
                    <a:pt x="2039679" y="460391"/>
                    <a:pt x="2044236" y="464948"/>
                  </a:cubicBezTo>
                  <a:cubicBezTo>
                    <a:pt x="2053350" y="474062"/>
                    <a:pt x="2044236" y="486215"/>
                    <a:pt x="2038160" y="489253"/>
                  </a:cubicBezTo>
                  <a:cubicBezTo>
                    <a:pt x="2032083" y="492291"/>
                    <a:pt x="2019931" y="495329"/>
                    <a:pt x="2013855" y="483177"/>
                  </a:cubicBezTo>
                  <a:cubicBezTo>
                    <a:pt x="2007779" y="471024"/>
                    <a:pt x="2007779" y="464948"/>
                    <a:pt x="2019931" y="458872"/>
                  </a:cubicBezTo>
                  <a:cubicBezTo>
                    <a:pt x="2022969" y="455834"/>
                    <a:pt x="2026767" y="455074"/>
                    <a:pt x="2030944" y="456214"/>
                  </a:cubicBezTo>
                  <a:close/>
                  <a:moveTo>
                    <a:pt x="1280542" y="453176"/>
                  </a:moveTo>
                  <a:cubicBezTo>
                    <a:pt x="1284720" y="454315"/>
                    <a:pt x="1289277" y="457353"/>
                    <a:pt x="1293834" y="461910"/>
                  </a:cubicBezTo>
                  <a:cubicBezTo>
                    <a:pt x="1302948" y="471024"/>
                    <a:pt x="1296872" y="480139"/>
                    <a:pt x="1287758" y="486215"/>
                  </a:cubicBezTo>
                  <a:cubicBezTo>
                    <a:pt x="1281682" y="489253"/>
                    <a:pt x="1269529" y="492291"/>
                    <a:pt x="1263453" y="480139"/>
                  </a:cubicBezTo>
                  <a:cubicBezTo>
                    <a:pt x="1257377" y="467986"/>
                    <a:pt x="1257377" y="461910"/>
                    <a:pt x="1269529" y="455834"/>
                  </a:cubicBezTo>
                  <a:cubicBezTo>
                    <a:pt x="1272567" y="452796"/>
                    <a:pt x="1276365" y="452036"/>
                    <a:pt x="1280542" y="453176"/>
                  </a:cubicBezTo>
                  <a:close/>
                  <a:moveTo>
                    <a:pt x="679006" y="450138"/>
                  </a:moveTo>
                  <a:cubicBezTo>
                    <a:pt x="683184" y="451277"/>
                    <a:pt x="687741" y="454315"/>
                    <a:pt x="692298" y="458872"/>
                  </a:cubicBezTo>
                  <a:cubicBezTo>
                    <a:pt x="701412" y="467986"/>
                    <a:pt x="695336" y="477101"/>
                    <a:pt x="686222" y="483177"/>
                  </a:cubicBezTo>
                  <a:cubicBezTo>
                    <a:pt x="680146" y="486215"/>
                    <a:pt x="667993" y="489253"/>
                    <a:pt x="661917" y="477101"/>
                  </a:cubicBezTo>
                  <a:cubicBezTo>
                    <a:pt x="655841" y="464948"/>
                    <a:pt x="658879" y="458872"/>
                    <a:pt x="667993" y="452796"/>
                  </a:cubicBezTo>
                  <a:cubicBezTo>
                    <a:pt x="671031" y="449758"/>
                    <a:pt x="674829" y="448998"/>
                    <a:pt x="679006" y="450138"/>
                  </a:cubicBezTo>
                  <a:close/>
                  <a:moveTo>
                    <a:pt x="1815242" y="447099"/>
                  </a:moveTo>
                  <a:cubicBezTo>
                    <a:pt x="1819419" y="448238"/>
                    <a:pt x="1823976" y="451276"/>
                    <a:pt x="1828533" y="455833"/>
                  </a:cubicBezTo>
                  <a:cubicBezTo>
                    <a:pt x="1837647" y="464947"/>
                    <a:pt x="1828533" y="477100"/>
                    <a:pt x="1822457" y="480138"/>
                  </a:cubicBezTo>
                  <a:cubicBezTo>
                    <a:pt x="1816381" y="483176"/>
                    <a:pt x="1804228" y="486214"/>
                    <a:pt x="1798152" y="474062"/>
                  </a:cubicBezTo>
                  <a:cubicBezTo>
                    <a:pt x="1792076" y="458871"/>
                    <a:pt x="1795114" y="452795"/>
                    <a:pt x="1804228" y="449757"/>
                  </a:cubicBezTo>
                  <a:cubicBezTo>
                    <a:pt x="1807267" y="446719"/>
                    <a:pt x="1811064" y="445959"/>
                    <a:pt x="1815242" y="447099"/>
                  </a:cubicBezTo>
                  <a:close/>
                  <a:moveTo>
                    <a:pt x="1699795" y="444061"/>
                  </a:moveTo>
                  <a:cubicBezTo>
                    <a:pt x="1703973" y="445200"/>
                    <a:pt x="1708530" y="448238"/>
                    <a:pt x="1713087" y="452795"/>
                  </a:cubicBezTo>
                  <a:cubicBezTo>
                    <a:pt x="1722201" y="461909"/>
                    <a:pt x="1716125" y="471024"/>
                    <a:pt x="1707011" y="477100"/>
                  </a:cubicBezTo>
                  <a:cubicBezTo>
                    <a:pt x="1700934" y="480138"/>
                    <a:pt x="1688782" y="483176"/>
                    <a:pt x="1682706" y="471024"/>
                  </a:cubicBezTo>
                  <a:cubicBezTo>
                    <a:pt x="1676630" y="458871"/>
                    <a:pt x="1679668" y="449757"/>
                    <a:pt x="1688782" y="446719"/>
                  </a:cubicBezTo>
                  <a:cubicBezTo>
                    <a:pt x="1691820" y="443681"/>
                    <a:pt x="1695618" y="442921"/>
                    <a:pt x="1699795" y="444061"/>
                  </a:cubicBezTo>
                  <a:close/>
                  <a:moveTo>
                    <a:pt x="888633" y="434947"/>
                  </a:moveTo>
                  <a:cubicBezTo>
                    <a:pt x="892811" y="436086"/>
                    <a:pt x="897368" y="439124"/>
                    <a:pt x="901925" y="443681"/>
                  </a:cubicBezTo>
                  <a:cubicBezTo>
                    <a:pt x="911039" y="452795"/>
                    <a:pt x="901925" y="464948"/>
                    <a:pt x="895849" y="467986"/>
                  </a:cubicBezTo>
                  <a:cubicBezTo>
                    <a:pt x="889773" y="471024"/>
                    <a:pt x="877620" y="474062"/>
                    <a:pt x="871544" y="461910"/>
                  </a:cubicBezTo>
                  <a:cubicBezTo>
                    <a:pt x="865468" y="446719"/>
                    <a:pt x="868506" y="440643"/>
                    <a:pt x="877620" y="437605"/>
                  </a:cubicBezTo>
                  <a:cubicBezTo>
                    <a:pt x="880658" y="434567"/>
                    <a:pt x="884456" y="433807"/>
                    <a:pt x="888633" y="434947"/>
                  </a:cubicBezTo>
                  <a:close/>
                  <a:moveTo>
                    <a:pt x="2158542" y="407605"/>
                  </a:moveTo>
                  <a:cubicBezTo>
                    <a:pt x="2162719" y="408744"/>
                    <a:pt x="2167276" y="411782"/>
                    <a:pt x="2171833" y="416339"/>
                  </a:cubicBezTo>
                  <a:cubicBezTo>
                    <a:pt x="2180948" y="425453"/>
                    <a:pt x="2174872" y="434568"/>
                    <a:pt x="2165757" y="440644"/>
                  </a:cubicBezTo>
                  <a:cubicBezTo>
                    <a:pt x="2159681" y="443682"/>
                    <a:pt x="2147529" y="446720"/>
                    <a:pt x="2141453" y="434568"/>
                  </a:cubicBezTo>
                  <a:cubicBezTo>
                    <a:pt x="2135377" y="422415"/>
                    <a:pt x="2141453" y="416339"/>
                    <a:pt x="2147529" y="410263"/>
                  </a:cubicBezTo>
                  <a:cubicBezTo>
                    <a:pt x="2150567" y="407225"/>
                    <a:pt x="2154365" y="406465"/>
                    <a:pt x="2158542" y="407605"/>
                  </a:cubicBezTo>
                  <a:close/>
                  <a:moveTo>
                    <a:pt x="1484092" y="407605"/>
                  </a:moveTo>
                  <a:cubicBezTo>
                    <a:pt x="1488270" y="408744"/>
                    <a:pt x="1492827" y="411782"/>
                    <a:pt x="1497384" y="416339"/>
                  </a:cubicBezTo>
                  <a:cubicBezTo>
                    <a:pt x="1506498" y="425453"/>
                    <a:pt x="1500422" y="434568"/>
                    <a:pt x="1491308" y="440644"/>
                  </a:cubicBezTo>
                  <a:cubicBezTo>
                    <a:pt x="1485231" y="443682"/>
                    <a:pt x="1473079" y="446720"/>
                    <a:pt x="1467003" y="434568"/>
                  </a:cubicBezTo>
                  <a:cubicBezTo>
                    <a:pt x="1460927" y="422415"/>
                    <a:pt x="1463965" y="413301"/>
                    <a:pt x="1473079" y="410263"/>
                  </a:cubicBezTo>
                  <a:cubicBezTo>
                    <a:pt x="1476117" y="407225"/>
                    <a:pt x="1479915" y="406465"/>
                    <a:pt x="1484092" y="407605"/>
                  </a:cubicBezTo>
                  <a:close/>
                  <a:moveTo>
                    <a:pt x="1365608" y="404567"/>
                  </a:moveTo>
                  <a:cubicBezTo>
                    <a:pt x="1369786" y="405706"/>
                    <a:pt x="1374343" y="408744"/>
                    <a:pt x="1378900" y="413301"/>
                  </a:cubicBezTo>
                  <a:cubicBezTo>
                    <a:pt x="1388014" y="422415"/>
                    <a:pt x="1381938" y="431530"/>
                    <a:pt x="1372824" y="437606"/>
                  </a:cubicBezTo>
                  <a:cubicBezTo>
                    <a:pt x="1366748" y="440644"/>
                    <a:pt x="1354595" y="443682"/>
                    <a:pt x="1348519" y="431530"/>
                  </a:cubicBezTo>
                  <a:cubicBezTo>
                    <a:pt x="1342443" y="419377"/>
                    <a:pt x="1345481" y="410263"/>
                    <a:pt x="1354595" y="407225"/>
                  </a:cubicBezTo>
                  <a:cubicBezTo>
                    <a:pt x="1357633" y="404187"/>
                    <a:pt x="1361431" y="403427"/>
                    <a:pt x="1365608" y="404567"/>
                  </a:cubicBezTo>
                  <a:close/>
                  <a:moveTo>
                    <a:pt x="988889" y="404567"/>
                  </a:moveTo>
                  <a:cubicBezTo>
                    <a:pt x="993066" y="405706"/>
                    <a:pt x="997623" y="408744"/>
                    <a:pt x="1002180" y="413301"/>
                  </a:cubicBezTo>
                  <a:cubicBezTo>
                    <a:pt x="1011295" y="422415"/>
                    <a:pt x="1005218" y="431530"/>
                    <a:pt x="996104" y="437606"/>
                  </a:cubicBezTo>
                  <a:cubicBezTo>
                    <a:pt x="990028" y="440644"/>
                    <a:pt x="977876" y="443682"/>
                    <a:pt x="971800" y="431530"/>
                  </a:cubicBezTo>
                  <a:cubicBezTo>
                    <a:pt x="965724" y="419377"/>
                    <a:pt x="971800" y="413301"/>
                    <a:pt x="977876" y="407225"/>
                  </a:cubicBezTo>
                  <a:cubicBezTo>
                    <a:pt x="980914" y="404187"/>
                    <a:pt x="984712" y="403427"/>
                    <a:pt x="988889" y="404567"/>
                  </a:cubicBezTo>
                  <a:close/>
                  <a:moveTo>
                    <a:pt x="1182565" y="394312"/>
                  </a:moveTo>
                  <a:cubicBezTo>
                    <a:pt x="1186742" y="395072"/>
                    <a:pt x="1190540" y="398110"/>
                    <a:pt x="1193578" y="404186"/>
                  </a:cubicBezTo>
                  <a:cubicBezTo>
                    <a:pt x="1202692" y="413300"/>
                    <a:pt x="1196616" y="422415"/>
                    <a:pt x="1187502" y="428491"/>
                  </a:cubicBezTo>
                  <a:cubicBezTo>
                    <a:pt x="1181425" y="431529"/>
                    <a:pt x="1169273" y="434567"/>
                    <a:pt x="1163197" y="422415"/>
                  </a:cubicBezTo>
                  <a:cubicBezTo>
                    <a:pt x="1157121" y="410262"/>
                    <a:pt x="1160159" y="404186"/>
                    <a:pt x="1169273" y="398110"/>
                  </a:cubicBezTo>
                  <a:cubicBezTo>
                    <a:pt x="1173830" y="395072"/>
                    <a:pt x="1178387" y="393553"/>
                    <a:pt x="1182565" y="394312"/>
                  </a:cubicBezTo>
                  <a:close/>
                  <a:moveTo>
                    <a:pt x="1620805" y="389376"/>
                  </a:moveTo>
                  <a:cubicBezTo>
                    <a:pt x="1624983" y="390515"/>
                    <a:pt x="1629540" y="393553"/>
                    <a:pt x="1634097" y="398110"/>
                  </a:cubicBezTo>
                  <a:cubicBezTo>
                    <a:pt x="1643211" y="407224"/>
                    <a:pt x="1637135" y="416339"/>
                    <a:pt x="1628021" y="422415"/>
                  </a:cubicBezTo>
                  <a:cubicBezTo>
                    <a:pt x="1621944" y="425453"/>
                    <a:pt x="1609792" y="428491"/>
                    <a:pt x="1603716" y="416339"/>
                  </a:cubicBezTo>
                  <a:cubicBezTo>
                    <a:pt x="1597640" y="401148"/>
                    <a:pt x="1600678" y="395072"/>
                    <a:pt x="1609792" y="392034"/>
                  </a:cubicBezTo>
                  <a:cubicBezTo>
                    <a:pt x="1612830" y="388996"/>
                    <a:pt x="1616628" y="388236"/>
                    <a:pt x="1620805" y="389376"/>
                  </a:cubicBezTo>
                  <a:close/>
                  <a:moveTo>
                    <a:pt x="1961068" y="380262"/>
                  </a:moveTo>
                  <a:cubicBezTo>
                    <a:pt x="1965246" y="381401"/>
                    <a:pt x="1969803" y="384439"/>
                    <a:pt x="1974360" y="388996"/>
                  </a:cubicBezTo>
                  <a:cubicBezTo>
                    <a:pt x="1983474" y="398110"/>
                    <a:pt x="1974360" y="410263"/>
                    <a:pt x="1968284" y="413301"/>
                  </a:cubicBezTo>
                  <a:cubicBezTo>
                    <a:pt x="1962208" y="416339"/>
                    <a:pt x="1950055" y="419377"/>
                    <a:pt x="1943979" y="407225"/>
                  </a:cubicBezTo>
                  <a:cubicBezTo>
                    <a:pt x="1937903" y="395072"/>
                    <a:pt x="1940941" y="388996"/>
                    <a:pt x="1950055" y="382920"/>
                  </a:cubicBezTo>
                  <a:cubicBezTo>
                    <a:pt x="1953093" y="379882"/>
                    <a:pt x="1956891" y="379122"/>
                    <a:pt x="1961068" y="380262"/>
                  </a:cubicBezTo>
                  <a:close/>
                  <a:moveTo>
                    <a:pt x="770148" y="380262"/>
                  </a:moveTo>
                  <a:cubicBezTo>
                    <a:pt x="774326" y="381401"/>
                    <a:pt x="778883" y="384439"/>
                    <a:pt x="783440" y="388996"/>
                  </a:cubicBezTo>
                  <a:cubicBezTo>
                    <a:pt x="792554" y="398110"/>
                    <a:pt x="786478" y="407225"/>
                    <a:pt x="777364" y="413301"/>
                  </a:cubicBezTo>
                  <a:cubicBezTo>
                    <a:pt x="771287" y="416339"/>
                    <a:pt x="759135" y="419377"/>
                    <a:pt x="753059" y="407225"/>
                  </a:cubicBezTo>
                  <a:cubicBezTo>
                    <a:pt x="746983" y="395072"/>
                    <a:pt x="746983" y="385958"/>
                    <a:pt x="759135" y="382920"/>
                  </a:cubicBezTo>
                  <a:cubicBezTo>
                    <a:pt x="762173" y="379882"/>
                    <a:pt x="765971" y="379122"/>
                    <a:pt x="770148" y="380262"/>
                  </a:cubicBezTo>
                  <a:close/>
                  <a:moveTo>
                    <a:pt x="2240571" y="352920"/>
                  </a:moveTo>
                  <a:cubicBezTo>
                    <a:pt x="2244748" y="354059"/>
                    <a:pt x="2249305" y="357097"/>
                    <a:pt x="2253862" y="361654"/>
                  </a:cubicBezTo>
                  <a:cubicBezTo>
                    <a:pt x="2262976" y="370768"/>
                    <a:pt x="2256900" y="379883"/>
                    <a:pt x="2247786" y="385959"/>
                  </a:cubicBezTo>
                  <a:cubicBezTo>
                    <a:pt x="2241710" y="388997"/>
                    <a:pt x="2229557" y="392035"/>
                    <a:pt x="2223481" y="379883"/>
                  </a:cubicBezTo>
                  <a:cubicBezTo>
                    <a:pt x="2217405" y="367730"/>
                    <a:pt x="2220443" y="361654"/>
                    <a:pt x="2229557" y="355578"/>
                  </a:cubicBezTo>
                  <a:cubicBezTo>
                    <a:pt x="2232596" y="352540"/>
                    <a:pt x="2236393" y="351780"/>
                    <a:pt x="2240571" y="352920"/>
                  </a:cubicBezTo>
                  <a:close/>
                  <a:moveTo>
                    <a:pt x="2082590" y="352920"/>
                  </a:moveTo>
                  <a:cubicBezTo>
                    <a:pt x="2086768" y="354059"/>
                    <a:pt x="2091325" y="357097"/>
                    <a:pt x="2095882" y="361654"/>
                  </a:cubicBezTo>
                  <a:cubicBezTo>
                    <a:pt x="2104996" y="370768"/>
                    <a:pt x="2095882" y="382921"/>
                    <a:pt x="2089806" y="385959"/>
                  </a:cubicBezTo>
                  <a:cubicBezTo>
                    <a:pt x="2083730" y="388997"/>
                    <a:pt x="2071577" y="392035"/>
                    <a:pt x="2065501" y="379883"/>
                  </a:cubicBezTo>
                  <a:cubicBezTo>
                    <a:pt x="2059425" y="367730"/>
                    <a:pt x="2062463" y="361654"/>
                    <a:pt x="2071577" y="355578"/>
                  </a:cubicBezTo>
                  <a:cubicBezTo>
                    <a:pt x="2074615" y="352540"/>
                    <a:pt x="2078413" y="351780"/>
                    <a:pt x="2082590" y="352920"/>
                  </a:cubicBezTo>
                  <a:close/>
                  <a:moveTo>
                    <a:pt x="1080030" y="337729"/>
                  </a:moveTo>
                  <a:cubicBezTo>
                    <a:pt x="1084208" y="338868"/>
                    <a:pt x="1088765" y="341906"/>
                    <a:pt x="1093322" y="346463"/>
                  </a:cubicBezTo>
                  <a:cubicBezTo>
                    <a:pt x="1102436" y="355577"/>
                    <a:pt x="1093322" y="367730"/>
                    <a:pt x="1087246" y="370768"/>
                  </a:cubicBezTo>
                  <a:cubicBezTo>
                    <a:pt x="1081170" y="373806"/>
                    <a:pt x="1069017" y="376844"/>
                    <a:pt x="1062941" y="364692"/>
                  </a:cubicBezTo>
                  <a:cubicBezTo>
                    <a:pt x="1056865" y="352539"/>
                    <a:pt x="1059903" y="346463"/>
                    <a:pt x="1069017" y="340387"/>
                  </a:cubicBezTo>
                  <a:cubicBezTo>
                    <a:pt x="1072055" y="337349"/>
                    <a:pt x="1075853" y="336589"/>
                    <a:pt x="1080030" y="337729"/>
                  </a:cubicBezTo>
                  <a:close/>
                  <a:moveTo>
                    <a:pt x="1787899" y="331653"/>
                  </a:moveTo>
                  <a:cubicBezTo>
                    <a:pt x="1792076" y="332792"/>
                    <a:pt x="1796634" y="335830"/>
                    <a:pt x="1801191" y="340387"/>
                  </a:cubicBezTo>
                  <a:cubicBezTo>
                    <a:pt x="1810305" y="349501"/>
                    <a:pt x="1801191" y="361654"/>
                    <a:pt x="1795115" y="364692"/>
                  </a:cubicBezTo>
                  <a:cubicBezTo>
                    <a:pt x="1789038" y="367730"/>
                    <a:pt x="1776886" y="370768"/>
                    <a:pt x="1770810" y="358616"/>
                  </a:cubicBezTo>
                  <a:cubicBezTo>
                    <a:pt x="1764734" y="346463"/>
                    <a:pt x="1767772" y="340387"/>
                    <a:pt x="1776886" y="334311"/>
                  </a:cubicBezTo>
                  <a:cubicBezTo>
                    <a:pt x="1779924" y="331273"/>
                    <a:pt x="1783722" y="330513"/>
                    <a:pt x="1787899" y="331653"/>
                  </a:cubicBezTo>
                  <a:close/>
                  <a:moveTo>
                    <a:pt x="1879040" y="328615"/>
                  </a:moveTo>
                  <a:cubicBezTo>
                    <a:pt x="1883217" y="329754"/>
                    <a:pt x="1887775" y="332792"/>
                    <a:pt x="1892332" y="337349"/>
                  </a:cubicBezTo>
                  <a:cubicBezTo>
                    <a:pt x="1901446" y="346463"/>
                    <a:pt x="1895370" y="355578"/>
                    <a:pt x="1886256" y="361654"/>
                  </a:cubicBezTo>
                  <a:cubicBezTo>
                    <a:pt x="1880179" y="364692"/>
                    <a:pt x="1868027" y="367730"/>
                    <a:pt x="1861951" y="355578"/>
                  </a:cubicBezTo>
                  <a:cubicBezTo>
                    <a:pt x="1855875" y="343425"/>
                    <a:pt x="1858913" y="334311"/>
                    <a:pt x="1868027" y="331273"/>
                  </a:cubicBezTo>
                  <a:cubicBezTo>
                    <a:pt x="1871065" y="328235"/>
                    <a:pt x="1874863" y="327475"/>
                    <a:pt x="1879040" y="328615"/>
                  </a:cubicBezTo>
                  <a:close/>
                  <a:moveTo>
                    <a:pt x="1265352" y="325577"/>
                  </a:moveTo>
                  <a:cubicBezTo>
                    <a:pt x="1269530" y="326716"/>
                    <a:pt x="1274087" y="329754"/>
                    <a:pt x="1278644" y="334311"/>
                  </a:cubicBezTo>
                  <a:cubicBezTo>
                    <a:pt x="1287758" y="343425"/>
                    <a:pt x="1278644" y="355578"/>
                    <a:pt x="1272568" y="358616"/>
                  </a:cubicBezTo>
                  <a:cubicBezTo>
                    <a:pt x="1266492" y="361654"/>
                    <a:pt x="1254339" y="364692"/>
                    <a:pt x="1248263" y="352540"/>
                  </a:cubicBezTo>
                  <a:cubicBezTo>
                    <a:pt x="1242187" y="337349"/>
                    <a:pt x="1245225" y="331273"/>
                    <a:pt x="1254339" y="328235"/>
                  </a:cubicBezTo>
                  <a:cubicBezTo>
                    <a:pt x="1257377" y="325197"/>
                    <a:pt x="1261175" y="324437"/>
                    <a:pt x="1265352" y="325577"/>
                  </a:cubicBezTo>
                  <a:close/>
                  <a:moveTo>
                    <a:pt x="864328" y="319501"/>
                  </a:moveTo>
                  <a:cubicBezTo>
                    <a:pt x="868506" y="320640"/>
                    <a:pt x="873063" y="323678"/>
                    <a:pt x="877620" y="328235"/>
                  </a:cubicBezTo>
                  <a:cubicBezTo>
                    <a:pt x="886734" y="337349"/>
                    <a:pt x="877620" y="349502"/>
                    <a:pt x="871544" y="352540"/>
                  </a:cubicBezTo>
                  <a:cubicBezTo>
                    <a:pt x="865468" y="355578"/>
                    <a:pt x="853315" y="358616"/>
                    <a:pt x="847239" y="346464"/>
                  </a:cubicBezTo>
                  <a:cubicBezTo>
                    <a:pt x="841163" y="334311"/>
                    <a:pt x="844201" y="325197"/>
                    <a:pt x="853315" y="322159"/>
                  </a:cubicBezTo>
                  <a:cubicBezTo>
                    <a:pt x="856353" y="319121"/>
                    <a:pt x="860151" y="318361"/>
                    <a:pt x="864328" y="319501"/>
                  </a:cubicBezTo>
                  <a:close/>
                  <a:moveTo>
                    <a:pt x="1459788" y="316463"/>
                  </a:moveTo>
                  <a:cubicBezTo>
                    <a:pt x="1463966" y="317602"/>
                    <a:pt x="1468523" y="320640"/>
                    <a:pt x="1473080" y="325197"/>
                  </a:cubicBezTo>
                  <a:cubicBezTo>
                    <a:pt x="1482194" y="334311"/>
                    <a:pt x="1476118" y="343426"/>
                    <a:pt x="1467004" y="349502"/>
                  </a:cubicBezTo>
                  <a:cubicBezTo>
                    <a:pt x="1460928" y="352540"/>
                    <a:pt x="1448775" y="355578"/>
                    <a:pt x="1442699" y="343426"/>
                  </a:cubicBezTo>
                  <a:cubicBezTo>
                    <a:pt x="1436623" y="328235"/>
                    <a:pt x="1439661" y="322159"/>
                    <a:pt x="1448775" y="319121"/>
                  </a:cubicBezTo>
                  <a:cubicBezTo>
                    <a:pt x="1451813" y="316083"/>
                    <a:pt x="1455611" y="315323"/>
                    <a:pt x="1459788" y="316463"/>
                  </a:cubicBezTo>
                  <a:close/>
                  <a:moveTo>
                    <a:pt x="1702833" y="310387"/>
                  </a:moveTo>
                  <a:cubicBezTo>
                    <a:pt x="1707011" y="311526"/>
                    <a:pt x="1711568" y="314564"/>
                    <a:pt x="1716125" y="319121"/>
                  </a:cubicBezTo>
                  <a:cubicBezTo>
                    <a:pt x="1725239" y="328235"/>
                    <a:pt x="1716125" y="340388"/>
                    <a:pt x="1710049" y="343426"/>
                  </a:cubicBezTo>
                  <a:cubicBezTo>
                    <a:pt x="1703973" y="346464"/>
                    <a:pt x="1691820" y="349502"/>
                    <a:pt x="1685744" y="337350"/>
                  </a:cubicBezTo>
                  <a:cubicBezTo>
                    <a:pt x="1679668" y="322159"/>
                    <a:pt x="1682706" y="316083"/>
                    <a:pt x="1691820" y="313045"/>
                  </a:cubicBezTo>
                  <a:cubicBezTo>
                    <a:pt x="1694858" y="310007"/>
                    <a:pt x="1698656" y="309247"/>
                    <a:pt x="1702833" y="310387"/>
                  </a:cubicBezTo>
                  <a:close/>
                  <a:moveTo>
                    <a:pt x="1577893" y="297095"/>
                  </a:moveTo>
                  <a:cubicBezTo>
                    <a:pt x="1582450" y="297855"/>
                    <a:pt x="1587008" y="300893"/>
                    <a:pt x="1591565" y="306969"/>
                  </a:cubicBezTo>
                  <a:cubicBezTo>
                    <a:pt x="1600679" y="316083"/>
                    <a:pt x="1594603" y="325198"/>
                    <a:pt x="1585489" y="331274"/>
                  </a:cubicBezTo>
                  <a:cubicBezTo>
                    <a:pt x="1579412" y="334312"/>
                    <a:pt x="1567260" y="337350"/>
                    <a:pt x="1561184" y="325198"/>
                  </a:cubicBezTo>
                  <a:cubicBezTo>
                    <a:pt x="1555108" y="313045"/>
                    <a:pt x="1558146" y="303931"/>
                    <a:pt x="1564222" y="300893"/>
                  </a:cubicBezTo>
                  <a:cubicBezTo>
                    <a:pt x="1568779" y="297855"/>
                    <a:pt x="1573336" y="296336"/>
                    <a:pt x="1577893" y="297095"/>
                  </a:cubicBezTo>
                  <a:close/>
                  <a:moveTo>
                    <a:pt x="955470" y="295196"/>
                  </a:moveTo>
                  <a:cubicBezTo>
                    <a:pt x="959648" y="296335"/>
                    <a:pt x="964205" y="299373"/>
                    <a:pt x="968762" y="303930"/>
                  </a:cubicBezTo>
                  <a:cubicBezTo>
                    <a:pt x="977876" y="313044"/>
                    <a:pt x="971800" y="322159"/>
                    <a:pt x="962686" y="328235"/>
                  </a:cubicBezTo>
                  <a:cubicBezTo>
                    <a:pt x="956610" y="331273"/>
                    <a:pt x="944457" y="334311"/>
                    <a:pt x="938381" y="322159"/>
                  </a:cubicBezTo>
                  <a:cubicBezTo>
                    <a:pt x="932305" y="310006"/>
                    <a:pt x="935343" y="303930"/>
                    <a:pt x="944457" y="297854"/>
                  </a:cubicBezTo>
                  <a:cubicBezTo>
                    <a:pt x="947495" y="294816"/>
                    <a:pt x="951293" y="294056"/>
                    <a:pt x="955470" y="295196"/>
                  </a:cubicBezTo>
                  <a:close/>
                  <a:moveTo>
                    <a:pt x="1365608" y="283044"/>
                  </a:moveTo>
                  <a:cubicBezTo>
                    <a:pt x="1369786" y="284183"/>
                    <a:pt x="1374343" y="287221"/>
                    <a:pt x="1378900" y="291778"/>
                  </a:cubicBezTo>
                  <a:cubicBezTo>
                    <a:pt x="1388014" y="300892"/>
                    <a:pt x="1381938" y="310007"/>
                    <a:pt x="1372824" y="316083"/>
                  </a:cubicBezTo>
                  <a:cubicBezTo>
                    <a:pt x="1366748" y="319121"/>
                    <a:pt x="1354595" y="322159"/>
                    <a:pt x="1348519" y="310007"/>
                  </a:cubicBezTo>
                  <a:cubicBezTo>
                    <a:pt x="1342443" y="297854"/>
                    <a:pt x="1345481" y="291778"/>
                    <a:pt x="1354595" y="285702"/>
                  </a:cubicBezTo>
                  <a:cubicBezTo>
                    <a:pt x="1357633" y="282664"/>
                    <a:pt x="1361431" y="281904"/>
                    <a:pt x="1365608" y="283044"/>
                  </a:cubicBezTo>
                  <a:close/>
                  <a:moveTo>
                    <a:pt x="1979296" y="267854"/>
                  </a:moveTo>
                  <a:cubicBezTo>
                    <a:pt x="1983474" y="268993"/>
                    <a:pt x="1988031" y="272031"/>
                    <a:pt x="1992588" y="276588"/>
                  </a:cubicBezTo>
                  <a:cubicBezTo>
                    <a:pt x="2001702" y="285702"/>
                    <a:pt x="1995626" y="294817"/>
                    <a:pt x="1986512" y="300893"/>
                  </a:cubicBezTo>
                  <a:cubicBezTo>
                    <a:pt x="1980436" y="303931"/>
                    <a:pt x="1968283" y="306969"/>
                    <a:pt x="1962207" y="294817"/>
                  </a:cubicBezTo>
                  <a:cubicBezTo>
                    <a:pt x="1956131" y="279626"/>
                    <a:pt x="1959169" y="273550"/>
                    <a:pt x="1968283" y="270512"/>
                  </a:cubicBezTo>
                  <a:cubicBezTo>
                    <a:pt x="1971321" y="267474"/>
                    <a:pt x="1975119" y="266714"/>
                    <a:pt x="1979296" y="267854"/>
                  </a:cubicBezTo>
                  <a:close/>
                  <a:moveTo>
                    <a:pt x="1173830" y="266714"/>
                  </a:moveTo>
                  <a:cubicBezTo>
                    <a:pt x="1178387" y="267474"/>
                    <a:pt x="1182945" y="270512"/>
                    <a:pt x="1187502" y="276588"/>
                  </a:cubicBezTo>
                  <a:cubicBezTo>
                    <a:pt x="1196616" y="285702"/>
                    <a:pt x="1190540" y="294817"/>
                    <a:pt x="1181425" y="300893"/>
                  </a:cubicBezTo>
                  <a:cubicBezTo>
                    <a:pt x="1175349" y="303931"/>
                    <a:pt x="1163197" y="306969"/>
                    <a:pt x="1157121" y="294817"/>
                  </a:cubicBezTo>
                  <a:cubicBezTo>
                    <a:pt x="1151045" y="282664"/>
                    <a:pt x="1154083" y="273550"/>
                    <a:pt x="1160159" y="270512"/>
                  </a:cubicBezTo>
                  <a:cubicBezTo>
                    <a:pt x="1164716" y="267474"/>
                    <a:pt x="1169273" y="265955"/>
                    <a:pt x="1173830" y="266714"/>
                  </a:cubicBezTo>
                  <a:close/>
                  <a:moveTo>
                    <a:pt x="2167656" y="246587"/>
                  </a:moveTo>
                  <a:cubicBezTo>
                    <a:pt x="2171833" y="247726"/>
                    <a:pt x="2176391" y="250764"/>
                    <a:pt x="2180948" y="255321"/>
                  </a:cubicBezTo>
                  <a:cubicBezTo>
                    <a:pt x="2190062" y="264435"/>
                    <a:pt x="2183986" y="273550"/>
                    <a:pt x="2174872" y="279626"/>
                  </a:cubicBezTo>
                  <a:cubicBezTo>
                    <a:pt x="2168795" y="282664"/>
                    <a:pt x="2156643" y="285702"/>
                    <a:pt x="2150567" y="273550"/>
                  </a:cubicBezTo>
                  <a:cubicBezTo>
                    <a:pt x="2144491" y="258359"/>
                    <a:pt x="2147529" y="252283"/>
                    <a:pt x="2156643" y="249245"/>
                  </a:cubicBezTo>
                  <a:cubicBezTo>
                    <a:pt x="2159681" y="246207"/>
                    <a:pt x="2163479" y="245447"/>
                    <a:pt x="2167656" y="246587"/>
                  </a:cubicBezTo>
                  <a:close/>
                  <a:moveTo>
                    <a:pt x="2073477" y="240511"/>
                  </a:moveTo>
                  <a:cubicBezTo>
                    <a:pt x="2077654" y="241650"/>
                    <a:pt x="2082211" y="244688"/>
                    <a:pt x="2086768" y="249245"/>
                  </a:cubicBezTo>
                  <a:cubicBezTo>
                    <a:pt x="2095882" y="258359"/>
                    <a:pt x="2089806" y="267474"/>
                    <a:pt x="2080692" y="273550"/>
                  </a:cubicBezTo>
                  <a:cubicBezTo>
                    <a:pt x="2074616" y="276588"/>
                    <a:pt x="2062463" y="279626"/>
                    <a:pt x="2056387" y="267474"/>
                  </a:cubicBezTo>
                  <a:cubicBezTo>
                    <a:pt x="2050311" y="252283"/>
                    <a:pt x="2053349" y="246207"/>
                    <a:pt x="2062463" y="243169"/>
                  </a:cubicBezTo>
                  <a:cubicBezTo>
                    <a:pt x="2065502" y="240131"/>
                    <a:pt x="2069299" y="239371"/>
                    <a:pt x="2073477" y="240511"/>
                  </a:cubicBezTo>
                  <a:close/>
                  <a:moveTo>
                    <a:pt x="1505359" y="222283"/>
                  </a:moveTo>
                  <a:cubicBezTo>
                    <a:pt x="1509537" y="223422"/>
                    <a:pt x="1514094" y="226460"/>
                    <a:pt x="1518651" y="231017"/>
                  </a:cubicBezTo>
                  <a:cubicBezTo>
                    <a:pt x="1527765" y="240131"/>
                    <a:pt x="1521689" y="249246"/>
                    <a:pt x="1512575" y="255322"/>
                  </a:cubicBezTo>
                  <a:cubicBezTo>
                    <a:pt x="1506499" y="258360"/>
                    <a:pt x="1494346" y="261398"/>
                    <a:pt x="1488270" y="249246"/>
                  </a:cubicBezTo>
                  <a:cubicBezTo>
                    <a:pt x="1482194" y="234055"/>
                    <a:pt x="1485232" y="227979"/>
                    <a:pt x="1494346" y="224941"/>
                  </a:cubicBezTo>
                  <a:cubicBezTo>
                    <a:pt x="1497384" y="221903"/>
                    <a:pt x="1501182" y="221143"/>
                    <a:pt x="1505359" y="222283"/>
                  </a:cubicBezTo>
                  <a:close/>
                  <a:moveTo>
                    <a:pt x="1007117" y="222283"/>
                  </a:moveTo>
                  <a:cubicBezTo>
                    <a:pt x="1011295" y="223422"/>
                    <a:pt x="1015852" y="226460"/>
                    <a:pt x="1020409" y="231017"/>
                  </a:cubicBezTo>
                  <a:cubicBezTo>
                    <a:pt x="1029523" y="240131"/>
                    <a:pt x="1020409" y="252284"/>
                    <a:pt x="1014333" y="255322"/>
                  </a:cubicBezTo>
                  <a:cubicBezTo>
                    <a:pt x="1008257" y="258360"/>
                    <a:pt x="996104" y="261398"/>
                    <a:pt x="990028" y="249246"/>
                  </a:cubicBezTo>
                  <a:cubicBezTo>
                    <a:pt x="983952" y="237093"/>
                    <a:pt x="986990" y="231017"/>
                    <a:pt x="996104" y="224941"/>
                  </a:cubicBezTo>
                  <a:cubicBezTo>
                    <a:pt x="999142" y="221903"/>
                    <a:pt x="1002940" y="221143"/>
                    <a:pt x="1007117" y="222283"/>
                  </a:cubicBezTo>
                  <a:close/>
                  <a:moveTo>
                    <a:pt x="1298771" y="210131"/>
                  </a:moveTo>
                  <a:cubicBezTo>
                    <a:pt x="1302948" y="211270"/>
                    <a:pt x="1307506" y="214308"/>
                    <a:pt x="1312063" y="218865"/>
                  </a:cubicBezTo>
                  <a:cubicBezTo>
                    <a:pt x="1321177" y="227979"/>
                    <a:pt x="1312063" y="240132"/>
                    <a:pt x="1305987" y="243170"/>
                  </a:cubicBezTo>
                  <a:cubicBezTo>
                    <a:pt x="1299910" y="246208"/>
                    <a:pt x="1287758" y="249246"/>
                    <a:pt x="1281682" y="237094"/>
                  </a:cubicBezTo>
                  <a:cubicBezTo>
                    <a:pt x="1275606" y="224941"/>
                    <a:pt x="1275606" y="215827"/>
                    <a:pt x="1287758" y="212789"/>
                  </a:cubicBezTo>
                  <a:cubicBezTo>
                    <a:pt x="1290796" y="209751"/>
                    <a:pt x="1294594" y="208991"/>
                    <a:pt x="1298771" y="210131"/>
                  </a:cubicBezTo>
                  <a:close/>
                  <a:moveTo>
                    <a:pt x="1881700" y="207472"/>
                  </a:moveTo>
                  <a:cubicBezTo>
                    <a:pt x="1886257" y="208991"/>
                    <a:pt x="1890814" y="212789"/>
                    <a:pt x="1895371" y="218865"/>
                  </a:cubicBezTo>
                  <a:cubicBezTo>
                    <a:pt x="1904485" y="227979"/>
                    <a:pt x="1898409" y="237094"/>
                    <a:pt x="1889295" y="243170"/>
                  </a:cubicBezTo>
                  <a:cubicBezTo>
                    <a:pt x="1883218" y="246208"/>
                    <a:pt x="1871066" y="249246"/>
                    <a:pt x="1864990" y="237094"/>
                  </a:cubicBezTo>
                  <a:cubicBezTo>
                    <a:pt x="1858914" y="221903"/>
                    <a:pt x="1861952" y="215827"/>
                    <a:pt x="1868028" y="209751"/>
                  </a:cubicBezTo>
                  <a:cubicBezTo>
                    <a:pt x="1872585" y="206713"/>
                    <a:pt x="1877142" y="205953"/>
                    <a:pt x="1881700" y="207472"/>
                  </a:cubicBezTo>
                  <a:close/>
                  <a:moveTo>
                    <a:pt x="1657262" y="207093"/>
                  </a:moveTo>
                  <a:cubicBezTo>
                    <a:pt x="1661440" y="208232"/>
                    <a:pt x="1665997" y="211270"/>
                    <a:pt x="1670554" y="215827"/>
                  </a:cubicBezTo>
                  <a:cubicBezTo>
                    <a:pt x="1679668" y="224941"/>
                    <a:pt x="1673592" y="234056"/>
                    <a:pt x="1664478" y="240132"/>
                  </a:cubicBezTo>
                  <a:cubicBezTo>
                    <a:pt x="1655363" y="246208"/>
                    <a:pt x="1643211" y="249246"/>
                    <a:pt x="1637135" y="234056"/>
                  </a:cubicBezTo>
                  <a:cubicBezTo>
                    <a:pt x="1631059" y="221903"/>
                    <a:pt x="1634097" y="215827"/>
                    <a:pt x="1646249" y="209751"/>
                  </a:cubicBezTo>
                  <a:cubicBezTo>
                    <a:pt x="1649287" y="206713"/>
                    <a:pt x="1653085" y="205953"/>
                    <a:pt x="1657262" y="207093"/>
                  </a:cubicBezTo>
                  <a:close/>
                  <a:moveTo>
                    <a:pt x="1769671" y="201017"/>
                  </a:moveTo>
                  <a:cubicBezTo>
                    <a:pt x="1773848" y="202156"/>
                    <a:pt x="1778405" y="205194"/>
                    <a:pt x="1782962" y="209751"/>
                  </a:cubicBezTo>
                  <a:cubicBezTo>
                    <a:pt x="1792076" y="218865"/>
                    <a:pt x="1786000" y="227980"/>
                    <a:pt x="1776886" y="234056"/>
                  </a:cubicBezTo>
                  <a:cubicBezTo>
                    <a:pt x="1770810" y="240132"/>
                    <a:pt x="1758657" y="240132"/>
                    <a:pt x="1752581" y="227980"/>
                  </a:cubicBezTo>
                  <a:cubicBezTo>
                    <a:pt x="1746505" y="215827"/>
                    <a:pt x="1749543" y="209751"/>
                    <a:pt x="1758657" y="203675"/>
                  </a:cubicBezTo>
                  <a:cubicBezTo>
                    <a:pt x="1761696" y="200637"/>
                    <a:pt x="1765493" y="199877"/>
                    <a:pt x="1769671" y="201017"/>
                  </a:cubicBezTo>
                  <a:close/>
                  <a:moveTo>
                    <a:pt x="1089145" y="197978"/>
                  </a:moveTo>
                  <a:cubicBezTo>
                    <a:pt x="1093323" y="199117"/>
                    <a:pt x="1097880" y="202155"/>
                    <a:pt x="1102437" y="206712"/>
                  </a:cubicBezTo>
                  <a:cubicBezTo>
                    <a:pt x="1111551" y="215826"/>
                    <a:pt x="1105475" y="224941"/>
                    <a:pt x="1096361" y="231017"/>
                  </a:cubicBezTo>
                  <a:cubicBezTo>
                    <a:pt x="1090284" y="234055"/>
                    <a:pt x="1078132" y="237093"/>
                    <a:pt x="1072056" y="224941"/>
                  </a:cubicBezTo>
                  <a:cubicBezTo>
                    <a:pt x="1065980" y="212788"/>
                    <a:pt x="1069018" y="203674"/>
                    <a:pt x="1078132" y="200636"/>
                  </a:cubicBezTo>
                  <a:cubicBezTo>
                    <a:pt x="1081170" y="197598"/>
                    <a:pt x="1084968" y="196838"/>
                    <a:pt x="1089145" y="197978"/>
                  </a:cubicBezTo>
                  <a:close/>
                  <a:moveTo>
                    <a:pt x="1395989" y="161522"/>
                  </a:moveTo>
                  <a:cubicBezTo>
                    <a:pt x="1400167" y="162661"/>
                    <a:pt x="1404724" y="165699"/>
                    <a:pt x="1409281" y="170256"/>
                  </a:cubicBezTo>
                  <a:cubicBezTo>
                    <a:pt x="1418395" y="179370"/>
                    <a:pt x="1412319" y="188485"/>
                    <a:pt x="1403205" y="194561"/>
                  </a:cubicBezTo>
                  <a:cubicBezTo>
                    <a:pt x="1397129" y="197599"/>
                    <a:pt x="1384976" y="200637"/>
                    <a:pt x="1378900" y="188485"/>
                  </a:cubicBezTo>
                  <a:cubicBezTo>
                    <a:pt x="1372824" y="176332"/>
                    <a:pt x="1375862" y="170256"/>
                    <a:pt x="1384976" y="164180"/>
                  </a:cubicBezTo>
                  <a:cubicBezTo>
                    <a:pt x="1388014" y="161142"/>
                    <a:pt x="1391812" y="160382"/>
                    <a:pt x="1395989" y="161522"/>
                  </a:cubicBezTo>
                  <a:close/>
                  <a:moveTo>
                    <a:pt x="1967145" y="140255"/>
                  </a:moveTo>
                  <a:cubicBezTo>
                    <a:pt x="1971322" y="141394"/>
                    <a:pt x="1975879" y="144432"/>
                    <a:pt x="1980436" y="148989"/>
                  </a:cubicBezTo>
                  <a:cubicBezTo>
                    <a:pt x="1989550" y="158103"/>
                    <a:pt x="1983474" y="167218"/>
                    <a:pt x="1974360" y="173294"/>
                  </a:cubicBezTo>
                  <a:cubicBezTo>
                    <a:pt x="1968284" y="179370"/>
                    <a:pt x="1956131" y="182408"/>
                    <a:pt x="1950055" y="170256"/>
                  </a:cubicBezTo>
                  <a:cubicBezTo>
                    <a:pt x="1943979" y="155065"/>
                    <a:pt x="1947017" y="148989"/>
                    <a:pt x="1956131" y="142913"/>
                  </a:cubicBezTo>
                  <a:cubicBezTo>
                    <a:pt x="1959170" y="139875"/>
                    <a:pt x="1962967" y="139115"/>
                    <a:pt x="1967145" y="140255"/>
                  </a:cubicBezTo>
                  <a:close/>
                  <a:moveTo>
                    <a:pt x="1234971" y="131141"/>
                  </a:moveTo>
                  <a:cubicBezTo>
                    <a:pt x="1239149" y="132280"/>
                    <a:pt x="1243706" y="135318"/>
                    <a:pt x="1248263" y="139875"/>
                  </a:cubicBezTo>
                  <a:cubicBezTo>
                    <a:pt x="1257377" y="148989"/>
                    <a:pt x="1251301" y="158104"/>
                    <a:pt x="1242187" y="164180"/>
                  </a:cubicBezTo>
                  <a:cubicBezTo>
                    <a:pt x="1236111" y="167218"/>
                    <a:pt x="1223958" y="170256"/>
                    <a:pt x="1217882" y="158104"/>
                  </a:cubicBezTo>
                  <a:cubicBezTo>
                    <a:pt x="1211806" y="142913"/>
                    <a:pt x="1214844" y="136837"/>
                    <a:pt x="1223958" y="133799"/>
                  </a:cubicBezTo>
                  <a:cubicBezTo>
                    <a:pt x="1226996" y="130761"/>
                    <a:pt x="1230794" y="130001"/>
                    <a:pt x="1234971" y="131141"/>
                  </a:cubicBezTo>
                  <a:close/>
                  <a:moveTo>
                    <a:pt x="1149906" y="131141"/>
                  </a:moveTo>
                  <a:cubicBezTo>
                    <a:pt x="1154084" y="132280"/>
                    <a:pt x="1158641" y="135318"/>
                    <a:pt x="1163198" y="139875"/>
                  </a:cubicBezTo>
                  <a:cubicBezTo>
                    <a:pt x="1172312" y="148989"/>
                    <a:pt x="1166236" y="158104"/>
                    <a:pt x="1157122" y="164180"/>
                  </a:cubicBezTo>
                  <a:cubicBezTo>
                    <a:pt x="1151045" y="167218"/>
                    <a:pt x="1138893" y="170256"/>
                    <a:pt x="1132817" y="158104"/>
                  </a:cubicBezTo>
                  <a:cubicBezTo>
                    <a:pt x="1126741" y="145951"/>
                    <a:pt x="1129779" y="139875"/>
                    <a:pt x="1138893" y="133799"/>
                  </a:cubicBezTo>
                  <a:cubicBezTo>
                    <a:pt x="1141931" y="130761"/>
                    <a:pt x="1145729" y="130001"/>
                    <a:pt x="1149906" y="131141"/>
                  </a:cubicBezTo>
                  <a:close/>
                  <a:moveTo>
                    <a:pt x="2064362" y="128103"/>
                  </a:moveTo>
                  <a:cubicBezTo>
                    <a:pt x="2068540" y="129242"/>
                    <a:pt x="2073097" y="132280"/>
                    <a:pt x="2077654" y="136837"/>
                  </a:cubicBezTo>
                  <a:cubicBezTo>
                    <a:pt x="2086768" y="145951"/>
                    <a:pt x="2080692" y="155066"/>
                    <a:pt x="2071578" y="161142"/>
                  </a:cubicBezTo>
                  <a:cubicBezTo>
                    <a:pt x="2065501" y="164180"/>
                    <a:pt x="2053349" y="167218"/>
                    <a:pt x="2047273" y="155066"/>
                  </a:cubicBezTo>
                  <a:cubicBezTo>
                    <a:pt x="2041197" y="139875"/>
                    <a:pt x="2044235" y="133799"/>
                    <a:pt x="2053349" y="130761"/>
                  </a:cubicBezTo>
                  <a:cubicBezTo>
                    <a:pt x="2056387" y="127723"/>
                    <a:pt x="2060185" y="126963"/>
                    <a:pt x="2064362" y="128103"/>
                  </a:cubicBezTo>
                  <a:close/>
                  <a:moveTo>
                    <a:pt x="1496245" y="120887"/>
                  </a:moveTo>
                  <a:cubicBezTo>
                    <a:pt x="1500423" y="121647"/>
                    <a:pt x="1504980" y="124685"/>
                    <a:pt x="1509537" y="130761"/>
                  </a:cubicBezTo>
                  <a:cubicBezTo>
                    <a:pt x="1518651" y="139875"/>
                    <a:pt x="1512575" y="148990"/>
                    <a:pt x="1503461" y="155066"/>
                  </a:cubicBezTo>
                  <a:cubicBezTo>
                    <a:pt x="1497385" y="158104"/>
                    <a:pt x="1485232" y="161142"/>
                    <a:pt x="1479156" y="148990"/>
                  </a:cubicBezTo>
                  <a:cubicBezTo>
                    <a:pt x="1473080" y="136837"/>
                    <a:pt x="1476118" y="130761"/>
                    <a:pt x="1485232" y="124685"/>
                  </a:cubicBezTo>
                  <a:cubicBezTo>
                    <a:pt x="1488270" y="121647"/>
                    <a:pt x="1492068" y="120128"/>
                    <a:pt x="1496245" y="120887"/>
                  </a:cubicBezTo>
                  <a:close/>
                  <a:moveTo>
                    <a:pt x="1599539" y="112913"/>
                  </a:moveTo>
                  <a:cubicBezTo>
                    <a:pt x="1603716" y="114052"/>
                    <a:pt x="1608274" y="117090"/>
                    <a:pt x="1612831" y="121647"/>
                  </a:cubicBezTo>
                  <a:cubicBezTo>
                    <a:pt x="1621945" y="130761"/>
                    <a:pt x="1615869" y="139876"/>
                    <a:pt x="1606754" y="145952"/>
                  </a:cubicBezTo>
                  <a:cubicBezTo>
                    <a:pt x="1600678" y="148990"/>
                    <a:pt x="1588526" y="152028"/>
                    <a:pt x="1582450" y="139876"/>
                  </a:cubicBezTo>
                  <a:cubicBezTo>
                    <a:pt x="1579412" y="127723"/>
                    <a:pt x="1579412" y="121647"/>
                    <a:pt x="1588526" y="115571"/>
                  </a:cubicBezTo>
                  <a:cubicBezTo>
                    <a:pt x="1591564" y="112533"/>
                    <a:pt x="1595362" y="111773"/>
                    <a:pt x="1599539" y="112913"/>
                  </a:cubicBezTo>
                  <a:close/>
                  <a:moveTo>
                    <a:pt x="1836508" y="109875"/>
                  </a:moveTo>
                  <a:cubicBezTo>
                    <a:pt x="1840686" y="111014"/>
                    <a:pt x="1845243" y="114052"/>
                    <a:pt x="1849800" y="118609"/>
                  </a:cubicBezTo>
                  <a:cubicBezTo>
                    <a:pt x="1858914" y="127723"/>
                    <a:pt x="1852838" y="136838"/>
                    <a:pt x="1843724" y="142914"/>
                  </a:cubicBezTo>
                  <a:cubicBezTo>
                    <a:pt x="1837647" y="145952"/>
                    <a:pt x="1825495" y="148990"/>
                    <a:pt x="1819419" y="136838"/>
                  </a:cubicBezTo>
                  <a:cubicBezTo>
                    <a:pt x="1813343" y="124685"/>
                    <a:pt x="1816381" y="118609"/>
                    <a:pt x="1825495" y="112533"/>
                  </a:cubicBezTo>
                  <a:cubicBezTo>
                    <a:pt x="1828533" y="109495"/>
                    <a:pt x="1832331" y="108735"/>
                    <a:pt x="1836508" y="109875"/>
                  </a:cubicBezTo>
                  <a:close/>
                  <a:moveTo>
                    <a:pt x="1708529" y="106837"/>
                  </a:moveTo>
                  <a:cubicBezTo>
                    <a:pt x="1713086" y="107976"/>
                    <a:pt x="1717644" y="111014"/>
                    <a:pt x="1722201" y="115571"/>
                  </a:cubicBezTo>
                  <a:cubicBezTo>
                    <a:pt x="1731315" y="124685"/>
                    <a:pt x="1725239" y="133800"/>
                    <a:pt x="1716124" y="139876"/>
                  </a:cubicBezTo>
                  <a:cubicBezTo>
                    <a:pt x="1710048" y="142914"/>
                    <a:pt x="1697896" y="145952"/>
                    <a:pt x="1691820" y="133800"/>
                  </a:cubicBezTo>
                  <a:cubicBezTo>
                    <a:pt x="1685744" y="121647"/>
                    <a:pt x="1688782" y="112533"/>
                    <a:pt x="1694858" y="109495"/>
                  </a:cubicBezTo>
                  <a:cubicBezTo>
                    <a:pt x="1699415" y="106457"/>
                    <a:pt x="1703972" y="105697"/>
                    <a:pt x="1708529" y="106837"/>
                  </a:cubicBezTo>
                  <a:close/>
                  <a:moveTo>
                    <a:pt x="1301429" y="60126"/>
                  </a:moveTo>
                  <a:cubicBezTo>
                    <a:pt x="1305986" y="60886"/>
                    <a:pt x="1310544" y="63924"/>
                    <a:pt x="1315101" y="70000"/>
                  </a:cubicBezTo>
                  <a:cubicBezTo>
                    <a:pt x="1324215" y="79114"/>
                    <a:pt x="1318139" y="88229"/>
                    <a:pt x="1309024" y="94305"/>
                  </a:cubicBezTo>
                  <a:cubicBezTo>
                    <a:pt x="1302948" y="97343"/>
                    <a:pt x="1290796" y="100381"/>
                    <a:pt x="1284720" y="88229"/>
                  </a:cubicBezTo>
                  <a:cubicBezTo>
                    <a:pt x="1278644" y="76076"/>
                    <a:pt x="1281682" y="70000"/>
                    <a:pt x="1287758" y="63924"/>
                  </a:cubicBezTo>
                  <a:cubicBezTo>
                    <a:pt x="1292315" y="60886"/>
                    <a:pt x="1296872" y="59367"/>
                    <a:pt x="1301429" y="60126"/>
                  </a:cubicBezTo>
                  <a:close/>
                  <a:moveTo>
                    <a:pt x="1930687" y="49113"/>
                  </a:moveTo>
                  <a:cubicBezTo>
                    <a:pt x="1934865" y="50252"/>
                    <a:pt x="1939422" y="53290"/>
                    <a:pt x="1943979" y="57847"/>
                  </a:cubicBezTo>
                  <a:cubicBezTo>
                    <a:pt x="1953093" y="66961"/>
                    <a:pt x="1943979" y="79114"/>
                    <a:pt x="1937903" y="82152"/>
                  </a:cubicBezTo>
                  <a:cubicBezTo>
                    <a:pt x="1931827" y="85190"/>
                    <a:pt x="1919674" y="88228"/>
                    <a:pt x="1913598" y="76076"/>
                  </a:cubicBezTo>
                  <a:cubicBezTo>
                    <a:pt x="1907522" y="60885"/>
                    <a:pt x="1910560" y="54809"/>
                    <a:pt x="1919674" y="51771"/>
                  </a:cubicBezTo>
                  <a:cubicBezTo>
                    <a:pt x="1922712" y="48733"/>
                    <a:pt x="1926510" y="47973"/>
                    <a:pt x="1930687" y="49113"/>
                  </a:cubicBezTo>
                  <a:close/>
                  <a:moveTo>
                    <a:pt x="1402065" y="43037"/>
                  </a:moveTo>
                  <a:cubicBezTo>
                    <a:pt x="1406243" y="44176"/>
                    <a:pt x="1410800" y="47214"/>
                    <a:pt x="1415357" y="51771"/>
                  </a:cubicBezTo>
                  <a:cubicBezTo>
                    <a:pt x="1424471" y="60885"/>
                    <a:pt x="1418395" y="70000"/>
                    <a:pt x="1409281" y="76076"/>
                  </a:cubicBezTo>
                  <a:cubicBezTo>
                    <a:pt x="1403205" y="79114"/>
                    <a:pt x="1391052" y="82152"/>
                    <a:pt x="1384976" y="70000"/>
                  </a:cubicBezTo>
                  <a:cubicBezTo>
                    <a:pt x="1378900" y="54809"/>
                    <a:pt x="1381938" y="48733"/>
                    <a:pt x="1391052" y="45695"/>
                  </a:cubicBezTo>
                  <a:cubicBezTo>
                    <a:pt x="1394090" y="42657"/>
                    <a:pt x="1397888" y="41897"/>
                    <a:pt x="1402065" y="43037"/>
                  </a:cubicBezTo>
                  <a:close/>
                  <a:moveTo>
                    <a:pt x="1806127" y="15695"/>
                  </a:moveTo>
                  <a:cubicBezTo>
                    <a:pt x="1810305" y="16834"/>
                    <a:pt x="1814862" y="19872"/>
                    <a:pt x="1819419" y="24429"/>
                  </a:cubicBezTo>
                  <a:cubicBezTo>
                    <a:pt x="1828533" y="33543"/>
                    <a:pt x="1819419" y="45696"/>
                    <a:pt x="1813343" y="48734"/>
                  </a:cubicBezTo>
                  <a:cubicBezTo>
                    <a:pt x="1807266" y="51772"/>
                    <a:pt x="1795114" y="54810"/>
                    <a:pt x="1789038" y="42658"/>
                  </a:cubicBezTo>
                  <a:cubicBezTo>
                    <a:pt x="1782962" y="30505"/>
                    <a:pt x="1786000" y="24429"/>
                    <a:pt x="1795114" y="18353"/>
                  </a:cubicBezTo>
                  <a:cubicBezTo>
                    <a:pt x="1798152" y="15315"/>
                    <a:pt x="1801950" y="14555"/>
                    <a:pt x="1806127" y="15695"/>
                  </a:cubicBezTo>
                  <a:close/>
                  <a:moveTo>
                    <a:pt x="1499283" y="9619"/>
                  </a:moveTo>
                  <a:cubicBezTo>
                    <a:pt x="1503461" y="10758"/>
                    <a:pt x="1508018" y="13796"/>
                    <a:pt x="1512575" y="18353"/>
                  </a:cubicBezTo>
                  <a:cubicBezTo>
                    <a:pt x="1521689" y="27467"/>
                    <a:pt x="1512575" y="42658"/>
                    <a:pt x="1506499" y="45696"/>
                  </a:cubicBezTo>
                  <a:cubicBezTo>
                    <a:pt x="1500422" y="48734"/>
                    <a:pt x="1488270" y="51772"/>
                    <a:pt x="1482194" y="39620"/>
                  </a:cubicBezTo>
                  <a:cubicBezTo>
                    <a:pt x="1476118" y="24429"/>
                    <a:pt x="1476118" y="18353"/>
                    <a:pt x="1488270" y="12277"/>
                  </a:cubicBezTo>
                  <a:cubicBezTo>
                    <a:pt x="1491308" y="9239"/>
                    <a:pt x="1495106" y="8479"/>
                    <a:pt x="1499283" y="9619"/>
                  </a:cubicBezTo>
                  <a:close/>
                  <a:moveTo>
                    <a:pt x="1699795" y="3543"/>
                  </a:moveTo>
                  <a:cubicBezTo>
                    <a:pt x="1703973" y="4682"/>
                    <a:pt x="1708530" y="7720"/>
                    <a:pt x="1713087" y="12277"/>
                  </a:cubicBezTo>
                  <a:cubicBezTo>
                    <a:pt x="1722201" y="21391"/>
                    <a:pt x="1716125" y="30506"/>
                    <a:pt x="1707011" y="36582"/>
                  </a:cubicBezTo>
                  <a:cubicBezTo>
                    <a:pt x="1700934" y="39620"/>
                    <a:pt x="1688782" y="42658"/>
                    <a:pt x="1682706" y="30506"/>
                  </a:cubicBezTo>
                  <a:cubicBezTo>
                    <a:pt x="1676630" y="15315"/>
                    <a:pt x="1679668" y="9239"/>
                    <a:pt x="1688782" y="6201"/>
                  </a:cubicBezTo>
                  <a:cubicBezTo>
                    <a:pt x="1691820" y="3163"/>
                    <a:pt x="1695618" y="2403"/>
                    <a:pt x="1699795" y="3543"/>
                  </a:cubicBezTo>
                  <a:close/>
                  <a:moveTo>
                    <a:pt x="1599539" y="504"/>
                  </a:moveTo>
                  <a:cubicBezTo>
                    <a:pt x="1603716" y="1643"/>
                    <a:pt x="1608274" y="4681"/>
                    <a:pt x="1612831" y="9238"/>
                  </a:cubicBezTo>
                  <a:cubicBezTo>
                    <a:pt x="1621945" y="18352"/>
                    <a:pt x="1615869" y="27467"/>
                    <a:pt x="1606754" y="33543"/>
                  </a:cubicBezTo>
                  <a:cubicBezTo>
                    <a:pt x="1600678" y="36581"/>
                    <a:pt x="1588526" y="39619"/>
                    <a:pt x="1582450" y="27467"/>
                  </a:cubicBezTo>
                  <a:cubicBezTo>
                    <a:pt x="1579412" y="12276"/>
                    <a:pt x="1579412" y="6200"/>
                    <a:pt x="1588526" y="3162"/>
                  </a:cubicBezTo>
                  <a:cubicBezTo>
                    <a:pt x="1591564" y="124"/>
                    <a:pt x="1595362" y="-636"/>
                    <a:pt x="1599539" y="504"/>
                  </a:cubicBezTo>
                  <a:close/>
                </a:path>
              </a:pathLst>
            </a:cu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0" name="Freeform: Shape 19">
              <a:extLst>
                <a:ext uri="{FF2B5EF4-FFF2-40B4-BE49-F238E27FC236}">
                  <a16:creationId xmlns:a16="http://schemas.microsoft.com/office/drawing/2014/main" id="{57A70BD2-76FC-4BDD-9E64-3B93D5EF369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474720" y="0"/>
              <a:ext cx="6177282" cy="1778750"/>
            </a:xfrm>
            <a:custGeom>
              <a:avLst/>
              <a:gdLst>
                <a:gd name="connsiteX0" fmla="*/ 4421987 w 6386648"/>
                <a:gd name="connsiteY0" fmla="*/ 1813377 h 1849426"/>
                <a:gd name="connsiteX1" fmla="*/ 4440012 w 6386648"/>
                <a:gd name="connsiteY1" fmla="*/ 1831401 h 1849426"/>
                <a:gd name="connsiteX2" fmla="*/ 4421987 w 6386648"/>
                <a:gd name="connsiteY2" fmla="*/ 1849426 h 1849426"/>
                <a:gd name="connsiteX3" fmla="*/ 4403963 w 6386648"/>
                <a:gd name="connsiteY3" fmla="*/ 1831401 h 1849426"/>
                <a:gd name="connsiteX4" fmla="*/ 4421987 w 6386648"/>
                <a:gd name="connsiteY4" fmla="*/ 1813377 h 1849426"/>
                <a:gd name="connsiteX5" fmla="*/ 4235735 w 6386648"/>
                <a:gd name="connsiteY5" fmla="*/ 1807369 h 1849426"/>
                <a:gd name="connsiteX6" fmla="*/ 4253760 w 6386648"/>
                <a:gd name="connsiteY6" fmla="*/ 1825393 h 1849426"/>
                <a:gd name="connsiteX7" fmla="*/ 4235735 w 6386648"/>
                <a:gd name="connsiteY7" fmla="*/ 1843418 h 1849426"/>
                <a:gd name="connsiteX8" fmla="*/ 4217711 w 6386648"/>
                <a:gd name="connsiteY8" fmla="*/ 1825393 h 1849426"/>
                <a:gd name="connsiteX9" fmla="*/ 4235735 w 6386648"/>
                <a:gd name="connsiteY9" fmla="*/ 1807369 h 1849426"/>
                <a:gd name="connsiteX10" fmla="*/ 4566182 w 6386648"/>
                <a:gd name="connsiteY10" fmla="*/ 1795353 h 1849426"/>
                <a:gd name="connsiteX11" fmla="*/ 4584207 w 6386648"/>
                <a:gd name="connsiteY11" fmla="*/ 1813377 h 1849426"/>
                <a:gd name="connsiteX12" fmla="*/ 4566182 w 6386648"/>
                <a:gd name="connsiteY12" fmla="*/ 1831402 h 1849426"/>
                <a:gd name="connsiteX13" fmla="*/ 4548158 w 6386648"/>
                <a:gd name="connsiteY13" fmla="*/ 1813377 h 1849426"/>
                <a:gd name="connsiteX14" fmla="*/ 4566182 w 6386648"/>
                <a:gd name="connsiteY14" fmla="*/ 1795353 h 1849426"/>
                <a:gd name="connsiteX15" fmla="*/ 4698361 w 6386648"/>
                <a:gd name="connsiteY15" fmla="*/ 1777329 h 1849426"/>
                <a:gd name="connsiteX16" fmla="*/ 4716386 w 6386648"/>
                <a:gd name="connsiteY16" fmla="*/ 1795353 h 1849426"/>
                <a:gd name="connsiteX17" fmla="*/ 4698361 w 6386648"/>
                <a:gd name="connsiteY17" fmla="*/ 1813378 h 1849426"/>
                <a:gd name="connsiteX18" fmla="*/ 4680336 w 6386648"/>
                <a:gd name="connsiteY18" fmla="*/ 1795353 h 1849426"/>
                <a:gd name="connsiteX19" fmla="*/ 4698361 w 6386648"/>
                <a:gd name="connsiteY19" fmla="*/ 1777329 h 1849426"/>
                <a:gd name="connsiteX20" fmla="*/ 4085531 w 6386648"/>
                <a:gd name="connsiteY20" fmla="*/ 1759304 h 1849426"/>
                <a:gd name="connsiteX21" fmla="*/ 4103556 w 6386648"/>
                <a:gd name="connsiteY21" fmla="*/ 1777329 h 1849426"/>
                <a:gd name="connsiteX22" fmla="*/ 4085531 w 6386648"/>
                <a:gd name="connsiteY22" fmla="*/ 1795353 h 1849426"/>
                <a:gd name="connsiteX23" fmla="*/ 4067507 w 6386648"/>
                <a:gd name="connsiteY23" fmla="*/ 1777329 h 1849426"/>
                <a:gd name="connsiteX24" fmla="*/ 4085531 w 6386648"/>
                <a:gd name="connsiteY24" fmla="*/ 1759304 h 1849426"/>
                <a:gd name="connsiteX25" fmla="*/ 4301824 w 6386648"/>
                <a:gd name="connsiteY25" fmla="*/ 1723255 h 1849426"/>
                <a:gd name="connsiteX26" fmla="*/ 4319849 w 6386648"/>
                <a:gd name="connsiteY26" fmla="*/ 1741279 h 1849426"/>
                <a:gd name="connsiteX27" fmla="*/ 4301824 w 6386648"/>
                <a:gd name="connsiteY27" fmla="*/ 1759304 h 1849426"/>
                <a:gd name="connsiteX28" fmla="*/ 4283800 w 6386648"/>
                <a:gd name="connsiteY28" fmla="*/ 1741279 h 1849426"/>
                <a:gd name="connsiteX29" fmla="*/ 4301824 w 6386648"/>
                <a:gd name="connsiteY29" fmla="*/ 1723255 h 1849426"/>
                <a:gd name="connsiteX30" fmla="*/ 4440011 w 6386648"/>
                <a:gd name="connsiteY30" fmla="*/ 1717247 h 1849426"/>
                <a:gd name="connsiteX31" fmla="*/ 4458036 w 6386648"/>
                <a:gd name="connsiteY31" fmla="*/ 1735271 h 1849426"/>
                <a:gd name="connsiteX32" fmla="*/ 4440011 w 6386648"/>
                <a:gd name="connsiteY32" fmla="*/ 1753296 h 1849426"/>
                <a:gd name="connsiteX33" fmla="*/ 4421987 w 6386648"/>
                <a:gd name="connsiteY33" fmla="*/ 1735271 h 1849426"/>
                <a:gd name="connsiteX34" fmla="*/ 4440011 w 6386648"/>
                <a:gd name="connsiteY34" fmla="*/ 1717247 h 1849426"/>
                <a:gd name="connsiteX35" fmla="*/ 3965369 w 6386648"/>
                <a:gd name="connsiteY35" fmla="*/ 1711239 h 1849426"/>
                <a:gd name="connsiteX36" fmla="*/ 3983394 w 6386648"/>
                <a:gd name="connsiteY36" fmla="*/ 1729263 h 1849426"/>
                <a:gd name="connsiteX37" fmla="*/ 3965369 w 6386648"/>
                <a:gd name="connsiteY37" fmla="*/ 1747288 h 1849426"/>
                <a:gd name="connsiteX38" fmla="*/ 3947345 w 6386648"/>
                <a:gd name="connsiteY38" fmla="*/ 1729263 h 1849426"/>
                <a:gd name="connsiteX39" fmla="*/ 3965369 w 6386648"/>
                <a:gd name="connsiteY39" fmla="*/ 1711239 h 1849426"/>
                <a:gd name="connsiteX40" fmla="*/ 4836548 w 6386648"/>
                <a:gd name="connsiteY40" fmla="*/ 1705231 h 1849426"/>
                <a:gd name="connsiteX41" fmla="*/ 4854573 w 6386648"/>
                <a:gd name="connsiteY41" fmla="*/ 1723255 h 1849426"/>
                <a:gd name="connsiteX42" fmla="*/ 4836548 w 6386648"/>
                <a:gd name="connsiteY42" fmla="*/ 1741280 h 1849426"/>
                <a:gd name="connsiteX43" fmla="*/ 4818524 w 6386648"/>
                <a:gd name="connsiteY43" fmla="*/ 1723255 h 1849426"/>
                <a:gd name="connsiteX44" fmla="*/ 4836548 w 6386648"/>
                <a:gd name="connsiteY44" fmla="*/ 1705231 h 1849426"/>
                <a:gd name="connsiteX45" fmla="*/ 4175653 w 6386648"/>
                <a:gd name="connsiteY45" fmla="*/ 1681198 h 1849426"/>
                <a:gd name="connsiteX46" fmla="*/ 4193678 w 6386648"/>
                <a:gd name="connsiteY46" fmla="*/ 1699222 h 1849426"/>
                <a:gd name="connsiteX47" fmla="*/ 4175653 w 6386648"/>
                <a:gd name="connsiteY47" fmla="*/ 1717247 h 1849426"/>
                <a:gd name="connsiteX48" fmla="*/ 4157629 w 6386648"/>
                <a:gd name="connsiteY48" fmla="*/ 1699222 h 1849426"/>
                <a:gd name="connsiteX49" fmla="*/ 4175653 w 6386648"/>
                <a:gd name="connsiteY49" fmla="*/ 1681198 h 1849426"/>
                <a:gd name="connsiteX50" fmla="*/ 4602231 w 6386648"/>
                <a:gd name="connsiteY50" fmla="*/ 1675190 h 1849426"/>
                <a:gd name="connsiteX51" fmla="*/ 4620256 w 6386648"/>
                <a:gd name="connsiteY51" fmla="*/ 1693214 h 1849426"/>
                <a:gd name="connsiteX52" fmla="*/ 4602231 w 6386648"/>
                <a:gd name="connsiteY52" fmla="*/ 1711239 h 1849426"/>
                <a:gd name="connsiteX53" fmla="*/ 4584207 w 6386648"/>
                <a:gd name="connsiteY53" fmla="*/ 1693214 h 1849426"/>
                <a:gd name="connsiteX54" fmla="*/ 4602231 w 6386648"/>
                <a:gd name="connsiteY54" fmla="*/ 1675190 h 1849426"/>
                <a:gd name="connsiteX55" fmla="*/ 4734410 w 6386648"/>
                <a:gd name="connsiteY55" fmla="*/ 1663174 h 1849426"/>
                <a:gd name="connsiteX56" fmla="*/ 4752435 w 6386648"/>
                <a:gd name="connsiteY56" fmla="*/ 1681198 h 1849426"/>
                <a:gd name="connsiteX57" fmla="*/ 4734410 w 6386648"/>
                <a:gd name="connsiteY57" fmla="*/ 1699223 h 1849426"/>
                <a:gd name="connsiteX58" fmla="*/ 4716386 w 6386648"/>
                <a:gd name="connsiteY58" fmla="*/ 1681198 h 1849426"/>
                <a:gd name="connsiteX59" fmla="*/ 4734410 w 6386648"/>
                <a:gd name="connsiteY59" fmla="*/ 1663174 h 1849426"/>
                <a:gd name="connsiteX60" fmla="*/ 3851214 w 6386648"/>
                <a:gd name="connsiteY60" fmla="*/ 1663174 h 1849426"/>
                <a:gd name="connsiteX61" fmla="*/ 3869239 w 6386648"/>
                <a:gd name="connsiteY61" fmla="*/ 1681198 h 1849426"/>
                <a:gd name="connsiteX62" fmla="*/ 3851214 w 6386648"/>
                <a:gd name="connsiteY62" fmla="*/ 1699223 h 1849426"/>
                <a:gd name="connsiteX63" fmla="*/ 3833190 w 6386648"/>
                <a:gd name="connsiteY63" fmla="*/ 1681198 h 1849426"/>
                <a:gd name="connsiteX64" fmla="*/ 3851214 w 6386648"/>
                <a:gd name="connsiteY64" fmla="*/ 1663174 h 1849426"/>
                <a:gd name="connsiteX65" fmla="*/ 4061499 w 6386648"/>
                <a:gd name="connsiteY65" fmla="*/ 1627125 h 1849426"/>
                <a:gd name="connsiteX66" fmla="*/ 4079524 w 6386648"/>
                <a:gd name="connsiteY66" fmla="*/ 1645149 h 1849426"/>
                <a:gd name="connsiteX67" fmla="*/ 4061499 w 6386648"/>
                <a:gd name="connsiteY67" fmla="*/ 1663174 h 1849426"/>
                <a:gd name="connsiteX68" fmla="*/ 4043475 w 6386648"/>
                <a:gd name="connsiteY68" fmla="*/ 1645149 h 1849426"/>
                <a:gd name="connsiteX69" fmla="*/ 4061499 w 6386648"/>
                <a:gd name="connsiteY69" fmla="*/ 1627125 h 1849426"/>
                <a:gd name="connsiteX70" fmla="*/ 4482068 w 6386648"/>
                <a:gd name="connsiteY70" fmla="*/ 1621117 h 1849426"/>
                <a:gd name="connsiteX71" fmla="*/ 4500093 w 6386648"/>
                <a:gd name="connsiteY71" fmla="*/ 1639141 h 1849426"/>
                <a:gd name="connsiteX72" fmla="*/ 4482068 w 6386648"/>
                <a:gd name="connsiteY72" fmla="*/ 1657166 h 1849426"/>
                <a:gd name="connsiteX73" fmla="*/ 4464044 w 6386648"/>
                <a:gd name="connsiteY73" fmla="*/ 1639141 h 1849426"/>
                <a:gd name="connsiteX74" fmla="*/ 4482068 w 6386648"/>
                <a:gd name="connsiteY74" fmla="*/ 1621117 h 1849426"/>
                <a:gd name="connsiteX75" fmla="*/ 4926670 w 6386648"/>
                <a:gd name="connsiteY75" fmla="*/ 1615109 h 1849426"/>
                <a:gd name="connsiteX76" fmla="*/ 4944695 w 6386648"/>
                <a:gd name="connsiteY76" fmla="*/ 1633133 h 1849426"/>
                <a:gd name="connsiteX77" fmla="*/ 4926670 w 6386648"/>
                <a:gd name="connsiteY77" fmla="*/ 1651158 h 1849426"/>
                <a:gd name="connsiteX78" fmla="*/ 4908646 w 6386648"/>
                <a:gd name="connsiteY78" fmla="*/ 1633133 h 1849426"/>
                <a:gd name="connsiteX79" fmla="*/ 4926670 w 6386648"/>
                <a:gd name="connsiteY79" fmla="*/ 1615109 h 1849426"/>
                <a:gd name="connsiteX80" fmla="*/ 3719035 w 6386648"/>
                <a:gd name="connsiteY80" fmla="*/ 1615109 h 1849426"/>
                <a:gd name="connsiteX81" fmla="*/ 3737060 w 6386648"/>
                <a:gd name="connsiteY81" fmla="*/ 1633133 h 1849426"/>
                <a:gd name="connsiteX82" fmla="*/ 3719035 w 6386648"/>
                <a:gd name="connsiteY82" fmla="*/ 1651158 h 1849426"/>
                <a:gd name="connsiteX83" fmla="*/ 3701011 w 6386648"/>
                <a:gd name="connsiteY83" fmla="*/ 1633133 h 1849426"/>
                <a:gd name="connsiteX84" fmla="*/ 3719035 w 6386648"/>
                <a:gd name="connsiteY84" fmla="*/ 1615109 h 1849426"/>
                <a:gd name="connsiteX85" fmla="*/ 4343881 w 6386648"/>
                <a:gd name="connsiteY85" fmla="*/ 1603093 h 1849426"/>
                <a:gd name="connsiteX86" fmla="*/ 4361906 w 6386648"/>
                <a:gd name="connsiteY86" fmla="*/ 1621117 h 1849426"/>
                <a:gd name="connsiteX87" fmla="*/ 4343881 w 6386648"/>
                <a:gd name="connsiteY87" fmla="*/ 1639142 h 1849426"/>
                <a:gd name="connsiteX88" fmla="*/ 4325857 w 6386648"/>
                <a:gd name="connsiteY88" fmla="*/ 1621117 h 1849426"/>
                <a:gd name="connsiteX89" fmla="*/ 4343881 w 6386648"/>
                <a:gd name="connsiteY89" fmla="*/ 1603093 h 1849426"/>
                <a:gd name="connsiteX90" fmla="*/ 4235735 w 6386648"/>
                <a:gd name="connsiteY90" fmla="*/ 1579060 h 1849426"/>
                <a:gd name="connsiteX91" fmla="*/ 4253760 w 6386648"/>
                <a:gd name="connsiteY91" fmla="*/ 1597085 h 1849426"/>
                <a:gd name="connsiteX92" fmla="*/ 4235735 w 6386648"/>
                <a:gd name="connsiteY92" fmla="*/ 1615109 h 1849426"/>
                <a:gd name="connsiteX93" fmla="*/ 4217711 w 6386648"/>
                <a:gd name="connsiteY93" fmla="*/ 1597085 h 1849426"/>
                <a:gd name="connsiteX94" fmla="*/ 4235735 w 6386648"/>
                <a:gd name="connsiteY94" fmla="*/ 1579060 h 1849426"/>
                <a:gd name="connsiteX95" fmla="*/ 3941336 w 6386648"/>
                <a:gd name="connsiteY95" fmla="*/ 1573052 h 1849426"/>
                <a:gd name="connsiteX96" fmla="*/ 3959361 w 6386648"/>
                <a:gd name="connsiteY96" fmla="*/ 1591076 h 1849426"/>
                <a:gd name="connsiteX97" fmla="*/ 3941336 w 6386648"/>
                <a:gd name="connsiteY97" fmla="*/ 1609101 h 1849426"/>
                <a:gd name="connsiteX98" fmla="*/ 3923312 w 6386648"/>
                <a:gd name="connsiteY98" fmla="*/ 1591076 h 1849426"/>
                <a:gd name="connsiteX99" fmla="*/ 3941336 w 6386648"/>
                <a:gd name="connsiteY99" fmla="*/ 1573052 h 1849426"/>
                <a:gd name="connsiteX100" fmla="*/ 1057431 w 6386648"/>
                <a:gd name="connsiteY100" fmla="*/ 1567044 h 1849426"/>
                <a:gd name="connsiteX101" fmla="*/ 1075456 w 6386648"/>
                <a:gd name="connsiteY101" fmla="*/ 1585068 h 1849426"/>
                <a:gd name="connsiteX102" fmla="*/ 1057431 w 6386648"/>
                <a:gd name="connsiteY102" fmla="*/ 1603093 h 1849426"/>
                <a:gd name="connsiteX103" fmla="*/ 1039407 w 6386648"/>
                <a:gd name="connsiteY103" fmla="*/ 1585068 h 1849426"/>
                <a:gd name="connsiteX104" fmla="*/ 1057431 w 6386648"/>
                <a:gd name="connsiteY104" fmla="*/ 1567044 h 1849426"/>
                <a:gd name="connsiteX105" fmla="*/ 1201626 w 6386648"/>
                <a:gd name="connsiteY105" fmla="*/ 1561036 h 1849426"/>
                <a:gd name="connsiteX106" fmla="*/ 1219651 w 6386648"/>
                <a:gd name="connsiteY106" fmla="*/ 1579060 h 1849426"/>
                <a:gd name="connsiteX107" fmla="*/ 1201626 w 6386648"/>
                <a:gd name="connsiteY107" fmla="*/ 1597085 h 1849426"/>
                <a:gd name="connsiteX108" fmla="*/ 1183602 w 6386648"/>
                <a:gd name="connsiteY108" fmla="*/ 1579060 h 1849426"/>
                <a:gd name="connsiteX109" fmla="*/ 1201626 w 6386648"/>
                <a:gd name="connsiteY109" fmla="*/ 1561036 h 1849426"/>
                <a:gd name="connsiteX110" fmla="*/ 4716385 w 6386648"/>
                <a:gd name="connsiteY110" fmla="*/ 1555028 h 1849426"/>
                <a:gd name="connsiteX111" fmla="*/ 4734410 w 6386648"/>
                <a:gd name="connsiteY111" fmla="*/ 1573052 h 1849426"/>
                <a:gd name="connsiteX112" fmla="*/ 4716385 w 6386648"/>
                <a:gd name="connsiteY112" fmla="*/ 1591077 h 1849426"/>
                <a:gd name="connsiteX113" fmla="*/ 4698361 w 6386648"/>
                <a:gd name="connsiteY113" fmla="*/ 1573052 h 1849426"/>
                <a:gd name="connsiteX114" fmla="*/ 4716385 w 6386648"/>
                <a:gd name="connsiteY114" fmla="*/ 1555028 h 1849426"/>
                <a:gd name="connsiteX115" fmla="*/ 4578198 w 6386648"/>
                <a:gd name="connsiteY115" fmla="*/ 1555028 h 1849426"/>
                <a:gd name="connsiteX116" fmla="*/ 4596223 w 6386648"/>
                <a:gd name="connsiteY116" fmla="*/ 1573052 h 1849426"/>
                <a:gd name="connsiteX117" fmla="*/ 4578198 w 6386648"/>
                <a:gd name="connsiteY117" fmla="*/ 1591077 h 1849426"/>
                <a:gd name="connsiteX118" fmla="*/ 4560173 w 6386648"/>
                <a:gd name="connsiteY118" fmla="*/ 1573052 h 1849426"/>
                <a:gd name="connsiteX119" fmla="*/ 4578198 w 6386648"/>
                <a:gd name="connsiteY119" fmla="*/ 1555028 h 1849426"/>
                <a:gd name="connsiteX120" fmla="*/ 1333805 w 6386648"/>
                <a:gd name="connsiteY120" fmla="*/ 1555028 h 1849426"/>
                <a:gd name="connsiteX121" fmla="*/ 1351830 w 6386648"/>
                <a:gd name="connsiteY121" fmla="*/ 1573052 h 1849426"/>
                <a:gd name="connsiteX122" fmla="*/ 1333805 w 6386648"/>
                <a:gd name="connsiteY122" fmla="*/ 1591077 h 1849426"/>
                <a:gd name="connsiteX123" fmla="*/ 1315781 w 6386648"/>
                <a:gd name="connsiteY123" fmla="*/ 1573052 h 1849426"/>
                <a:gd name="connsiteX124" fmla="*/ 1333805 w 6386648"/>
                <a:gd name="connsiteY124" fmla="*/ 1555028 h 1849426"/>
                <a:gd name="connsiteX125" fmla="*/ 4842556 w 6386648"/>
                <a:gd name="connsiteY125" fmla="*/ 1543011 h 1849426"/>
                <a:gd name="connsiteX126" fmla="*/ 4860581 w 6386648"/>
                <a:gd name="connsiteY126" fmla="*/ 1561035 h 1849426"/>
                <a:gd name="connsiteX127" fmla="*/ 4842556 w 6386648"/>
                <a:gd name="connsiteY127" fmla="*/ 1579060 h 1849426"/>
                <a:gd name="connsiteX128" fmla="*/ 4824532 w 6386648"/>
                <a:gd name="connsiteY128" fmla="*/ 1561035 h 1849426"/>
                <a:gd name="connsiteX129" fmla="*/ 4842556 w 6386648"/>
                <a:gd name="connsiteY129" fmla="*/ 1543011 h 1849426"/>
                <a:gd name="connsiteX130" fmla="*/ 3803149 w 6386648"/>
                <a:gd name="connsiteY130" fmla="*/ 1537003 h 1849426"/>
                <a:gd name="connsiteX131" fmla="*/ 3821174 w 6386648"/>
                <a:gd name="connsiteY131" fmla="*/ 1555027 h 1849426"/>
                <a:gd name="connsiteX132" fmla="*/ 3803149 w 6386648"/>
                <a:gd name="connsiteY132" fmla="*/ 1573052 h 1849426"/>
                <a:gd name="connsiteX133" fmla="*/ 3785125 w 6386648"/>
                <a:gd name="connsiteY133" fmla="*/ 1555027 h 1849426"/>
                <a:gd name="connsiteX134" fmla="*/ 3803149 w 6386648"/>
                <a:gd name="connsiteY134" fmla="*/ 1537003 h 1849426"/>
                <a:gd name="connsiteX135" fmla="*/ 4127588 w 6386648"/>
                <a:gd name="connsiteY135" fmla="*/ 1530995 h 1849426"/>
                <a:gd name="connsiteX136" fmla="*/ 4145613 w 6386648"/>
                <a:gd name="connsiteY136" fmla="*/ 1549019 h 1849426"/>
                <a:gd name="connsiteX137" fmla="*/ 4127588 w 6386648"/>
                <a:gd name="connsiteY137" fmla="*/ 1567044 h 1849426"/>
                <a:gd name="connsiteX138" fmla="*/ 4109563 w 6386648"/>
                <a:gd name="connsiteY138" fmla="*/ 1549019 h 1849426"/>
                <a:gd name="connsiteX139" fmla="*/ 4127588 w 6386648"/>
                <a:gd name="connsiteY139" fmla="*/ 1530995 h 1849426"/>
                <a:gd name="connsiteX140" fmla="*/ 3634921 w 6386648"/>
                <a:gd name="connsiteY140" fmla="*/ 1530995 h 1849426"/>
                <a:gd name="connsiteX141" fmla="*/ 3652946 w 6386648"/>
                <a:gd name="connsiteY141" fmla="*/ 1549019 h 1849426"/>
                <a:gd name="connsiteX142" fmla="*/ 3634921 w 6386648"/>
                <a:gd name="connsiteY142" fmla="*/ 1567044 h 1849426"/>
                <a:gd name="connsiteX143" fmla="*/ 3616897 w 6386648"/>
                <a:gd name="connsiteY143" fmla="*/ 1549019 h 1849426"/>
                <a:gd name="connsiteX144" fmla="*/ 3634921 w 6386648"/>
                <a:gd name="connsiteY144" fmla="*/ 1530995 h 1849426"/>
                <a:gd name="connsiteX145" fmla="*/ 3532783 w 6386648"/>
                <a:gd name="connsiteY145" fmla="*/ 1530995 h 1849426"/>
                <a:gd name="connsiteX146" fmla="*/ 3550808 w 6386648"/>
                <a:gd name="connsiteY146" fmla="*/ 1549019 h 1849426"/>
                <a:gd name="connsiteX147" fmla="*/ 3532783 w 6386648"/>
                <a:gd name="connsiteY147" fmla="*/ 1567044 h 1849426"/>
                <a:gd name="connsiteX148" fmla="*/ 3514759 w 6386648"/>
                <a:gd name="connsiteY148" fmla="*/ 1549019 h 1849426"/>
                <a:gd name="connsiteX149" fmla="*/ 3532783 w 6386648"/>
                <a:gd name="connsiteY149" fmla="*/ 1530995 h 1849426"/>
                <a:gd name="connsiteX150" fmla="*/ 1478000 w 6386648"/>
                <a:gd name="connsiteY150" fmla="*/ 1530995 h 1849426"/>
                <a:gd name="connsiteX151" fmla="*/ 1496025 w 6386648"/>
                <a:gd name="connsiteY151" fmla="*/ 1549019 h 1849426"/>
                <a:gd name="connsiteX152" fmla="*/ 1478000 w 6386648"/>
                <a:gd name="connsiteY152" fmla="*/ 1567044 h 1849426"/>
                <a:gd name="connsiteX153" fmla="*/ 1459976 w 6386648"/>
                <a:gd name="connsiteY153" fmla="*/ 1549019 h 1849426"/>
                <a:gd name="connsiteX154" fmla="*/ 1478000 w 6386648"/>
                <a:gd name="connsiteY154" fmla="*/ 1530995 h 1849426"/>
                <a:gd name="connsiteX155" fmla="*/ 4427995 w 6386648"/>
                <a:gd name="connsiteY155" fmla="*/ 1518979 h 1849426"/>
                <a:gd name="connsiteX156" fmla="*/ 4446020 w 6386648"/>
                <a:gd name="connsiteY156" fmla="*/ 1537004 h 1849426"/>
                <a:gd name="connsiteX157" fmla="*/ 4427995 w 6386648"/>
                <a:gd name="connsiteY157" fmla="*/ 1555028 h 1849426"/>
                <a:gd name="connsiteX158" fmla="*/ 4409970 w 6386648"/>
                <a:gd name="connsiteY158" fmla="*/ 1537004 h 1849426"/>
                <a:gd name="connsiteX159" fmla="*/ 4427995 w 6386648"/>
                <a:gd name="connsiteY159" fmla="*/ 1518979 h 1849426"/>
                <a:gd name="connsiteX160" fmla="*/ 4980743 w 6386648"/>
                <a:gd name="connsiteY160" fmla="*/ 1506962 h 1849426"/>
                <a:gd name="connsiteX161" fmla="*/ 4998768 w 6386648"/>
                <a:gd name="connsiteY161" fmla="*/ 1524986 h 1849426"/>
                <a:gd name="connsiteX162" fmla="*/ 4980743 w 6386648"/>
                <a:gd name="connsiteY162" fmla="*/ 1543011 h 1849426"/>
                <a:gd name="connsiteX163" fmla="*/ 4962719 w 6386648"/>
                <a:gd name="connsiteY163" fmla="*/ 1524986 h 1849426"/>
                <a:gd name="connsiteX164" fmla="*/ 4980743 w 6386648"/>
                <a:gd name="connsiteY164" fmla="*/ 1506962 h 1849426"/>
                <a:gd name="connsiteX165" fmla="*/ 961301 w 6386648"/>
                <a:gd name="connsiteY165" fmla="*/ 1506962 h 1849426"/>
                <a:gd name="connsiteX166" fmla="*/ 979326 w 6386648"/>
                <a:gd name="connsiteY166" fmla="*/ 1524986 h 1849426"/>
                <a:gd name="connsiteX167" fmla="*/ 961301 w 6386648"/>
                <a:gd name="connsiteY167" fmla="*/ 1543011 h 1849426"/>
                <a:gd name="connsiteX168" fmla="*/ 943277 w 6386648"/>
                <a:gd name="connsiteY168" fmla="*/ 1524986 h 1849426"/>
                <a:gd name="connsiteX169" fmla="*/ 961301 w 6386648"/>
                <a:gd name="connsiteY169" fmla="*/ 1506962 h 1849426"/>
                <a:gd name="connsiteX170" fmla="*/ 859163 w 6386648"/>
                <a:gd name="connsiteY170" fmla="*/ 1500954 h 1849426"/>
                <a:gd name="connsiteX171" fmla="*/ 877188 w 6386648"/>
                <a:gd name="connsiteY171" fmla="*/ 1518978 h 1849426"/>
                <a:gd name="connsiteX172" fmla="*/ 859163 w 6386648"/>
                <a:gd name="connsiteY172" fmla="*/ 1537003 h 1849426"/>
                <a:gd name="connsiteX173" fmla="*/ 841139 w 6386648"/>
                <a:gd name="connsiteY173" fmla="*/ 1518978 h 1849426"/>
                <a:gd name="connsiteX174" fmla="*/ 859163 w 6386648"/>
                <a:gd name="connsiteY174" fmla="*/ 1500954 h 1849426"/>
                <a:gd name="connsiteX175" fmla="*/ 4013434 w 6386648"/>
                <a:gd name="connsiteY175" fmla="*/ 1482930 h 1849426"/>
                <a:gd name="connsiteX176" fmla="*/ 4031459 w 6386648"/>
                <a:gd name="connsiteY176" fmla="*/ 1500954 h 1849426"/>
                <a:gd name="connsiteX177" fmla="*/ 4013434 w 6386648"/>
                <a:gd name="connsiteY177" fmla="*/ 1518979 h 1849426"/>
                <a:gd name="connsiteX178" fmla="*/ 3995410 w 6386648"/>
                <a:gd name="connsiteY178" fmla="*/ 1500954 h 1849426"/>
                <a:gd name="connsiteX179" fmla="*/ 4013434 w 6386648"/>
                <a:gd name="connsiteY179" fmla="*/ 1482930 h 1849426"/>
                <a:gd name="connsiteX180" fmla="*/ 3412620 w 6386648"/>
                <a:gd name="connsiteY180" fmla="*/ 1482930 h 1849426"/>
                <a:gd name="connsiteX181" fmla="*/ 3430645 w 6386648"/>
                <a:gd name="connsiteY181" fmla="*/ 1500954 h 1849426"/>
                <a:gd name="connsiteX182" fmla="*/ 3412620 w 6386648"/>
                <a:gd name="connsiteY182" fmla="*/ 1518979 h 1849426"/>
                <a:gd name="connsiteX183" fmla="*/ 3394596 w 6386648"/>
                <a:gd name="connsiteY183" fmla="*/ 1500954 h 1849426"/>
                <a:gd name="connsiteX184" fmla="*/ 3412620 w 6386648"/>
                <a:gd name="connsiteY184" fmla="*/ 1482930 h 1849426"/>
                <a:gd name="connsiteX185" fmla="*/ 1586148 w 6386648"/>
                <a:gd name="connsiteY185" fmla="*/ 1476922 h 1849426"/>
                <a:gd name="connsiteX186" fmla="*/ 1604172 w 6386648"/>
                <a:gd name="connsiteY186" fmla="*/ 1494946 h 1849426"/>
                <a:gd name="connsiteX187" fmla="*/ 1586148 w 6386648"/>
                <a:gd name="connsiteY187" fmla="*/ 1512971 h 1849426"/>
                <a:gd name="connsiteX188" fmla="*/ 1568123 w 6386648"/>
                <a:gd name="connsiteY188" fmla="*/ 1494946 h 1849426"/>
                <a:gd name="connsiteX189" fmla="*/ 1586148 w 6386648"/>
                <a:gd name="connsiteY189" fmla="*/ 1476922 h 1849426"/>
                <a:gd name="connsiteX190" fmla="*/ 4271783 w 6386648"/>
                <a:gd name="connsiteY190" fmla="*/ 1464906 h 1849426"/>
                <a:gd name="connsiteX191" fmla="*/ 4289808 w 6386648"/>
                <a:gd name="connsiteY191" fmla="*/ 1482930 h 1849426"/>
                <a:gd name="connsiteX192" fmla="*/ 4271783 w 6386648"/>
                <a:gd name="connsiteY192" fmla="*/ 1500955 h 1849426"/>
                <a:gd name="connsiteX193" fmla="*/ 4253759 w 6386648"/>
                <a:gd name="connsiteY193" fmla="*/ 1482930 h 1849426"/>
                <a:gd name="connsiteX194" fmla="*/ 4271783 w 6386648"/>
                <a:gd name="connsiteY194" fmla="*/ 1464906 h 1849426"/>
                <a:gd name="connsiteX195" fmla="*/ 1105497 w 6386648"/>
                <a:gd name="connsiteY195" fmla="*/ 1464906 h 1849426"/>
                <a:gd name="connsiteX196" fmla="*/ 1123521 w 6386648"/>
                <a:gd name="connsiteY196" fmla="*/ 1482930 h 1849426"/>
                <a:gd name="connsiteX197" fmla="*/ 1105497 w 6386648"/>
                <a:gd name="connsiteY197" fmla="*/ 1500955 h 1849426"/>
                <a:gd name="connsiteX198" fmla="*/ 1087472 w 6386648"/>
                <a:gd name="connsiteY198" fmla="*/ 1482930 h 1849426"/>
                <a:gd name="connsiteX199" fmla="*/ 1105497 w 6386648"/>
                <a:gd name="connsiteY199" fmla="*/ 1464906 h 1849426"/>
                <a:gd name="connsiteX200" fmla="*/ 4602231 w 6386648"/>
                <a:gd name="connsiteY200" fmla="*/ 1452889 h 1849426"/>
                <a:gd name="connsiteX201" fmla="*/ 4620256 w 6386648"/>
                <a:gd name="connsiteY201" fmla="*/ 1470913 h 1849426"/>
                <a:gd name="connsiteX202" fmla="*/ 4602231 w 6386648"/>
                <a:gd name="connsiteY202" fmla="*/ 1488938 h 1849426"/>
                <a:gd name="connsiteX203" fmla="*/ 4584207 w 6386648"/>
                <a:gd name="connsiteY203" fmla="*/ 1470913 h 1849426"/>
                <a:gd name="connsiteX204" fmla="*/ 4602231 w 6386648"/>
                <a:gd name="connsiteY204" fmla="*/ 1452889 h 1849426"/>
                <a:gd name="connsiteX205" fmla="*/ 3875247 w 6386648"/>
                <a:gd name="connsiteY205" fmla="*/ 1452889 h 1849426"/>
                <a:gd name="connsiteX206" fmla="*/ 3893272 w 6386648"/>
                <a:gd name="connsiteY206" fmla="*/ 1470913 h 1849426"/>
                <a:gd name="connsiteX207" fmla="*/ 3875247 w 6386648"/>
                <a:gd name="connsiteY207" fmla="*/ 1488938 h 1849426"/>
                <a:gd name="connsiteX208" fmla="*/ 3857223 w 6386648"/>
                <a:gd name="connsiteY208" fmla="*/ 1470913 h 1849426"/>
                <a:gd name="connsiteX209" fmla="*/ 3875247 w 6386648"/>
                <a:gd name="connsiteY209" fmla="*/ 1452889 h 1849426"/>
                <a:gd name="connsiteX210" fmla="*/ 1706311 w 6386648"/>
                <a:gd name="connsiteY210" fmla="*/ 1452889 h 1849426"/>
                <a:gd name="connsiteX211" fmla="*/ 1724335 w 6386648"/>
                <a:gd name="connsiteY211" fmla="*/ 1470913 h 1849426"/>
                <a:gd name="connsiteX212" fmla="*/ 1706311 w 6386648"/>
                <a:gd name="connsiteY212" fmla="*/ 1488938 h 1849426"/>
                <a:gd name="connsiteX213" fmla="*/ 1688286 w 6386648"/>
                <a:gd name="connsiteY213" fmla="*/ 1470913 h 1849426"/>
                <a:gd name="connsiteX214" fmla="*/ 1706311 w 6386648"/>
                <a:gd name="connsiteY214" fmla="*/ 1452889 h 1849426"/>
                <a:gd name="connsiteX215" fmla="*/ 1411911 w 6386648"/>
                <a:gd name="connsiteY215" fmla="*/ 1452889 h 1849426"/>
                <a:gd name="connsiteX216" fmla="*/ 1429936 w 6386648"/>
                <a:gd name="connsiteY216" fmla="*/ 1470913 h 1849426"/>
                <a:gd name="connsiteX217" fmla="*/ 1411911 w 6386648"/>
                <a:gd name="connsiteY217" fmla="*/ 1488938 h 1849426"/>
                <a:gd name="connsiteX218" fmla="*/ 1393887 w 6386648"/>
                <a:gd name="connsiteY218" fmla="*/ 1470913 h 1849426"/>
                <a:gd name="connsiteX219" fmla="*/ 1411911 w 6386648"/>
                <a:gd name="connsiteY219" fmla="*/ 1452889 h 1849426"/>
                <a:gd name="connsiteX220" fmla="*/ 1249691 w 6386648"/>
                <a:gd name="connsiteY220" fmla="*/ 1452889 h 1849426"/>
                <a:gd name="connsiteX221" fmla="*/ 1267716 w 6386648"/>
                <a:gd name="connsiteY221" fmla="*/ 1470913 h 1849426"/>
                <a:gd name="connsiteX222" fmla="*/ 1249691 w 6386648"/>
                <a:gd name="connsiteY222" fmla="*/ 1488938 h 1849426"/>
                <a:gd name="connsiteX223" fmla="*/ 1231667 w 6386648"/>
                <a:gd name="connsiteY223" fmla="*/ 1470913 h 1849426"/>
                <a:gd name="connsiteX224" fmla="*/ 1249691 w 6386648"/>
                <a:gd name="connsiteY224" fmla="*/ 1452889 h 1849426"/>
                <a:gd name="connsiteX225" fmla="*/ 4764451 w 6386648"/>
                <a:gd name="connsiteY225" fmla="*/ 1446881 h 1849426"/>
                <a:gd name="connsiteX226" fmla="*/ 4782476 w 6386648"/>
                <a:gd name="connsiteY226" fmla="*/ 1464905 h 1849426"/>
                <a:gd name="connsiteX227" fmla="*/ 4764451 w 6386648"/>
                <a:gd name="connsiteY227" fmla="*/ 1482930 h 1849426"/>
                <a:gd name="connsiteX228" fmla="*/ 4746427 w 6386648"/>
                <a:gd name="connsiteY228" fmla="*/ 1464905 h 1849426"/>
                <a:gd name="connsiteX229" fmla="*/ 4764451 w 6386648"/>
                <a:gd name="connsiteY229" fmla="*/ 1446881 h 1849426"/>
                <a:gd name="connsiteX230" fmla="*/ 763032 w 6386648"/>
                <a:gd name="connsiteY230" fmla="*/ 1446881 h 1849426"/>
                <a:gd name="connsiteX231" fmla="*/ 781057 w 6386648"/>
                <a:gd name="connsiteY231" fmla="*/ 1464905 h 1849426"/>
                <a:gd name="connsiteX232" fmla="*/ 763032 w 6386648"/>
                <a:gd name="connsiteY232" fmla="*/ 1482930 h 1849426"/>
                <a:gd name="connsiteX233" fmla="*/ 745008 w 6386648"/>
                <a:gd name="connsiteY233" fmla="*/ 1464905 h 1849426"/>
                <a:gd name="connsiteX234" fmla="*/ 763032 w 6386648"/>
                <a:gd name="connsiteY234" fmla="*/ 1446881 h 1849426"/>
                <a:gd name="connsiteX235" fmla="*/ 3731051 w 6386648"/>
                <a:gd name="connsiteY235" fmla="*/ 1434865 h 1849426"/>
                <a:gd name="connsiteX236" fmla="*/ 3749076 w 6386648"/>
                <a:gd name="connsiteY236" fmla="*/ 1452889 h 1849426"/>
                <a:gd name="connsiteX237" fmla="*/ 3731051 w 6386648"/>
                <a:gd name="connsiteY237" fmla="*/ 1470914 h 1849426"/>
                <a:gd name="connsiteX238" fmla="*/ 3713027 w 6386648"/>
                <a:gd name="connsiteY238" fmla="*/ 1452889 h 1849426"/>
                <a:gd name="connsiteX239" fmla="*/ 3731051 w 6386648"/>
                <a:gd name="connsiteY239" fmla="*/ 1434865 h 1849426"/>
                <a:gd name="connsiteX240" fmla="*/ 3304474 w 6386648"/>
                <a:gd name="connsiteY240" fmla="*/ 1422849 h 1849426"/>
                <a:gd name="connsiteX241" fmla="*/ 3322499 w 6386648"/>
                <a:gd name="connsiteY241" fmla="*/ 1440873 h 1849426"/>
                <a:gd name="connsiteX242" fmla="*/ 3304474 w 6386648"/>
                <a:gd name="connsiteY242" fmla="*/ 1458898 h 1849426"/>
                <a:gd name="connsiteX243" fmla="*/ 3286450 w 6386648"/>
                <a:gd name="connsiteY243" fmla="*/ 1440873 h 1849426"/>
                <a:gd name="connsiteX244" fmla="*/ 3304474 w 6386648"/>
                <a:gd name="connsiteY244" fmla="*/ 1422849 h 1849426"/>
                <a:gd name="connsiteX245" fmla="*/ 4890621 w 6386648"/>
                <a:gd name="connsiteY245" fmla="*/ 1416840 h 1849426"/>
                <a:gd name="connsiteX246" fmla="*/ 4908646 w 6386648"/>
                <a:gd name="connsiteY246" fmla="*/ 1434864 h 1849426"/>
                <a:gd name="connsiteX247" fmla="*/ 4890621 w 6386648"/>
                <a:gd name="connsiteY247" fmla="*/ 1452889 h 1849426"/>
                <a:gd name="connsiteX248" fmla="*/ 4872597 w 6386648"/>
                <a:gd name="connsiteY248" fmla="*/ 1434864 h 1849426"/>
                <a:gd name="connsiteX249" fmla="*/ 4890621 w 6386648"/>
                <a:gd name="connsiteY249" fmla="*/ 1416840 h 1849426"/>
                <a:gd name="connsiteX250" fmla="*/ 3544799 w 6386648"/>
                <a:gd name="connsiteY250" fmla="*/ 1410832 h 1849426"/>
                <a:gd name="connsiteX251" fmla="*/ 3562824 w 6386648"/>
                <a:gd name="connsiteY251" fmla="*/ 1428856 h 1849426"/>
                <a:gd name="connsiteX252" fmla="*/ 3544799 w 6386648"/>
                <a:gd name="connsiteY252" fmla="*/ 1446881 h 1849426"/>
                <a:gd name="connsiteX253" fmla="*/ 3526775 w 6386648"/>
                <a:gd name="connsiteY253" fmla="*/ 1428856 h 1849426"/>
                <a:gd name="connsiteX254" fmla="*/ 3544799 w 6386648"/>
                <a:gd name="connsiteY254" fmla="*/ 1410832 h 1849426"/>
                <a:gd name="connsiteX255" fmla="*/ 4488076 w 6386648"/>
                <a:gd name="connsiteY255" fmla="*/ 1404824 h 1849426"/>
                <a:gd name="connsiteX256" fmla="*/ 4506101 w 6386648"/>
                <a:gd name="connsiteY256" fmla="*/ 1422848 h 1849426"/>
                <a:gd name="connsiteX257" fmla="*/ 4488076 w 6386648"/>
                <a:gd name="connsiteY257" fmla="*/ 1440873 h 1849426"/>
                <a:gd name="connsiteX258" fmla="*/ 4470051 w 6386648"/>
                <a:gd name="connsiteY258" fmla="*/ 1422848 h 1849426"/>
                <a:gd name="connsiteX259" fmla="*/ 4488076 w 6386648"/>
                <a:gd name="connsiteY259" fmla="*/ 1404824 h 1849426"/>
                <a:gd name="connsiteX260" fmla="*/ 5028808 w 6386648"/>
                <a:gd name="connsiteY260" fmla="*/ 1398816 h 1849426"/>
                <a:gd name="connsiteX261" fmla="*/ 5046833 w 6386648"/>
                <a:gd name="connsiteY261" fmla="*/ 1416841 h 1849426"/>
                <a:gd name="connsiteX262" fmla="*/ 5028808 w 6386648"/>
                <a:gd name="connsiteY262" fmla="*/ 1434865 h 1849426"/>
                <a:gd name="connsiteX263" fmla="*/ 5010783 w 6386648"/>
                <a:gd name="connsiteY263" fmla="*/ 1416841 h 1849426"/>
                <a:gd name="connsiteX264" fmla="*/ 5028808 w 6386648"/>
                <a:gd name="connsiteY264" fmla="*/ 1398816 h 1849426"/>
                <a:gd name="connsiteX265" fmla="*/ 4367914 w 6386648"/>
                <a:gd name="connsiteY265" fmla="*/ 1398816 h 1849426"/>
                <a:gd name="connsiteX266" fmla="*/ 4385939 w 6386648"/>
                <a:gd name="connsiteY266" fmla="*/ 1416841 h 1849426"/>
                <a:gd name="connsiteX267" fmla="*/ 4367914 w 6386648"/>
                <a:gd name="connsiteY267" fmla="*/ 1434865 h 1849426"/>
                <a:gd name="connsiteX268" fmla="*/ 4349889 w 6386648"/>
                <a:gd name="connsiteY268" fmla="*/ 1416841 h 1849426"/>
                <a:gd name="connsiteX269" fmla="*/ 4367914 w 6386648"/>
                <a:gd name="connsiteY269" fmla="*/ 1398816 h 1849426"/>
                <a:gd name="connsiteX270" fmla="*/ 4163637 w 6386648"/>
                <a:gd name="connsiteY270" fmla="*/ 1398816 h 1849426"/>
                <a:gd name="connsiteX271" fmla="*/ 4181662 w 6386648"/>
                <a:gd name="connsiteY271" fmla="*/ 1416841 h 1849426"/>
                <a:gd name="connsiteX272" fmla="*/ 4163637 w 6386648"/>
                <a:gd name="connsiteY272" fmla="*/ 1434865 h 1849426"/>
                <a:gd name="connsiteX273" fmla="*/ 4145613 w 6386648"/>
                <a:gd name="connsiteY273" fmla="*/ 1416841 h 1849426"/>
                <a:gd name="connsiteX274" fmla="*/ 4163637 w 6386648"/>
                <a:gd name="connsiteY274" fmla="*/ 1398816 h 1849426"/>
                <a:gd name="connsiteX275" fmla="*/ 672910 w 6386648"/>
                <a:gd name="connsiteY275" fmla="*/ 1398816 h 1849426"/>
                <a:gd name="connsiteX276" fmla="*/ 690935 w 6386648"/>
                <a:gd name="connsiteY276" fmla="*/ 1416841 h 1849426"/>
                <a:gd name="connsiteX277" fmla="*/ 672910 w 6386648"/>
                <a:gd name="connsiteY277" fmla="*/ 1434865 h 1849426"/>
                <a:gd name="connsiteX278" fmla="*/ 654886 w 6386648"/>
                <a:gd name="connsiteY278" fmla="*/ 1416841 h 1849426"/>
                <a:gd name="connsiteX279" fmla="*/ 672910 w 6386648"/>
                <a:gd name="connsiteY279" fmla="*/ 1398816 h 1849426"/>
                <a:gd name="connsiteX280" fmla="*/ 3190319 w 6386648"/>
                <a:gd name="connsiteY280" fmla="*/ 1392808 h 1849426"/>
                <a:gd name="connsiteX281" fmla="*/ 3208344 w 6386648"/>
                <a:gd name="connsiteY281" fmla="*/ 1410832 h 1849426"/>
                <a:gd name="connsiteX282" fmla="*/ 3190319 w 6386648"/>
                <a:gd name="connsiteY282" fmla="*/ 1428857 h 1849426"/>
                <a:gd name="connsiteX283" fmla="*/ 3172295 w 6386648"/>
                <a:gd name="connsiteY283" fmla="*/ 1410832 h 1849426"/>
                <a:gd name="connsiteX284" fmla="*/ 3190319 w 6386648"/>
                <a:gd name="connsiteY284" fmla="*/ 1392808 h 1849426"/>
                <a:gd name="connsiteX285" fmla="*/ 1814456 w 6386648"/>
                <a:gd name="connsiteY285" fmla="*/ 1392808 h 1849426"/>
                <a:gd name="connsiteX286" fmla="*/ 1832481 w 6386648"/>
                <a:gd name="connsiteY286" fmla="*/ 1410832 h 1849426"/>
                <a:gd name="connsiteX287" fmla="*/ 1814456 w 6386648"/>
                <a:gd name="connsiteY287" fmla="*/ 1428857 h 1849426"/>
                <a:gd name="connsiteX288" fmla="*/ 1796432 w 6386648"/>
                <a:gd name="connsiteY288" fmla="*/ 1410832 h 1849426"/>
                <a:gd name="connsiteX289" fmla="*/ 1814456 w 6386648"/>
                <a:gd name="connsiteY289" fmla="*/ 1392808 h 1849426"/>
                <a:gd name="connsiteX290" fmla="*/ 967309 w 6386648"/>
                <a:gd name="connsiteY290" fmla="*/ 1386800 h 1849426"/>
                <a:gd name="connsiteX291" fmla="*/ 985334 w 6386648"/>
                <a:gd name="connsiteY291" fmla="*/ 1404824 h 1849426"/>
                <a:gd name="connsiteX292" fmla="*/ 967309 w 6386648"/>
                <a:gd name="connsiteY292" fmla="*/ 1422849 h 1849426"/>
                <a:gd name="connsiteX293" fmla="*/ 949285 w 6386648"/>
                <a:gd name="connsiteY293" fmla="*/ 1404824 h 1849426"/>
                <a:gd name="connsiteX294" fmla="*/ 967309 w 6386648"/>
                <a:gd name="connsiteY294" fmla="*/ 1386800 h 1849426"/>
                <a:gd name="connsiteX295" fmla="*/ 4049482 w 6386648"/>
                <a:gd name="connsiteY295" fmla="*/ 1374784 h 1849426"/>
                <a:gd name="connsiteX296" fmla="*/ 4067507 w 6386648"/>
                <a:gd name="connsiteY296" fmla="*/ 1392808 h 1849426"/>
                <a:gd name="connsiteX297" fmla="*/ 4049482 w 6386648"/>
                <a:gd name="connsiteY297" fmla="*/ 1410833 h 1849426"/>
                <a:gd name="connsiteX298" fmla="*/ 4031458 w 6386648"/>
                <a:gd name="connsiteY298" fmla="*/ 1392808 h 1849426"/>
                <a:gd name="connsiteX299" fmla="*/ 4049482 w 6386648"/>
                <a:gd name="connsiteY299" fmla="*/ 1374784 h 1849426"/>
                <a:gd name="connsiteX300" fmla="*/ 4674329 w 6386648"/>
                <a:gd name="connsiteY300" fmla="*/ 1368775 h 1849426"/>
                <a:gd name="connsiteX301" fmla="*/ 4692354 w 6386648"/>
                <a:gd name="connsiteY301" fmla="*/ 1386800 h 1849426"/>
                <a:gd name="connsiteX302" fmla="*/ 4674329 w 6386648"/>
                <a:gd name="connsiteY302" fmla="*/ 1404824 h 1849426"/>
                <a:gd name="connsiteX303" fmla="*/ 4656305 w 6386648"/>
                <a:gd name="connsiteY303" fmla="*/ 1386800 h 1849426"/>
                <a:gd name="connsiteX304" fmla="*/ 4674329 w 6386648"/>
                <a:gd name="connsiteY304" fmla="*/ 1368775 h 1849426"/>
                <a:gd name="connsiteX305" fmla="*/ 1526067 w 6386648"/>
                <a:gd name="connsiteY305" fmla="*/ 1368775 h 1849426"/>
                <a:gd name="connsiteX306" fmla="*/ 1544091 w 6386648"/>
                <a:gd name="connsiteY306" fmla="*/ 1386800 h 1849426"/>
                <a:gd name="connsiteX307" fmla="*/ 1526067 w 6386648"/>
                <a:gd name="connsiteY307" fmla="*/ 1404824 h 1849426"/>
                <a:gd name="connsiteX308" fmla="*/ 1508042 w 6386648"/>
                <a:gd name="connsiteY308" fmla="*/ 1386800 h 1849426"/>
                <a:gd name="connsiteX309" fmla="*/ 1526067 w 6386648"/>
                <a:gd name="connsiteY309" fmla="*/ 1368775 h 1849426"/>
                <a:gd name="connsiteX310" fmla="*/ 1369854 w 6386648"/>
                <a:gd name="connsiteY310" fmla="*/ 1368775 h 1849426"/>
                <a:gd name="connsiteX311" fmla="*/ 1387879 w 6386648"/>
                <a:gd name="connsiteY311" fmla="*/ 1386800 h 1849426"/>
                <a:gd name="connsiteX312" fmla="*/ 1369854 w 6386648"/>
                <a:gd name="connsiteY312" fmla="*/ 1404824 h 1849426"/>
                <a:gd name="connsiteX313" fmla="*/ 1351830 w 6386648"/>
                <a:gd name="connsiteY313" fmla="*/ 1386800 h 1849426"/>
                <a:gd name="connsiteX314" fmla="*/ 1369854 w 6386648"/>
                <a:gd name="connsiteY314" fmla="*/ 1368775 h 1849426"/>
                <a:gd name="connsiteX315" fmla="*/ 3418628 w 6386648"/>
                <a:gd name="connsiteY315" fmla="*/ 1362767 h 1849426"/>
                <a:gd name="connsiteX316" fmla="*/ 3436653 w 6386648"/>
                <a:gd name="connsiteY316" fmla="*/ 1380791 h 1849426"/>
                <a:gd name="connsiteX317" fmla="*/ 3418628 w 6386648"/>
                <a:gd name="connsiteY317" fmla="*/ 1398816 h 1849426"/>
                <a:gd name="connsiteX318" fmla="*/ 3400604 w 6386648"/>
                <a:gd name="connsiteY318" fmla="*/ 1380791 h 1849426"/>
                <a:gd name="connsiteX319" fmla="*/ 3418628 w 6386648"/>
                <a:gd name="connsiteY319" fmla="*/ 1362767 h 1849426"/>
                <a:gd name="connsiteX320" fmla="*/ 1147553 w 6386648"/>
                <a:gd name="connsiteY320" fmla="*/ 1362767 h 1849426"/>
                <a:gd name="connsiteX321" fmla="*/ 1165578 w 6386648"/>
                <a:gd name="connsiteY321" fmla="*/ 1380791 h 1849426"/>
                <a:gd name="connsiteX322" fmla="*/ 1147553 w 6386648"/>
                <a:gd name="connsiteY322" fmla="*/ 1398816 h 1849426"/>
                <a:gd name="connsiteX323" fmla="*/ 1129529 w 6386648"/>
                <a:gd name="connsiteY323" fmla="*/ 1380791 h 1849426"/>
                <a:gd name="connsiteX324" fmla="*/ 1147553 w 6386648"/>
                <a:gd name="connsiteY324" fmla="*/ 1362767 h 1849426"/>
                <a:gd name="connsiteX325" fmla="*/ 3646937 w 6386648"/>
                <a:gd name="connsiteY325" fmla="*/ 1356759 h 1849426"/>
                <a:gd name="connsiteX326" fmla="*/ 3664962 w 6386648"/>
                <a:gd name="connsiteY326" fmla="*/ 1374783 h 1849426"/>
                <a:gd name="connsiteX327" fmla="*/ 3646937 w 6386648"/>
                <a:gd name="connsiteY327" fmla="*/ 1392808 h 1849426"/>
                <a:gd name="connsiteX328" fmla="*/ 3628912 w 6386648"/>
                <a:gd name="connsiteY328" fmla="*/ 1374783 h 1849426"/>
                <a:gd name="connsiteX329" fmla="*/ 3646937 w 6386648"/>
                <a:gd name="connsiteY329" fmla="*/ 1356759 h 1849426"/>
                <a:gd name="connsiteX330" fmla="*/ 1946636 w 6386648"/>
                <a:gd name="connsiteY330" fmla="*/ 1356759 h 1849426"/>
                <a:gd name="connsiteX331" fmla="*/ 1964660 w 6386648"/>
                <a:gd name="connsiteY331" fmla="*/ 1374783 h 1849426"/>
                <a:gd name="connsiteX332" fmla="*/ 1946636 w 6386648"/>
                <a:gd name="connsiteY332" fmla="*/ 1392808 h 1849426"/>
                <a:gd name="connsiteX333" fmla="*/ 1928611 w 6386648"/>
                <a:gd name="connsiteY333" fmla="*/ 1374783 h 1849426"/>
                <a:gd name="connsiteX334" fmla="*/ 1946636 w 6386648"/>
                <a:gd name="connsiteY334" fmla="*/ 1356759 h 1849426"/>
                <a:gd name="connsiteX335" fmla="*/ 1658245 w 6386648"/>
                <a:gd name="connsiteY335" fmla="*/ 1350751 h 1849426"/>
                <a:gd name="connsiteX336" fmla="*/ 1676270 w 6386648"/>
                <a:gd name="connsiteY336" fmla="*/ 1368775 h 1849426"/>
                <a:gd name="connsiteX337" fmla="*/ 1658245 w 6386648"/>
                <a:gd name="connsiteY337" fmla="*/ 1386800 h 1849426"/>
                <a:gd name="connsiteX338" fmla="*/ 1640221 w 6386648"/>
                <a:gd name="connsiteY338" fmla="*/ 1368775 h 1849426"/>
                <a:gd name="connsiteX339" fmla="*/ 1658245 w 6386648"/>
                <a:gd name="connsiteY339" fmla="*/ 1350751 h 1849426"/>
                <a:gd name="connsiteX340" fmla="*/ 3929320 w 6386648"/>
                <a:gd name="connsiteY340" fmla="*/ 1344743 h 1849426"/>
                <a:gd name="connsiteX341" fmla="*/ 3947345 w 6386648"/>
                <a:gd name="connsiteY341" fmla="*/ 1362767 h 1849426"/>
                <a:gd name="connsiteX342" fmla="*/ 3929320 w 6386648"/>
                <a:gd name="connsiteY342" fmla="*/ 1380792 h 1849426"/>
                <a:gd name="connsiteX343" fmla="*/ 3911296 w 6386648"/>
                <a:gd name="connsiteY343" fmla="*/ 1362767 h 1849426"/>
                <a:gd name="connsiteX344" fmla="*/ 3929320 w 6386648"/>
                <a:gd name="connsiteY344" fmla="*/ 1344743 h 1849426"/>
                <a:gd name="connsiteX345" fmla="*/ 3088181 w 6386648"/>
                <a:gd name="connsiteY345" fmla="*/ 1344743 h 1849426"/>
                <a:gd name="connsiteX346" fmla="*/ 3106206 w 6386648"/>
                <a:gd name="connsiteY346" fmla="*/ 1362767 h 1849426"/>
                <a:gd name="connsiteX347" fmla="*/ 3088181 w 6386648"/>
                <a:gd name="connsiteY347" fmla="*/ 1380792 h 1849426"/>
                <a:gd name="connsiteX348" fmla="*/ 3070157 w 6386648"/>
                <a:gd name="connsiteY348" fmla="*/ 1362767 h 1849426"/>
                <a:gd name="connsiteX349" fmla="*/ 3088181 w 6386648"/>
                <a:gd name="connsiteY349" fmla="*/ 1344743 h 1849426"/>
                <a:gd name="connsiteX350" fmla="*/ 853154 w 6386648"/>
                <a:gd name="connsiteY350" fmla="*/ 1344743 h 1849426"/>
                <a:gd name="connsiteX351" fmla="*/ 871179 w 6386648"/>
                <a:gd name="connsiteY351" fmla="*/ 1362767 h 1849426"/>
                <a:gd name="connsiteX352" fmla="*/ 853154 w 6386648"/>
                <a:gd name="connsiteY352" fmla="*/ 1380792 h 1849426"/>
                <a:gd name="connsiteX353" fmla="*/ 835130 w 6386648"/>
                <a:gd name="connsiteY353" fmla="*/ 1362767 h 1849426"/>
                <a:gd name="connsiteX354" fmla="*/ 853154 w 6386648"/>
                <a:gd name="connsiteY354" fmla="*/ 1344743 h 1849426"/>
                <a:gd name="connsiteX355" fmla="*/ 4283800 w 6386648"/>
                <a:gd name="connsiteY355" fmla="*/ 1326718 h 1849426"/>
                <a:gd name="connsiteX356" fmla="*/ 4301825 w 6386648"/>
                <a:gd name="connsiteY356" fmla="*/ 1344742 h 1849426"/>
                <a:gd name="connsiteX357" fmla="*/ 4283800 w 6386648"/>
                <a:gd name="connsiteY357" fmla="*/ 1362767 h 1849426"/>
                <a:gd name="connsiteX358" fmla="*/ 4265776 w 6386648"/>
                <a:gd name="connsiteY358" fmla="*/ 1344742 h 1849426"/>
                <a:gd name="connsiteX359" fmla="*/ 4283800 w 6386648"/>
                <a:gd name="connsiteY359" fmla="*/ 1326718 h 1849426"/>
                <a:gd name="connsiteX360" fmla="*/ 3815165 w 6386648"/>
                <a:gd name="connsiteY360" fmla="*/ 1326718 h 1849426"/>
                <a:gd name="connsiteX361" fmla="*/ 3833190 w 6386648"/>
                <a:gd name="connsiteY361" fmla="*/ 1344742 h 1849426"/>
                <a:gd name="connsiteX362" fmla="*/ 3815165 w 6386648"/>
                <a:gd name="connsiteY362" fmla="*/ 1362767 h 1849426"/>
                <a:gd name="connsiteX363" fmla="*/ 3797141 w 6386648"/>
                <a:gd name="connsiteY363" fmla="*/ 1344742 h 1849426"/>
                <a:gd name="connsiteX364" fmla="*/ 3815165 w 6386648"/>
                <a:gd name="connsiteY364" fmla="*/ 1326718 h 1849426"/>
                <a:gd name="connsiteX365" fmla="*/ 2980034 w 6386648"/>
                <a:gd name="connsiteY365" fmla="*/ 1326718 h 1849426"/>
                <a:gd name="connsiteX366" fmla="*/ 2998059 w 6386648"/>
                <a:gd name="connsiteY366" fmla="*/ 1344742 h 1849426"/>
                <a:gd name="connsiteX367" fmla="*/ 2980034 w 6386648"/>
                <a:gd name="connsiteY367" fmla="*/ 1362767 h 1849426"/>
                <a:gd name="connsiteX368" fmla="*/ 2962010 w 6386648"/>
                <a:gd name="connsiteY368" fmla="*/ 1344742 h 1849426"/>
                <a:gd name="connsiteX369" fmla="*/ 2980034 w 6386648"/>
                <a:gd name="connsiteY369" fmla="*/ 1326718 h 1849426"/>
                <a:gd name="connsiteX370" fmla="*/ 594806 w 6386648"/>
                <a:gd name="connsiteY370" fmla="*/ 1326718 h 1849426"/>
                <a:gd name="connsiteX371" fmla="*/ 612830 w 6386648"/>
                <a:gd name="connsiteY371" fmla="*/ 1344742 h 1849426"/>
                <a:gd name="connsiteX372" fmla="*/ 594806 w 6386648"/>
                <a:gd name="connsiteY372" fmla="*/ 1362767 h 1849426"/>
                <a:gd name="connsiteX373" fmla="*/ 576781 w 6386648"/>
                <a:gd name="connsiteY373" fmla="*/ 1344742 h 1849426"/>
                <a:gd name="connsiteX374" fmla="*/ 594806 w 6386648"/>
                <a:gd name="connsiteY374" fmla="*/ 1326718 h 1849426"/>
                <a:gd name="connsiteX375" fmla="*/ 4836548 w 6386648"/>
                <a:gd name="connsiteY375" fmla="*/ 1314702 h 1849426"/>
                <a:gd name="connsiteX376" fmla="*/ 4854573 w 6386648"/>
                <a:gd name="connsiteY376" fmla="*/ 1332726 h 1849426"/>
                <a:gd name="connsiteX377" fmla="*/ 4836548 w 6386648"/>
                <a:gd name="connsiteY377" fmla="*/ 1350751 h 1849426"/>
                <a:gd name="connsiteX378" fmla="*/ 4818524 w 6386648"/>
                <a:gd name="connsiteY378" fmla="*/ 1332726 h 1849426"/>
                <a:gd name="connsiteX379" fmla="*/ 4836548 w 6386648"/>
                <a:gd name="connsiteY379" fmla="*/ 1314702 h 1849426"/>
                <a:gd name="connsiteX380" fmla="*/ 4980743 w 6386648"/>
                <a:gd name="connsiteY380" fmla="*/ 1308694 h 1849426"/>
                <a:gd name="connsiteX381" fmla="*/ 4998768 w 6386648"/>
                <a:gd name="connsiteY381" fmla="*/ 1326719 h 1849426"/>
                <a:gd name="connsiteX382" fmla="*/ 4980743 w 6386648"/>
                <a:gd name="connsiteY382" fmla="*/ 1344743 h 1849426"/>
                <a:gd name="connsiteX383" fmla="*/ 4962719 w 6386648"/>
                <a:gd name="connsiteY383" fmla="*/ 1326719 h 1849426"/>
                <a:gd name="connsiteX384" fmla="*/ 4980743 w 6386648"/>
                <a:gd name="connsiteY384" fmla="*/ 1308694 h 1849426"/>
                <a:gd name="connsiteX385" fmla="*/ 2871888 w 6386648"/>
                <a:gd name="connsiteY385" fmla="*/ 1302686 h 1849426"/>
                <a:gd name="connsiteX386" fmla="*/ 2889913 w 6386648"/>
                <a:gd name="connsiteY386" fmla="*/ 1320710 h 1849426"/>
                <a:gd name="connsiteX387" fmla="*/ 2871888 w 6386648"/>
                <a:gd name="connsiteY387" fmla="*/ 1338735 h 1849426"/>
                <a:gd name="connsiteX388" fmla="*/ 2853864 w 6386648"/>
                <a:gd name="connsiteY388" fmla="*/ 1320710 h 1849426"/>
                <a:gd name="connsiteX389" fmla="*/ 2871888 w 6386648"/>
                <a:gd name="connsiteY389" fmla="*/ 1302686 h 1849426"/>
                <a:gd name="connsiteX390" fmla="*/ 2102847 w 6386648"/>
                <a:gd name="connsiteY390" fmla="*/ 1302686 h 1849426"/>
                <a:gd name="connsiteX391" fmla="*/ 2120872 w 6386648"/>
                <a:gd name="connsiteY391" fmla="*/ 1320710 h 1849426"/>
                <a:gd name="connsiteX392" fmla="*/ 2102847 w 6386648"/>
                <a:gd name="connsiteY392" fmla="*/ 1338735 h 1849426"/>
                <a:gd name="connsiteX393" fmla="*/ 2084823 w 6386648"/>
                <a:gd name="connsiteY393" fmla="*/ 1320710 h 1849426"/>
                <a:gd name="connsiteX394" fmla="*/ 2102847 w 6386648"/>
                <a:gd name="connsiteY394" fmla="*/ 1302686 h 1849426"/>
                <a:gd name="connsiteX395" fmla="*/ 1273724 w 6386648"/>
                <a:gd name="connsiteY395" fmla="*/ 1302686 h 1849426"/>
                <a:gd name="connsiteX396" fmla="*/ 1291749 w 6386648"/>
                <a:gd name="connsiteY396" fmla="*/ 1320710 h 1849426"/>
                <a:gd name="connsiteX397" fmla="*/ 1273724 w 6386648"/>
                <a:gd name="connsiteY397" fmla="*/ 1338735 h 1849426"/>
                <a:gd name="connsiteX398" fmla="*/ 1255700 w 6386648"/>
                <a:gd name="connsiteY398" fmla="*/ 1320710 h 1849426"/>
                <a:gd name="connsiteX399" fmla="*/ 1273724 w 6386648"/>
                <a:gd name="connsiteY399" fmla="*/ 1302686 h 1849426"/>
                <a:gd name="connsiteX400" fmla="*/ 1033398 w 6386648"/>
                <a:gd name="connsiteY400" fmla="*/ 1302686 h 1849426"/>
                <a:gd name="connsiteX401" fmla="*/ 1051423 w 6386648"/>
                <a:gd name="connsiteY401" fmla="*/ 1320710 h 1849426"/>
                <a:gd name="connsiteX402" fmla="*/ 1033398 w 6386648"/>
                <a:gd name="connsiteY402" fmla="*/ 1338735 h 1849426"/>
                <a:gd name="connsiteX403" fmla="*/ 1015374 w 6386648"/>
                <a:gd name="connsiteY403" fmla="*/ 1320710 h 1849426"/>
                <a:gd name="connsiteX404" fmla="*/ 1033398 w 6386648"/>
                <a:gd name="connsiteY404" fmla="*/ 1302686 h 1849426"/>
                <a:gd name="connsiteX405" fmla="*/ 4548158 w 6386648"/>
                <a:gd name="connsiteY405" fmla="*/ 1296678 h 1849426"/>
                <a:gd name="connsiteX406" fmla="*/ 4566183 w 6386648"/>
                <a:gd name="connsiteY406" fmla="*/ 1314702 h 1849426"/>
                <a:gd name="connsiteX407" fmla="*/ 4548158 w 6386648"/>
                <a:gd name="connsiteY407" fmla="*/ 1332727 h 1849426"/>
                <a:gd name="connsiteX408" fmla="*/ 4530133 w 6386648"/>
                <a:gd name="connsiteY408" fmla="*/ 1314702 h 1849426"/>
                <a:gd name="connsiteX409" fmla="*/ 4548158 w 6386648"/>
                <a:gd name="connsiteY409" fmla="*/ 1296678 h 1849426"/>
                <a:gd name="connsiteX410" fmla="*/ 3520767 w 6386648"/>
                <a:gd name="connsiteY410" fmla="*/ 1290670 h 1849426"/>
                <a:gd name="connsiteX411" fmla="*/ 3538792 w 6386648"/>
                <a:gd name="connsiteY411" fmla="*/ 1308694 h 1849426"/>
                <a:gd name="connsiteX412" fmla="*/ 3520767 w 6386648"/>
                <a:gd name="connsiteY412" fmla="*/ 1326719 h 1849426"/>
                <a:gd name="connsiteX413" fmla="*/ 3502743 w 6386648"/>
                <a:gd name="connsiteY413" fmla="*/ 1308694 h 1849426"/>
                <a:gd name="connsiteX414" fmla="*/ 3520767 w 6386648"/>
                <a:gd name="connsiteY414" fmla="*/ 1290670 h 1849426"/>
                <a:gd name="connsiteX415" fmla="*/ 3244392 w 6386648"/>
                <a:gd name="connsiteY415" fmla="*/ 1290670 h 1849426"/>
                <a:gd name="connsiteX416" fmla="*/ 3262417 w 6386648"/>
                <a:gd name="connsiteY416" fmla="*/ 1308694 h 1849426"/>
                <a:gd name="connsiteX417" fmla="*/ 3244392 w 6386648"/>
                <a:gd name="connsiteY417" fmla="*/ 1326719 h 1849426"/>
                <a:gd name="connsiteX418" fmla="*/ 3226368 w 6386648"/>
                <a:gd name="connsiteY418" fmla="*/ 1308694 h 1849426"/>
                <a:gd name="connsiteX419" fmla="*/ 3244392 w 6386648"/>
                <a:gd name="connsiteY419" fmla="*/ 1290670 h 1849426"/>
                <a:gd name="connsiteX420" fmla="*/ 757024 w 6386648"/>
                <a:gd name="connsiteY420" fmla="*/ 1290670 h 1849426"/>
                <a:gd name="connsiteX421" fmla="*/ 775049 w 6386648"/>
                <a:gd name="connsiteY421" fmla="*/ 1308694 h 1849426"/>
                <a:gd name="connsiteX422" fmla="*/ 757024 w 6386648"/>
                <a:gd name="connsiteY422" fmla="*/ 1326719 h 1849426"/>
                <a:gd name="connsiteX423" fmla="*/ 739000 w 6386648"/>
                <a:gd name="connsiteY423" fmla="*/ 1308694 h 1849426"/>
                <a:gd name="connsiteX424" fmla="*/ 757024 w 6386648"/>
                <a:gd name="connsiteY424" fmla="*/ 1290670 h 1849426"/>
                <a:gd name="connsiteX425" fmla="*/ 4427995 w 6386648"/>
                <a:gd name="connsiteY425" fmla="*/ 1284661 h 1849426"/>
                <a:gd name="connsiteX426" fmla="*/ 4446020 w 6386648"/>
                <a:gd name="connsiteY426" fmla="*/ 1302685 h 1849426"/>
                <a:gd name="connsiteX427" fmla="*/ 4427995 w 6386648"/>
                <a:gd name="connsiteY427" fmla="*/ 1320710 h 1849426"/>
                <a:gd name="connsiteX428" fmla="*/ 4409970 w 6386648"/>
                <a:gd name="connsiteY428" fmla="*/ 1302685 h 1849426"/>
                <a:gd name="connsiteX429" fmla="*/ 4427995 w 6386648"/>
                <a:gd name="connsiteY429" fmla="*/ 1284661 h 1849426"/>
                <a:gd name="connsiteX430" fmla="*/ 2763741 w 6386648"/>
                <a:gd name="connsiteY430" fmla="*/ 1278653 h 1849426"/>
                <a:gd name="connsiteX431" fmla="*/ 2781766 w 6386648"/>
                <a:gd name="connsiteY431" fmla="*/ 1296678 h 1849426"/>
                <a:gd name="connsiteX432" fmla="*/ 2763741 w 6386648"/>
                <a:gd name="connsiteY432" fmla="*/ 1314702 h 1849426"/>
                <a:gd name="connsiteX433" fmla="*/ 2745717 w 6386648"/>
                <a:gd name="connsiteY433" fmla="*/ 1296678 h 1849426"/>
                <a:gd name="connsiteX434" fmla="*/ 2763741 w 6386648"/>
                <a:gd name="connsiteY434" fmla="*/ 1278653 h 1849426"/>
                <a:gd name="connsiteX435" fmla="*/ 2217002 w 6386648"/>
                <a:gd name="connsiteY435" fmla="*/ 1272645 h 1849426"/>
                <a:gd name="connsiteX436" fmla="*/ 2235026 w 6386648"/>
                <a:gd name="connsiteY436" fmla="*/ 1290669 h 1849426"/>
                <a:gd name="connsiteX437" fmla="*/ 2217002 w 6386648"/>
                <a:gd name="connsiteY437" fmla="*/ 1308694 h 1849426"/>
                <a:gd name="connsiteX438" fmla="*/ 2198977 w 6386648"/>
                <a:gd name="connsiteY438" fmla="*/ 1290669 h 1849426"/>
                <a:gd name="connsiteX439" fmla="*/ 2217002 w 6386648"/>
                <a:gd name="connsiteY439" fmla="*/ 1272645 h 1849426"/>
                <a:gd name="connsiteX440" fmla="*/ 1874537 w 6386648"/>
                <a:gd name="connsiteY440" fmla="*/ 1272645 h 1849426"/>
                <a:gd name="connsiteX441" fmla="*/ 1892562 w 6386648"/>
                <a:gd name="connsiteY441" fmla="*/ 1290669 h 1849426"/>
                <a:gd name="connsiteX442" fmla="*/ 1874537 w 6386648"/>
                <a:gd name="connsiteY442" fmla="*/ 1308694 h 1849426"/>
                <a:gd name="connsiteX443" fmla="*/ 1856513 w 6386648"/>
                <a:gd name="connsiteY443" fmla="*/ 1290669 h 1849426"/>
                <a:gd name="connsiteX444" fmla="*/ 1874537 w 6386648"/>
                <a:gd name="connsiteY444" fmla="*/ 1272645 h 1849426"/>
                <a:gd name="connsiteX445" fmla="*/ 3376571 w 6386648"/>
                <a:gd name="connsiteY445" fmla="*/ 1266637 h 1849426"/>
                <a:gd name="connsiteX446" fmla="*/ 3394596 w 6386648"/>
                <a:gd name="connsiteY446" fmla="*/ 1284661 h 1849426"/>
                <a:gd name="connsiteX447" fmla="*/ 3376571 w 6386648"/>
                <a:gd name="connsiteY447" fmla="*/ 1302686 h 1849426"/>
                <a:gd name="connsiteX448" fmla="*/ 3358546 w 6386648"/>
                <a:gd name="connsiteY448" fmla="*/ 1284661 h 1849426"/>
                <a:gd name="connsiteX449" fmla="*/ 3376571 w 6386648"/>
                <a:gd name="connsiteY449" fmla="*/ 1266637 h 1849426"/>
                <a:gd name="connsiteX450" fmla="*/ 2643579 w 6386648"/>
                <a:gd name="connsiteY450" fmla="*/ 1266637 h 1849426"/>
                <a:gd name="connsiteX451" fmla="*/ 2661604 w 6386648"/>
                <a:gd name="connsiteY451" fmla="*/ 1284661 h 1849426"/>
                <a:gd name="connsiteX452" fmla="*/ 2643579 w 6386648"/>
                <a:gd name="connsiteY452" fmla="*/ 1302686 h 1849426"/>
                <a:gd name="connsiteX453" fmla="*/ 2625555 w 6386648"/>
                <a:gd name="connsiteY453" fmla="*/ 1284661 h 1849426"/>
                <a:gd name="connsiteX454" fmla="*/ 2643579 w 6386648"/>
                <a:gd name="connsiteY454" fmla="*/ 1266637 h 1849426"/>
                <a:gd name="connsiteX455" fmla="*/ 1754375 w 6386648"/>
                <a:gd name="connsiteY455" fmla="*/ 1266637 h 1849426"/>
                <a:gd name="connsiteX456" fmla="*/ 1772400 w 6386648"/>
                <a:gd name="connsiteY456" fmla="*/ 1284661 h 1849426"/>
                <a:gd name="connsiteX457" fmla="*/ 1754375 w 6386648"/>
                <a:gd name="connsiteY457" fmla="*/ 1302686 h 1849426"/>
                <a:gd name="connsiteX458" fmla="*/ 1736351 w 6386648"/>
                <a:gd name="connsiteY458" fmla="*/ 1284661 h 1849426"/>
                <a:gd name="connsiteX459" fmla="*/ 1754375 w 6386648"/>
                <a:gd name="connsiteY459" fmla="*/ 1266637 h 1849426"/>
                <a:gd name="connsiteX460" fmla="*/ 4740418 w 6386648"/>
                <a:gd name="connsiteY460" fmla="*/ 1260629 h 1849426"/>
                <a:gd name="connsiteX461" fmla="*/ 4758443 w 6386648"/>
                <a:gd name="connsiteY461" fmla="*/ 1278653 h 1849426"/>
                <a:gd name="connsiteX462" fmla="*/ 4740418 w 6386648"/>
                <a:gd name="connsiteY462" fmla="*/ 1296678 h 1849426"/>
                <a:gd name="connsiteX463" fmla="*/ 4722394 w 6386648"/>
                <a:gd name="connsiteY463" fmla="*/ 1278653 h 1849426"/>
                <a:gd name="connsiteX464" fmla="*/ 4740418 w 6386648"/>
                <a:gd name="connsiteY464" fmla="*/ 1260629 h 1849426"/>
                <a:gd name="connsiteX465" fmla="*/ 4103556 w 6386648"/>
                <a:gd name="connsiteY465" fmla="*/ 1260629 h 1849426"/>
                <a:gd name="connsiteX466" fmla="*/ 4121581 w 6386648"/>
                <a:gd name="connsiteY466" fmla="*/ 1278653 h 1849426"/>
                <a:gd name="connsiteX467" fmla="*/ 4103556 w 6386648"/>
                <a:gd name="connsiteY467" fmla="*/ 1296678 h 1849426"/>
                <a:gd name="connsiteX468" fmla="*/ 4085532 w 6386648"/>
                <a:gd name="connsiteY468" fmla="*/ 1278653 h 1849426"/>
                <a:gd name="connsiteX469" fmla="*/ 4103556 w 6386648"/>
                <a:gd name="connsiteY469" fmla="*/ 1260629 h 1849426"/>
                <a:gd name="connsiteX470" fmla="*/ 3725043 w 6386648"/>
                <a:gd name="connsiteY470" fmla="*/ 1260629 h 1849426"/>
                <a:gd name="connsiteX471" fmla="*/ 3743068 w 6386648"/>
                <a:gd name="connsiteY471" fmla="*/ 1278653 h 1849426"/>
                <a:gd name="connsiteX472" fmla="*/ 3725043 w 6386648"/>
                <a:gd name="connsiteY472" fmla="*/ 1296678 h 1849426"/>
                <a:gd name="connsiteX473" fmla="*/ 3707019 w 6386648"/>
                <a:gd name="connsiteY473" fmla="*/ 1278653 h 1849426"/>
                <a:gd name="connsiteX474" fmla="*/ 3725043 w 6386648"/>
                <a:gd name="connsiteY474" fmla="*/ 1260629 h 1849426"/>
                <a:gd name="connsiteX475" fmla="*/ 1405904 w 6386648"/>
                <a:gd name="connsiteY475" fmla="*/ 1260629 h 1849426"/>
                <a:gd name="connsiteX476" fmla="*/ 1423928 w 6386648"/>
                <a:gd name="connsiteY476" fmla="*/ 1278653 h 1849426"/>
                <a:gd name="connsiteX477" fmla="*/ 1405904 w 6386648"/>
                <a:gd name="connsiteY477" fmla="*/ 1296678 h 1849426"/>
                <a:gd name="connsiteX478" fmla="*/ 1387879 w 6386648"/>
                <a:gd name="connsiteY478" fmla="*/ 1278653 h 1849426"/>
                <a:gd name="connsiteX479" fmla="*/ 1405904 w 6386648"/>
                <a:gd name="connsiteY479" fmla="*/ 1260629 h 1849426"/>
                <a:gd name="connsiteX480" fmla="*/ 492666 w 6386648"/>
                <a:gd name="connsiteY480" fmla="*/ 1260629 h 1849426"/>
                <a:gd name="connsiteX481" fmla="*/ 510691 w 6386648"/>
                <a:gd name="connsiteY481" fmla="*/ 1278653 h 1849426"/>
                <a:gd name="connsiteX482" fmla="*/ 492666 w 6386648"/>
                <a:gd name="connsiteY482" fmla="*/ 1296678 h 1849426"/>
                <a:gd name="connsiteX483" fmla="*/ 474642 w 6386648"/>
                <a:gd name="connsiteY483" fmla="*/ 1278653 h 1849426"/>
                <a:gd name="connsiteX484" fmla="*/ 492666 w 6386648"/>
                <a:gd name="connsiteY484" fmla="*/ 1260629 h 1849426"/>
                <a:gd name="connsiteX485" fmla="*/ 4229726 w 6386648"/>
                <a:gd name="connsiteY485" fmla="*/ 1248613 h 1849426"/>
                <a:gd name="connsiteX486" fmla="*/ 4247751 w 6386648"/>
                <a:gd name="connsiteY486" fmla="*/ 1266638 h 1849426"/>
                <a:gd name="connsiteX487" fmla="*/ 4229726 w 6386648"/>
                <a:gd name="connsiteY487" fmla="*/ 1284662 h 1849426"/>
                <a:gd name="connsiteX488" fmla="*/ 4211702 w 6386648"/>
                <a:gd name="connsiteY488" fmla="*/ 1266638 h 1849426"/>
                <a:gd name="connsiteX489" fmla="*/ 4229726 w 6386648"/>
                <a:gd name="connsiteY489" fmla="*/ 1248613 h 1849426"/>
                <a:gd name="connsiteX490" fmla="*/ 2439302 w 6386648"/>
                <a:gd name="connsiteY490" fmla="*/ 1248613 h 1849426"/>
                <a:gd name="connsiteX491" fmla="*/ 2457327 w 6386648"/>
                <a:gd name="connsiteY491" fmla="*/ 1266638 h 1849426"/>
                <a:gd name="connsiteX492" fmla="*/ 2439302 w 6386648"/>
                <a:gd name="connsiteY492" fmla="*/ 1284662 h 1849426"/>
                <a:gd name="connsiteX493" fmla="*/ 2421278 w 6386648"/>
                <a:gd name="connsiteY493" fmla="*/ 1266638 h 1849426"/>
                <a:gd name="connsiteX494" fmla="*/ 2439302 w 6386648"/>
                <a:gd name="connsiteY494" fmla="*/ 1248613 h 1849426"/>
                <a:gd name="connsiteX495" fmla="*/ 2337165 w 6386648"/>
                <a:gd name="connsiteY495" fmla="*/ 1248613 h 1849426"/>
                <a:gd name="connsiteX496" fmla="*/ 2355189 w 6386648"/>
                <a:gd name="connsiteY496" fmla="*/ 1266638 h 1849426"/>
                <a:gd name="connsiteX497" fmla="*/ 2337165 w 6386648"/>
                <a:gd name="connsiteY497" fmla="*/ 1284662 h 1849426"/>
                <a:gd name="connsiteX498" fmla="*/ 2319140 w 6386648"/>
                <a:gd name="connsiteY498" fmla="*/ 1266638 h 1849426"/>
                <a:gd name="connsiteX499" fmla="*/ 2337165 w 6386648"/>
                <a:gd name="connsiteY499" fmla="*/ 1248613 h 1849426"/>
                <a:gd name="connsiteX500" fmla="*/ 2012725 w 6386648"/>
                <a:gd name="connsiteY500" fmla="*/ 1248613 h 1849426"/>
                <a:gd name="connsiteX501" fmla="*/ 2030750 w 6386648"/>
                <a:gd name="connsiteY501" fmla="*/ 1266638 h 1849426"/>
                <a:gd name="connsiteX502" fmla="*/ 2012725 w 6386648"/>
                <a:gd name="connsiteY502" fmla="*/ 1284662 h 1849426"/>
                <a:gd name="connsiteX503" fmla="*/ 1994701 w 6386648"/>
                <a:gd name="connsiteY503" fmla="*/ 1266638 h 1849426"/>
                <a:gd name="connsiteX504" fmla="*/ 2012725 w 6386648"/>
                <a:gd name="connsiteY504" fmla="*/ 1248613 h 1849426"/>
                <a:gd name="connsiteX505" fmla="*/ 1165578 w 6386648"/>
                <a:gd name="connsiteY505" fmla="*/ 1248613 h 1849426"/>
                <a:gd name="connsiteX506" fmla="*/ 1183602 w 6386648"/>
                <a:gd name="connsiteY506" fmla="*/ 1266638 h 1849426"/>
                <a:gd name="connsiteX507" fmla="*/ 1165578 w 6386648"/>
                <a:gd name="connsiteY507" fmla="*/ 1284662 h 1849426"/>
                <a:gd name="connsiteX508" fmla="*/ 1147553 w 6386648"/>
                <a:gd name="connsiteY508" fmla="*/ 1266638 h 1849426"/>
                <a:gd name="connsiteX509" fmla="*/ 1165578 w 6386648"/>
                <a:gd name="connsiteY509" fmla="*/ 1248613 h 1849426"/>
                <a:gd name="connsiteX510" fmla="*/ 3989401 w 6386648"/>
                <a:gd name="connsiteY510" fmla="*/ 1242605 h 1849426"/>
                <a:gd name="connsiteX511" fmla="*/ 4007426 w 6386648"/>
                <a:gd name="connsiteY511" fmla="*/ 1260629 h 1849426"/>
                <a:gd name="connsiteX512" fmla="*/ 3989401 w 6386648"/>
                <a:gd name="connsiteY512" fmla="*/ 1278654 h 1849426"/>
                <a:gd name="connsiteX513" fmla="*/ 3971377 w 6386648"/>
                <a:gd name="connsiteY513" fmla="*/ 1260629 h 1849426"/>
                <a:gd name="connsiteX514" fmla="*/ 3989401 w 6386648"/>
                <a:gd name="connsiteY514" fmla="*/ 1242605 h 1849426"/>
                <a:gd name="connsiteX515" fmla="*/ 1514049 w 6386648"/>
                <a:gd name="connsiteY515" fmla="*/ 1242605 h 1849426"/>
                <a:gd name="connsiteX516" fmla="*/ 1532074 w 6386648"/>
                <a:gd name="connsiteY516" fmla="*/ 1260629 h 1849426"/>
                <a:gd name="connsiteX517" fmla="*/ 1514049 w 6386648"/>
                <a:gd name="connsiteY517" fmla="*/ 1278654 h 1849426"/>
                <a:gd name="connsiteX518" fmla="*/ 1496025 w 6386648"/>
                <a:gd name="connsiteY518" fmla="*/ 1260629 h 1849426"/>
                <a:gd name="connsiteX519" fmla="*/ 1514049 w 6386648"/>
                <a:gd name="connsiteY519" fmla="*/ 1242605 h 1849426"/>
                <a:gd name="connsiteX520" fmla="*/ 3088181 w 6386648"/>
                <a:gd name="connsiteY520" fmla="*/ 1230588 h 1849426"/>
                <a:gd name="connsiteX521" fmla="*/ 3106206 w 6386648"/>
                <a:gd name="connsiteY521" fmla="*/ 1248612 h 1849426"/>
                <a:gd name="connsiteX522" fmla="*/ 3088181 w 6386648"/>
                <a:gd name="connsiteY522" fmla="*/ 1266637 h 1849426"/>
                <a:gd name="connsiteX523" fmla="*/ 3070157 w 6386648"/>
                <a:gd name="connsiteY523" fmla="*/ 1248612 h 1849426"/>
                <a:gd name="connsiteX524" fmla="*/ 3088181 w 6386648"/>
                <a:gd name="connsiteY524" fmla="*/ 1230588 h 1849426"/>
                <a:gd name="connsiteX525" fmla="*/ 895212 w 6386648"/>
                <a:gd name="connsiteY525" fmla="*/ 1230588 h 1849426"/>
                <a:gd name="connsiteX526" fmla="*/ 913236 w 6386648"/>
                <a:gd name="connsiteY526" fmla="*/ 1248612 h 1849426"/>
                <a:gd name="connsiteX527" fmla="*/ 895212 w 6386648"/>
                <a:gd name="connsiteY527" fmla="*/ 1266637 h 1849426"/>
                <a:gd name="connsiteX528" fmla="*/ 877187 w 6386648"/>
                <a:gd name="connsiteY528" fmla="*/ 1248612 h 1849426"/>
                <a:gd name="connsiteX529" fmla="*/ 895212 w 6386648"/>
                <a:gd name="connsiteY529" fmla="*/ 1230588 h 1849426"/>
                <a:gd name="connsiteX530" fmla="*/ 4626263 w 6386648"/>
                <a:gd name="connsiteY530" fmla="*/ 1224580 h 1849426"/>
                <a:gd name="connsiteX531" fmla="*/ 4644288 w 6386648"/>
                <a:gd name="connsiteY531" fmla="*/ 1242604 h 1849426"/>
                <a:gd name="connsiteX532" fmla="*/ 4626263 w 6386648"/>
                <a:gd name="connsiteY532" fmla="*/ 1260629 h 1849426"/>
                <a:gd name="connsiteX533" fmla="*/ 4608239 w 6386648"/>
                <a:gd name="connsiteY533" fmla="*/ 1242604 h 1849426"/>
                <a:gd name="connsiteX534" fmla="*/ 4626263 w 6386648"/>
                <a:gd name="connsiteY534" fmla="*/ 1224580 h 1849426"/>
                <a:gd name="connsiteX535" fmla="*/ 2547449 w 6386648"/>
                <a:gd name="connsiteY535" fmla="*/ 1224580 h 1849426"/>
                <a:gd name="connsiteX536" fmla="*/ 2565474 w 6386648"/>
                <a:gd name="connsiteY536" fmla="*/ 1242604 h 1849426"/>
                <a:gd name="connsiteX537" fmla="*/ 2547449 w 6386648"/>
                <a:gd name="connsiteY537" fmla="*/ 1260629 h 1849426"/>
                <a:gd name="connsiteX538" fmla="*/ 2529425 w 6386648"/>
                <a:gd name="connsiteY538" fmla="*/ 1242604 h 1849426"/>
                <a:gd name="connsiteX539" fmla="*/ 2547449 w 6386648"/>
                <a:gd name="connsiteY539" fmla="*/ 1224580 h 1849426"/>
                <a:gd name="connsiteX540" fmla="*/ 1628204 w 6386648"/>
                <a:gd name="connsiteY540" fmla="*/ 1224580 h 1849426"/>
                <a:gd name="connsiteX541" fmla="*/ 1646229 w 6386648"/>
                <a:gd name="connsiteY541" fmla="*/ 1242604 h 1849426"/>
                <a:gd name="connsiteX542" fmla="*/ 1628204 w 6386648"/>
                <a:gd name="connsiteY542" fmla="*/ 1260629 h 1849426"/>
                <a:gd name="connsiteX543" fmla="*/ 1610180 w 6386648"/>
                <a:gd name="connsiteY543" fmla="*/ 1242604 h 1849426"/>
                <a:gd name="connsiteX544" fmla="*/ 1628204 w 6386648"/>
                <a:gd name="connsiteY544" fmla="*/ 1224580 h 1849426"/>
                <a:gd name="connsiteX545" fmla="*/ 5052841 w 6386648"/>
                <a:gd name="connsiteY545" fmla="*/ 1212564 h 1849426"/>
                <a:gd name="connsiteX546" fmla="*/ 5070866 w 6386648"/>
                <a:gd name="connsiteY546" fmla="*/ 1230588 h 1849426"/>
                <a:gd name="connsiteX547" fmla="*/ 5052841 w 6386648"/>
                <a:gd name="connsiteY547" fmla="*/ 1248613 h 1849426"/>
                <a:gd name="connsiteX548" fmla="*/ 5034817 w 6386648"/>
                <a:gd name="connsiteY548" fmla="*/ 1230588 h 1849426"/>
                <a:gd name="connsiteX549" fmla="*/ 5052841 w 6386648"/>
                <a:gd name="connsiteY549" fmla="*/ 1212564 h 1849426"/>
                <a:gd name="connsiteX550" fmla="*/ 3845206 w 6386648"/>
                <a:gd name="connsiteY550" fmla="*/ 1206556 h 1849426"/>
                <a:gd name="connsiteX551" fmla="*/ 3863231 w 6386648"/>
                <a:gd name="connsiteY551" fmla="*/ 1224580 h 1849426"/>
                <a:gd name="connsiteX552" fmla="*/ 3845206 w 6386648"/>
                <a:gd name="connsiteY552" fmla="*/ 1242605 h 1849426"/>
                <a:gd name="connsiteX553" fmla="*/ 3827182 w 6386648"/>
                <a:gd name="connsiteY553" fmla="*/ 1224580 h 1849426"/>
                <a:gd name="connsiteX554" fmla="*/ 3845206 w 6386648"/>
                <a:gd name="connsiteY554" fmla="*/ 1206556 h 1849426"/>
                <a:gd name="connsiteX555" fmla="*/ 3604880 w 6386648"/>
                <a:gd name="connsiteY555" fmla="*/ 1206556 h 1849426"/>
                <a:gd name="connsiteX556" fmla="*/ 3622905 w 6386648"/>
                <a:gd name="connsiteY556" fmla="*/ 1224580 h 1849426"/>
                <a:gd name="connsiteX557" fmla="*/ 3604880 w 6386648"/>
                <a:gd name="connsiteY557" fmla="*/ 1242605 h 1849426"/>
                <a:gd name="connsiteX558" fmla="*/ 3586856 w 6386648"/>
                <a:gd name="connsiteY558" fmla="*/ 1224580 h 1849426"/>
                <a:gd name="connsiteX559" fmla="*/ 3604880 w 6386648"/>
                <a:gd name="connsiteY559" fmla="*/ 1206556 h 1849426"/>
                <a:gd name="connsiteX560" fmla="*/ 600813 w 6386648"/>
                <a:gd name="connsiteY560" fmla="*/ 1200548 h 1849426"/>
                <a:gd name="connsiteX561" fmla="*/ 618838 w 6386648"/>
                <a:gd name="connsiteY561" fmla="*/ 1218572 h 1849426"/>
                <a:gd name="connsiteX562" fmla="*/ 600813 w 6386648"/>
                <a:gd name="connsiteY562" fmla="*/ 1236597 h 1849426"/>
                <a:gd name="connsiteX563" fmla="*/ 582789 w 6386648"/>
                <a:gd name="connsiteY563" fmla="*/ 1218572 h 1849426"/>
                <a:gd name="connsiteX564" fmla="*/ 600813 w 6386648"/>
                <a:gd name="connsiteY564" fmla="*/ 1200548 h 1849426"/>
                <a:gd name="connsiteX565" fmla="*/ 2949994 w 6386648"/>
                <a:gd name="connsiteY565" fmla="*/ 1194539 h 1849426"/>
                <a:gd name="connsiteX566" fmla="*/ 2968019 w 6386648"/>
                <a:gd name="connsiteY566" fmla="*/ 1212563 h 1849426"/>
                <a:gd name="connsiteX567" fmla="*/ 2949994 w 6386648"/>
                <a:gd name="connsiteY567" fmla="*/ 1230588 h 1849426"/>
                <a:gd name="connsiteX568" fmla="*/ 2931970 w 6386648"/>
                <a:gd name="connsiteY568" fmla="*/ 1212563 h 1849426"/>
                <a:gd name="connsiteX569" fmla="*/ 2949994 w 6386648"/>
                <a:gd name="connsiteY569" fmla="*/ 1194539 h 1849426"/>
                <a:gd name="connsiteX570" fmla="*/ 1009366 w 6386648"/>
                <a:gd name="connsiteY570" fmla="*/ 1194539 h 1849426"/>
                <a:gd name="connsiteX571" fmla="*/ 1027391 w 6386648"/>
                <a:gd name="connsiteY571" fmla="*/ 1212563 h 1849426"/>
                <a:gd name="connsiteX572" fmla="*/ 1009366 w 6386648"/>
                <a:gd name="connsiteY572" fmla="*/ 1230588 h 1849426"/>
                <a:gd name="connsiteX573" fmla="*/ 991342 w 6386648"/>
                <a:gd name="connsiteY573" fmla="*/ 1212563 h 1849426"/>
                <a:gd name="connsiteX574" fmla="*/ 1009366 w 6386648"/>
                <a:gd name="connsiteY574" fmla="*/ 1194539 h 1849426"/>
                <a:gd name="connsiteX575" fmla="*/ 4932678 w 6386648"/>
                <a:gd name="connsiteY575" fmla="*/ 1188531 h 1849426"/>
                <a:gd name="connsiteX576" fmla="*/ 4950703 w 6386648"/>
                <a:gd name="connsiteY576" fmla="*/ 1206556 h 1849426"/>
                <a:gd name="connsiteX577" fmla="*/ 4932678 w 6386648"/>
                <a:gd name="connsiteY577" fmla="*/ 1224580 h 1849426"/>
                <a:gd name="connsiteX578" fmla="*/ 4914654 w 6386648"/>
                <a:gd name="connsiteY578" fmla="*/ 1206556 h 1849426"/>
                <a:gd name="connsiteX579" fmla="*/ 4932678 w 6386648"/>
                <a:gd name="connsiteY579" fmla="*/ 1188531 h 1849426"/>
                <a:gd name="connsiteX580" fmla="*/ 4361905 w 6386648"/>
                <a:gd name="connsiteY580" fmla="*/ 1188531 h 1849426"/>
                <a:gd name="connsiteX581" fmla="*/ 4379930 w 6386648"/>
                <a:gd name="connsiteY581" fmla="*/ 1206556 h 1849426"/>
                <a:gd name="connsiteX582" fmla="*/ 4361905 w 6386648"/>
                <a:gd name="connsiteY582" fmla="*/ 1224580 h 1849426"/>
                <a:gd name="connsiteX583" fmla="*/ 4343881 w 6386648"/>
                <a:gd name="connsiteY583" fmla="*/ 1206556 h 1849426"/>
                <a:gd name="connsiteX584" fmla="*/ 4361905 w 6386648"/>
                <a:gd name="connsiteY584" fmla="*/ 1188531 h 1849426"/>
                <a:gd name="connsiteX585" fmla="*/ 3220360 w 6386648"/>
                <a:gd name="connsiteY585" fmla="*/ 1188531 h 1849426"/>
                <a:gd name="connsiteX586" fmla="*/ 3238385 w 6386648"/>
                <a:gd name="connsiteY586" fmla="*/ 1206556 h 1849426"/>
                <a:gd name="connsiteX587" fmla="*/ 3220360 w 6386648"/>
                <a:gd name="connsiteY587" fmla="*/ 1224580 h 1849426"/>
                <a:gd name="connsiteX588" fmla="*/ 3202336 w 6386648"/>
                <a:gd name="connsiteY588" fmla="*/ 1206556 h 1849426"/>
                <a:gd name="connsiteX589" fmla="*/ 3220360 w 6386648"/>
                <a:gd name="connsiteY589" fmla="*/ 1188531 h 1849426"/>
                <a:gd name="connsiteX590" fmla="*/ 708959 w 6386648"/>
                <a:gd name="connsiteY590" fmla="*/ 1188531 h 1849426"/>
                <a:gd name="connsiteX591" fmla="*/ 726984 w 6386648"/>
                <a:gd name="connsiteY591" fmla="*/ 1206556 h 1849426"/>
                <a:gd name="connsiteX592" fmla="*/ 708959 w 6386648"/>
                <a:gd name="connsiteY592" fmla="*/ 1224580 h 1849426"/>
                <a:gd name="connsiteX593" fmla="*/ 690935 w 6386648"/>
                <a:gd name="connsiteY593" fmla="*/ 1206556 h 1849426"/>
                <a:gd name="connsiteX594" fmla="*/ 708959 w 6386648"/>
                <a:gd name="connsiteY594" fmla="*/ 1188531 h 1849426"/>
                <a:gd name="connsiteX595" fmla="*/ 4824532 w 6386648"/>
                <a:gd name="connsiteY595" fmla="*/ 1182523 h 1849426"/>
                <a:gd name="connsiteX596" fmla="*/ 4842557 w 6386648"/>
                <a:gd name="connsiteY596" fmla="*/ 1200547 h 1849426"/>
                <a:gd name="connsiteX597" fmla="*/ 4824532 w 6386648"/>
                <a:gd name="connsiteY597" fmla="*/ 1218572 h 1849426"/>
                <a:gd name="connsiteX598" fmla="*/ 4806508 w 6386648"/>
                <a:gd name="connsiteY598" fmla="*/ 1200547 h 1849426"/>
                <a:gd name="connsiteX599" fmla="*/ 4824532 w 6386648"/>
                <a:gd name="connsiteY599" fmla="*/ 1182523 h 1849426"/>
                <a:gd name="connsiteX600" fmla="*/ 1279732 w 6386648"/>
                <a:gd name="connsiteY600" fmla="*/ 1170507 h 1849426"/>
                <a:gd name="connsiteX601" fmla="*/ 1297757 w 6386648"/>
                <a:gd name="connsiteY601" fmla="*/ 1188531 h 1849426"/>
                <a:gd name="connsiteX602" fmla="*/ 1279732 w 6386648"/>
                <a:gd name="connsiteY602" fmla="*/ 1206556 h 1849426"/>
                <a:gd name="connsiteX603" fmla="*/ 1261708 w 6386648"/>
                <a:gd name="connsiteY603" fmla="*/ 1188531 h 1849426"/>
                <a:gd name="connsiteX604" fmla="*/ 1279732 w 6386648"/>
                <a:gd name="connsiteY604" fmla="*/ 1170507 h 1849426"/>
                <a:gd name="connsiteX605" fmla="*/ 3478710 w 6386648"/>
                <a:gd name="connsiteY605" fmla="*/ 1164499 h 1849426"/>
                <a:gd name="connsiteX606" fmla="*/ 3496735 w 6386648"/>
                <a:gd name="connsiteY606" fmla="*/ 1182523 h 1849426"/>
                <a:gd name="connsiteX607" fmla="*/ 3478710 w 6386648"/>
                <a:gd name="connsiteY607" fmla="*/ 1200548 h 1849426"/>
                <a:gd name="connsiteX608" fmla="*/ 3460686 w 6386648"/>
                <a:gd name="connsiteY608" fmla="*/ 1182523 h 1849426"/>
                <a:gd name="connsiteX609" fmla="*/ 3478710 w 6386648"/>
                <a:gd name="connsiteY609" fmla="*/ 1164499 h 1849426"/>
                <a:gd name="connsiteX610" fmla="*/ 2703660 w 6386648"/>
                <a:gd name="connsiteY610" fmla="*/ 1164499 h 1849426"/>
                <a:gd name="connsiteX611" fmla="*/ 2721685 w 6386648"/>
                <a:gd name="connsiteY611" fmla="*/ 1182523 h 1849426"/>
                <a:gd name="connsiteX612" fmla="*/ 2703660 w 6386648"/>
                <a:gd name="connsiteY612" fmla="*/ 1200548 h 1849426"/>
                <a:gd name="connsiteX613" fmla="*/ 2685636 w 6386648"/>
                <a:gd name="connsiteY613" fmla="*/ 1182523 h 1849426"/>
                <a:gd name="connsiteX614" fmla="*/ 2703660 w 6386648"/>
                <a:gd name="connsiteY614" fmla="*/ 1164499 h 1849426"/>
                <a:gd name="connsiteX615" fmla="*/ 4500093 w 6386648"/>
                <a:gd name="connsiteY615" fmla="*/ 1158491 h 1849426"/>
                <a:gd name="connsiteX616" fmla="*/ 4518118 w 6386648"/>
                <a:gd name="connsiteY616" fmla="*/ 1176516 h 1849426"/>
                <a:gd name="connsiteX617" fmla="*/ 4500093 w 6386648"/>
                <a:gd name="connsiteY617" fmla="*/ 1194540 h 1849426"/>
                <a:gd name="connsiteX618" fmla="*/ 4482069 w 6386648"/>
                <a:gd name="connsiteY618" fmla="*/ 1176516 h 1849426"/>
                <a:gd name="connsiteX619" fmla="*/ 4500093 w 6386648"/>
                <a:gd name="connsiteY619" fmla="*/ 1158491 h 1849426"/>
                <a:gd name="connsiteX620" fmla="*/ 4199686 w 6386648"/>
                <a:gd name="connsiteY620" fmla="*/ 1158491 h 1849426"/>
                <a:gd name="connsiteX621" fmla="*/ 4217711 w 6386648"/>
                <a:gd name="connsiteY621" fmla="*/ 1176516 h 1849426"/>
                <a:gd name="connsiteX622" fmla="*/ 4199686 w 6386648"/>
                <a:gd name="connsiteY622" fmla="*/ 1194540 h 1849426"/>
                <a:gd name="connsiteX623" fmla="*/ 4181662 w 6386648"/>
                <a:gd name="connsiteY623" fmla="*/ 1176516 h 1849426"/>
                <a:gd name="connsiteX624" fmla="*/ 4199686 w 6386648"/>
                <a:gd name="connsiteY624" fmla="*/ 1158491 h 1849426"/>
                <a:gd name="connsiteX625" fmla="*/ 2132887 w 6386648"/>
                <a:gd name="connsiteY625" fmla="*/ 1158491 h 1849426"/>
                <a:gd name="connsiteX626" fmla="*/ 2150912 w 6386648"/>
                <a:gd name="connsiteY626" fmla="*/ 1176516 h 1849426"/>
                <a:gd name="connsiteX627" fmla="*/ 2132887 w 6386648"/>
                <a:gd name="connsiteY627" fmla="*/ 1194540 h 1849426"/>
                <a:gd name="connsiteX628" fmla="*/ 2114863 w 6386648"/>
                <a:gd name="connsiteY628" fmla="*/ 1176516 h 1849426"/>
                <a:gd name="connsiteX629" fmla="*/ 2132887 w 6386648"/>
                <a:gd name="connsiteY629" fmla="*/ 1158491 h 1849426"/>
                <a:gd name="connsiteX630" fmla="*/ 1850505 w 6386648"/>
                <a:gd name="connsiteY630" fmla="*/ 1158491 h 1849426"/>
                <a:gd name="connsiteX631" fmla="*/ 1868530 w 6386648"/>
                <a:gd name="connsiteY631" fmla="*/ 1176516 h 1849426"/>
                <a:gd name="connsiteX632" fmla="*/ 1850505 w 6386648"/>
                <a:gd name="connsiteY632" fmla="*/ 1194540 h 1849426"/>
                <a:gd name="connsiteX633" fmla="*/ 1832481 w 6386648"/>
                <a:gd name="connsiteY633" fmla="*/ 1176516 h 1849426"/>
                <a:gd name="connsiteX634" fmla="*/ 1850505 w 6386648"/>
                <a:gd name="connsiteY634" fmla="*/ 1158491 h 1849426"/>
                <a:gd name="connsiteX635" fmla="*/ 3340522 w 6386648"/>
                <a:gd name="connsiteY635" fmla="*/ 1152483 h 1849426"/>
                <a:gd name="connsiteX636" fmla="*/ 3358547 w 6386648"/>
                <a:gd name="connsiteY636" fmla="*/ 1170507 h 1849426"/>
                <a:gd name="connsiteX637" fmla="*/ 3340522 w 6386648"/>
                <a:gd name="connsiteY637" fmla="*/ 1188532 h 1849426"/>
                <a:gd name="connsiteX638" fmla="*/ 3322498 w 6386648"/>
                <a:gd name="connsiteY638" fmla="*/ 1170507 h 1849426"/>
                <a:gd name="connsiteX639" fmla="*/ 3340522 w 6386648"/>
                <a:gd name="connsiteY639" fmla="*/ 1152483 h 1849426"/>
                <a:gd name="connsiteX640" fmla="*/ 2829831 w 6386648"/>
                <a:gd name="connsiteY640" fmla="*/ 1152483 h 1849426"/>
                <a:gd name="connsiteX641" fmla="*/ 2847856 w 6386648"/>
                <a:gd name="connsiteY641" fmla="*/ 1170507 h 1849426"/>
                <a:gd name="connsiteX642" fmla="*/ 2829831 w 6386648"/>
                <a:gd name="connsiteY642" fmla="*/ 1188532 h 1849426"/>
                <a:gd name="connsiteX643" fmla="*/ 2811807 w 6386648"/>
                <a:gd name="connsiteY643" fmla="*/ 1170507 h 1849426"/>
                <a:gd name="connsiteX644" fmla="*/ 2829831 w 6386648"/>
                <a:gd name="connsiteY644" fmla="*/ 1152483 h 1849426"/>
                <a:gd name="connsiteX645" fmla="*/ 2253050 w 6386648"/>
                <a:gd name="connsiteY645" fmla="*/ 1152483 h 1849426"/>
                <a:gd name="connsiteX646" fmla="*/ 2271075 w 6386648"/>
                <a:gd name="connsiteY646" fmla="*/ 1170507 h 1849426"/>
                <a:gd name="connsiteX647" fmla="*/ 2253050 w 6386648"/>
                <a:gd name="connsiteY647" fmla="*/ 1188532 h 1849426"/>
                <a:gd name="connsiteX648" fmla="*/ 2235026 w 6386648"/>
                <a:gd name="connsiteY648" fmla="*/ 1170507 h 1849426"/>
                <a:gd name="connsiteX649" fmla="*/ 2253050 w 6386648"/>
                <a:gd name="connsiteY649" fmla="*/ 1152483 h 1849426"/>
                <a:gd name="connsiteX650" fmla="*/ 1994700 w 6386648"/>
                <a:gd name="connsiteY650" fmla="*/ 1146474 h 1849426"/>
                <a:gd name="connsiteX651" fmla="*/ 2012725 w 6386648"/>
                <a:gd name="connsiteY651" fmla="*/ 1164498 h 1849426"/>
                <a:gd name="connsiteX652" fmla="*/ 1994700 w 6386648"/>
                <a:gd name="connsiteY652" fmla="*/ 1182523 h 1849426"/>
                <a:gd name="connsiteX653" fmla="*/ 1976676 w 6386648"/>
                <a:gd name="connsiteY653" fmla="*/ 1164498 h 1849426"/>
                <a:gd name="connsiteX654" fmla="*/ 1994700 w 6386648"/>
                <a:gd name="connsiteY654" fmla="*/ 1146474 h 1849426"/>
                <a:gd name="connsiteX655" fmla="*/ 1718326 w 6386648"/>
                <a:gd name="connsiteY655" fmla="*/ 1146474 h 1849426"/>
                <a:gd name="connsiteX656" fmla="*/ 1736351 w 6386648"/>
                <a:gd name="connsiteY656" fmla="*/ 1164498 h 1849426"/>
                <a:gd name="connsiteX657" fmla="*/ 1718326 w 6386648"/>
                <a:gd name="connsiteY657" fmla="*/ 1182523 h 1849426"/>
                <a:gd name="connsiteX658" fmla="*/ 1700302 w 6386648"/>
                <a:gd name="connsiteY658" fmla="*/ 1164498 h 1849426"/>
                <a:gd name="connsiteX659" fmla="*/ 1718326 w 6386648"/>
                <a:gd name="connsiteY659" fmla="*/ 1146474 h 1849426"/>
                <a:gd name="connsiteX660" fmla="*/ 1129529 w 6386648"/>
                <a:gd name="connsiteY660" fmla="*/ 1146474 h 1849426"/>
                <a:gd name="connsiteX661" fmla="*/ 1147554 w 6386648"/>
                <a:gd name="connsiteY661" fmla="*/ 1164498 h 1849426"/>
                <a:gd name="connsiteX662" fmla="*/ 1129529 w 6386648"/>
                <a:gd name="connsiteY662" fmla="*/ 1182523 h 1849426"/>
                <a:gd name="connsiteX663" fmla="*/ 1111505 w 6386648"/>
                <a:gd name="connsiteY663" fmla="*/ 1164498 h 1849426"/>
                <a:gd name="connsiteX664" fmla="*/ 1129529 w 6386648"/>
                <a:gd name="connsiteY664" fmla="*/ 1146474 h 1849426"/>
                <a:gd name="connsiteX665" fmla="*/ 498674 w 6386648"/>
                <a:gd name="connsiteY665" fmla="*/ 1140466 h 1849426"/>
                <a:gd name="connsiteX666" fmla="*/ 516699 w 6386648"/>
                <a:gd name="connsiteY666" fmla="*/ 1158490 h 1849426"/>
                <a:gd name="connsiteX667" fmla="*/ 498674 w 6386648"/>
                <a:gd name="connsiteY667" fmla="*/ 1176515 h 1849426"/>
                <a:gd name="connsiteX668" fmla="*/ 480650 w 6386648"/>
                <a:gd name="connsiteY668" fmla="*/ 1158490 h 1849426"/>
                <a:gd name="connsiteX669" fmla="*/ 498674 w 6386648"/>
                <a:gd name="connsiteY669" fmla="*/ 1140466 h 1849426"/>
                <a:gd name="connsiteX670" fmla="*/ 3707019 w 6386648"/>
                <a:gd name="connsiteY670" fmla="*/ 1134458 h 1849426"/>
                <a:gd name="connsiteX671" fmla="*/ 3725044 w 6386648"/>
                <a:gd name="connsiteY671" fmla="*/ 1152482 h 1849426"/>
                <a:gd name="connsiteX672" fmla="*/ 3707019 w 6386648"/>
                <a:gd name="connsiteY672" fmla="*/ 1170507 h 1849426"/>
                <a:gd name="connsiteX673" fmla="*/ 3688994 w 6386648"/>
                <a:gd name="connsiteY673" fmla="*/ 1152482 h 1849426"/>
                <a:gd name="connsiteX674" fmla="*/ 3707019 w 6386648"/>
                <a:gd name="connsiteY674" fmla="*/ 1134458 h 1849426"/>
                <a:gd name="connsiteX675" fmla="*/ 799081 w 6386648"/>
                <a:gd name="connsiteY675" fmla="*/ 1134458 h 1849426"/>
                <a:gd name="connsiteX676" fmla="*/ 817106 w 6386648"/>
                <a:gd name="connsiteY676" fmla="*/ 1152482 h 1849426"/>
                <a:gd name="connsiteX677" fmla="*/ 799081 w 6386648"/>
                <a:gd name="connsiteY677" fmla="*/ 1170507 h 1849426"/>
                <a:gd name="connsiteX678" fmla="*/ 781057 w 6386648"/>
                <a:gd name="connsiteY678" fmla="*/ 1152482 h 1849426"/>
                <a:gd name="connsiteX679" fmla="*/ 799081 w 6386648"/>
                <a:gd name="connsiteY679" fmla="*/ 1134458 h 1849426"/>
                <a:gd name="connsiteX680" fmla="*/ 384520 w 6386648"/>
                <a:gd name="connsiteY680" fmla="*/ 1134458 h 1849426"/>
                <a:gd name="connsiteX681" fmla="*/ 402545 w 6386648"/>
                <a:gd name="connsiteY681" fmla="*/ 1152482 h 1849426"/>
                <a:gd name="connsiteX682" fmla="*/ 384520 w 6386648"/>
                <a:gd name="connsiteY682" fmla="*/ 1170507 h 1849426"/>
                <a:gd name="connsiteX683" fmla="*/ 366496 w 6386648"/>
                <a:gd name="connsiteY683" fmla="*/ 1152482 h 1849426"/>
                <a:gd name="connsiteX684" fmla="*/ 384520 w 6386648"/>
                <a:gd name="connsiteY684" fmla="*/ 1134458 h 1849426"/>
                <a:gd name="connsiteX685" fmla="*/ 3935328 w 6386648"/>
                <a:gd name="connsiteY685" fmla="*/ 1128450 h 1849426"/>
                <a:gd name="connsiteX686" fmla="*/ 3953353 w 6386648"/>
                <a:gd name="connsiteY686" fmla="*/ 1146475 h 1849426"/>
                <a:gd name="connsiteX687" fmla="*/ 3935328 w 6386648"/>
                <a:gd name="connsiteY687" fmla="*/ 1164499 h 1849426"/>
                <a:gd name="connsiteX688" fmla="*/ 3917304 w 6386648"/>
                <a:gd name="connsiteY688" fmla="*/ 1146475 h 1849426"/>
                <a:gd name="connsiteX689" fmla="*/ 3935328 w 6386648"/>
                <a:gd name="connsiteY689" fmla="*/ 1128450 h 1849426"/>
                <a:gd name="connsiteX690" fmla="*/ 1514049 w 6386648"/>
                <a:gd name="connsiteY690" fmla="*/ 1128450 h 1849426"/>
                <a:gd name="connsiteX691" fmla="*/ 1532074 w 6386648"/>
                <a:gd name="connsiteY691" fmla="*/ 1146475 h 1849426"/>
                <a:gd name="connsiteX692" fmla="*/ 1514049 w 6386648"/>
                <a:gd name="connsiteY692" fmla="*/ 1164499 h 1849426"/>
                <a:gd name="connsiteX693" fmla="*/ 1496025 w 6386648"/>
                <a:gd name="connsiteY693" fmla="*/ 1146475 h 1849426"/>
                <a:gd name="connsiteX694" fmla="*/ 1514049 w 6386648"/>
                <a:gd name="connsiteY694" fmla="*/ 1128450 h 1849426"/>
                <a:gd name="connsiteX695" fmla="*/ 4650296 w 6386648"/>
                <a:gd name="connsiteY695" fmla="*/ 1122442 h 1849426"/>
                <a:gd name="connsiteX696" fmla="*/ 4668321 w 6386648"/>
                <a:gd name="connsiteY696" fmla="*/ 1140466 h 1849426"/>
                <a:gd name="connsiteX697" fmla="*/ 4650296 w 6386648"/>
                <a:gd name="connsiteY697" fmla="*/ 1158491 h 1849426"/>
                <a:gd name="connsiteX698" fmla="*/ 4632272 w 6386648"/>
                <a:gd name="connsiteY698" fmla="*/ 1140466 h 1849426"/>
                <a:gd name="connsiteX699" fmla="*/ 4650296 w 6386648"/>
                <a:gd name="connsiteY699" fmla="*/ 1122442 h 1849426"/>
                <a:gd name="connsiteX700" fmla="*/ 4073515 w 6386648"/>
                <a:gd name="connsiteY700" fmla="*/ 1122442 h 1849426"/>
                <a:gd name="connsiteX701" fmla="*/ 4091540 w 6386648"/>
                <a:gd name="connsiteY701" fmla="*/ 1140466 h 1849426"/>
                <a:gd name="connsiteX702" fmla="*/ 4073515 w 6386648"/>
                <a:gd name="connsiteY702" fmla="*/ 1158491 h 1849426"/>
                <a:gd name="connsiteX703" fmla="*/ 4055491 w 6386648"/>
                <a:gd name="connsiteY703" fmla="*/ 1140466 h 1849426"/>
                <a:gd name="connsiteX704" fmla="*/ 4073515 w 6386648"/>
                <a:gd name="connsiteY704" fmla="*/ 1122442 h 1849426"/>
                <a:gd name="connsiteX705" fmla="*/ 2475351 w 6386648"/>
                <a:gd name="connsiteY705" fmla="*/ 1122442 h 1849426"/>
                <a:gd name="connsiteX706" fmla="*/ 2493376 w 6386648"/>
                <a:gd name="connsiteY706" fmla="*/ 1140466 h 1849426"/>
                <a:gd name="connsiteX707" fmla="*/ 2475351 w 6386648"/>
                <a:gd name="connsiteY707" fmla="*/ 1158491 h 1849426"/>
                <a:gd name="connsiteX708" fmla="*/ 2457326 w 6386648"/>
                <a:gd name="connsiteY708" fmla="*/ 1140466 h 1849426"/>
                <a:gd name="connsiteX709" fmla="*/ 2475351 w 6386648"/>
                <a:gd name="connsiteY709" fmla="*/ 1122442 h 1849426"/>
                <a:gd name="connsiteX710" fmla="*/ 1393887 w 6386648"/>
                <a:gd name="connsiteY710" fmla="*/ 1122442 h 1849426"/>
                <a:gd name="connsiteX711" fmla="*/ 1411912 w 6386648"/>
                <a:gd name="connsiteY711" fmla="*/ 1140466 h 1849426"/>
                <a:gd name="connsiteX712" fmla="*/ 1393887 w 6386648"/>
                <a:gd name="connsiteY712" fmla="*/ 1158491 h 1849426"/>
                <a:gd name="connsiteX713" fmla="*/ 1375863 w 6386648"/>
                <a:gd name="connsiteY713" fmla="*/ 1140466 h 1849426"/>
                <a:gd name="connsiteX714" fmla="*/ 1393887 w 6386648"/>
                <a:gd name="connsiteY714" fmla="*/ 1122442 h 1849426"/>
                <a:gd name="connsiteX715" fmla="*/ 3058140 w 6386648"/>
                <a:gd name="connsiteY715" fmla="*/ 1116434 h 1849426"/>
                <a:gd name="connsiteX716" fmla="*/ 3076165 w 6386648"/>
                <a:gd name="connsiteY716" fmla="*/ 1134458 h 1849426"/>
                <a:gd name="connsiteX717" fmla="*/ 3058140 w 6386648"/>
                <a:gd name="connsiteY717" fmla="*/ 1152483 h 1849426"/>
                <a:gd name="connsiteX718" fmla="*/ 3040116 w 6386648"/>
                <a:gd name="connsiteY718" fmla="*/ 1134458 h 1849426"/>
                <a:gd name="connsiteX719" fmla="*/ 3058140 w 6386648"/>
                <a:gd name="connsiteY719" fmla="*/ 1116434 h 1849426"/>
                <a:gd name="connsiteX720" fmla="*/ 4800499 w 6386648"/>
                <a:gd name="connsiteY720" fmla="*/ 1092401 h 1849426"/>
                <a:gd name="connsiteX721" fmla="*/ 4818524 w 6386648"/>
                <a:gd name="connsiteY721" fmla="*/ 1110425 h 1849426"/>
                <a:gd name="connsiteX722" fmla="*/ 4800499 w 6386648"/>
                <a:gd name="connsiteY722" fmla="*/ 1128450 h 1849426"/>
                <a:gd name="connsiteX723" fmla="*/ 4782475 w 6386648"/>
                <a:gd name="connsiteY723" fmla="*/ 1110425 h 1849426"/>
                <a:gd name="connsiteX724" fmla="*/ 4800499 w 6386648"/>
                <a:gd name="connsiteY724" fmla="*/ 1092401 h 1849426"/>
                <a:gd name="connsiteX725" fmla="*/ 2349180 w 6386648"/>
                <a:gd name="connsiteY725" fmla="*/ 1092401 h 1849426"/>
                <a:gd name="connsiteX726" fmla="*/ 2367205 w 6386648"/>
                <a:gd name="connsiteY726" fmla="*/ 1110425 h 1849426"/>
                <a:gd name="connsiteX727" fmla="*/ 2349180 w 6386648"/>
                <a:gd name="connsiteY727" fmla="*/ 1128450 h 1849426"/>
                <a:gd name="connsiteX728" fmla="*/ 2331156 w 6386648"/>
                <a:gd name="connsiteY728" fmla="*/ 1110425 h 1849426"/>
                <a:gd name="connsiteX729" fmla="*/ 2349180 w 6386648"/>
                <a:gd name="connsiteY729" fmla="*/ 1092401 h 1849426"/>
                <a:gd name="connsiteX730" fmla="*/ 931260 w 6386648"/>
                <a:gd name="connsiteY730" fmla="*/ 1092401 h 1849426"/>
                <a:gd name="connsiteX731" fmla="*/ 949285 w 6386648"/>
                <a:gd name="connsiteY731" fmla="*/ 1110425 h 1849426"/>
                <a:gd name="connsiteX732" fmla="*/ 931260 w 6386648"/>
                <a:gd name="connsiteY732" fmla="*/ 1128450 h 1849426"/>
                <a:gd name="connsiteX733" fmla="*/ 913236 w 6386648"/>
                <a:gd name="connsiteY733" fmla="*/ 1110425 h 1849426"/>
                <a:gd name="connsiteX734" fmla="*/ 931260 w 6386648"/>
                <a:gd name="connsiteY734" fmla="*/ 1092401 h 1849426"/>
                <a:gd name="connsiteX735" fmla="*/ 4986752 w 6386648"/>
                <a:gd name="connsiteY735" fmla="*/ 1086393 h 1849426"/>
                <a:gd name="connsiteX736" fmla="*/ 5004777 w 6386648"/>
                <a:gd name="connsiteY736" fmla="*/ 1104417 h 1849426"/>
                <a:gd name="connsiteX737" fmla="*/ 4986752 w 6386648"/>
                <a:gd name="connsiteY737" fmla="*/ 1122442 h 1849426"/>
                <a:gd name="connsiteX738" fmla="*/ 4968728 w 6386648"/>
                <a:gd name="connsiteY738" fmla="*/ 1104417 h 1849426"/>
                <a:gd name="connsiteX739" fmla="*/ 4986752 w 6386648"/>
                <a:gd name="connsiteY739" fmla="*/ 1086393 h 1849426"/>
                <a:gd name="connsiteX740" fmla="*/ 3815165 w 6386648"/>
                <a:gd name="connsiteY740" fmla="*/ 1086393 h 1849426"/>
                <a:gd name="connsiteX741" fmla="*/ 3833190 w 6386648"/>
                <a:gd name="connsiteY741" fmla="*/ 1104417 h 1849426"/>
                <a:gd name="connsiteX742" fmla="*/ 3815165 w 6386648"/>
                <a:gd name="connsiteY742" fmla="*/ 1122442 h 1849426"/>
                <a:gd name="connsiteX743" fmla="*/ 3797141 w 6386648"/>
                <a:gd name="connsiteY743" fmla="*/ 1104417 h 1849426"/>
                <a:gd name="connsiteX744" fmla="*/ 3815165 w 6386648"/>
                <a:gd name="connsiteY744" fmla="*/ 1086393 h 1849426"/>
                <a:gd name="connsiteX745" fmla="*/ 3586856 w 6386648"/>
                <a:gd name="connsiteY745" fmla="*/ 1086393 h 1849426"/>
                <a:gd name="connsiteX746" fmla="*/ 3604881 w 6386648"/>
                <a:gd name="connsiteY746" fmla="*/ 1104417 h 1849426"/>
                <a:gd name="connsiteX747" fmla="*/ 3586856 w 6386648"/>
                <a:gd name="connsiteY747" fmla="*/ 1122442 h 1849426"/>
                <a:gd name="connsiteX748" fmla="*/ 3568831 w 6386648"/>
                <a:gd name="connsiteY748" fmla="*/ 1104417 h 1849426"/>
                <a:gd name="connsiteX749" fmla="*/ 3586856 w 6386648"/>
                <a:gd name="connsiteY749" fmla="*/ 1086393 h 1849426"/>
                <a:gd name="connsiteX750" fmla="*/ 3166287 w 6386648"/>
                <a:gd name="connsiteY750" fmla="*/ 1086393 h 1849426"/>
                <a:gd name="connsiteX751" fmla="*/ 3184312 w 6386648"/>
                <a:gd name="connsiteY751" fmla="*/ 1104417 h 1849426"/>
                <a:gd name="connsiteX752" fmla="*/ 3166287 w 6386648"/>
                <a:gd name="connsiteY752" fmla="*/ 1122442 h 1849426"/>
                <a:gd name="connsiteX753" fmla="*/ 3148262 w 6386648"/>
                <a:gd name="connsiteY753" fmla="*/ 1104417 h 1849426"/>
                <a:gd name="connsiteX754" fmla="*/ 3166287 w 6386648"/>
                <a:gd name="connsiteY754" fmla="*/ 1086393 h 1849426"/>
                <a:gd name="connsiteX755" fmla="*/ 2595514 w 6386648"/>
                <a:gd name="connsiteY755" fmla="*/ 1086393 h 1849426"/>
                <a:gd name="connsiteX756" fmla="*/ 2613539 w 6386648"/>
                <a:gd name="connsiteY756" fmla="*/ 1104417 h 1849426"/>
                <a:gd name="connsiteX757" fmla="*/ 2595514 w 6386648"/>
                <a:gd name="connsiteY757" fmla="*/ 1122442 h 1849426"/>
                <a:gd name="connsiteX758" fmla="*/ 2577489 w 6386648"/>
                <a:gd name="connsiteY758" fmla="*/ 1104417 h 1849426"/>
                <a:gd name="connsiteX759" fmla="*/ 2595514 w 6386648"/>
                <a:gd name="connsiteY759" fmla="*/ 1086393 h 1849426"/>
                <a:gd name="connsiteX760" fmla="*/ 1628204 w 6386648"/>
                <a:gd name="connsiteY760" fmla="*/ 1074377 h 1849426"/>
                <a:gd name="connsiteX761" fmla="*/ 1646229 w 6386648"/>
                <a:gd name="connsiteY761" fmla="*/ 1092401 h 1849426"/>
                <a:gd name="connsiteX762" fmla="*/ 1628204 w 6386648"/>
                <a:gd name="connsiteY762" fmla="*/ 1110426 h 1849426"/>
                <a:gd name="connsiteX763" fmla="*/ 1610180 w 6386648"/>
                <a:gd name="connsiteY763" fmla="*/ 1092401 h 1849426"/>
                <a:gd name="connsiteX764" fmla="*/ 1628204 w 6386648"/>
                <a:gd name="connsiteY764" fmla="*/ 1074377 h 1849426"/>
                <a:gd name="connsiteX765" fmla="*/ 642870 w 6386648"/>
                <a:gd name="connsiteY765" fmla="*/ 1074377 h 1849426"/>
                <a:gd name="connsiteX766" fmla="*/ 660895 w 6386648"/>
                <a:gd name="connsiteY766" fmla="*/ 1092401 h 1849426"/>
                <a:gd name="connsiteX767" fmla="*/ 642870 w 6386648"/>
                <a:gd name="connsiteY767" fmla="*/ 1110426 h 1849426"/>
                <a:gd name="connsiteX768" fmla="*/ 624846 w 6386648"/>
                <a:gd name="connsiteY768" fmla="*/ 1092401 h 1849426"/>
                <a:gd name="connsiteX769" fmla="*/ 642870 w 6386648"/>
                <a:gd name="connsiteY769" fmla="*/ 1074377 h 1849426"/>
                <a:gd name="connsiteX770" fmla="*/ 2925961 w 6386648"/>
                <a:gd name="connsiteY770" fmla="*/ 1068369 h 1849426"/>
                <a:gd name="connsiteX771" fmla="*/ 2943986 w 6386648"/>
                <a:gd name="connsiteY771" fmla="*/ 1086394 h 1849426"/>
                <a:gd name="connsiteX772" fmla="*/ 2925961 w 6386648"/>
                <a:gd name="connsiteY772" fmla="*/ 1104418 h 1849426"/>
                <a:gd name="connsiteX773" fmla="*/ 2907936 w 6386648"/>
                <a:gd name="connsiteY773" fmla="*/ 1086394 h 1849426"/>
                <a:gd name="connsiteX774" fmla="*/ 2925961 w 6386648"/>
                <a:gd name="connsiteY774" fmla="*/ 1068369 h 1849426"/>
                <a:gd name="connsiteX775" fmla="*/ 3424636 w 6386648"/>
                <a:gd name="connsiteY775" fmla="*/ 1062360 h 1849426"/>
                <a:gd name="connsiteX776" fmla="*/ 3442661 w 6386648"/>
                <a:gd name="connsiteY776" fmla="*/ 1080384 h 1849426"/>
                <a:gd name="connsiteX777" fmla="*/ 3424636 w 6386648"/>
                <a:gd name="connsiteY777" fmla="*/ 1098409 h 1849426"/>
                <a:gd name="connsiteX778" fmla="*/ 3406612 w 6386648"/>
                <a:gd name="connsiteY778" fmla="*/ 1080384 h 1849426"/>
                <a:gd name="connsiteX779" fmla="*/ 3424636 w 6386648"/>
                <a:gd name="connsiteY779" fmla="*/ 1062360 h 1849426"/>
                <a:gd name="connsiteX780" fmla="*/ 1249691 w 6386648"/>
                <a:gd name="connsiteY780" fmla="*/ 1062360 h 1849426"/>
                <a:gd name="connsiteX781" fmla="*/ 1267716 w 6386648"/>
                <a:gd name="connsiteY781" fmla="*/ 1080384 h 1849426"/>
                <a:gd name="connsiteX782" fmla="*/ 1249691 w 6386648"/>
                <a:gd name="connsiteY782" fmla="*/ 1098409 h 1849426"/>
                <a:gd name="connsiteX783" fmla="*/ 1231667 w 6386648"/>
                <a:gd name="connsiteY783" fmla="*/ 1080384 h 1849426"/>
                <a:gd name="connsiteX784" fmla="*/ 1249691 w 6386648"/>
                <a:gd name="connsiteY784" fmla="*/ 1062360 h 1849426"/>
                <a:gd name="connsiteX785" fmla="*/ 1075456 w 6386648"/>
                <a:gd name="connsiteY785" fmla="*/ 1062360 h 1849426"/>
                <a:gd name="connsiteX786" fmla="*/ 1093480 w 6386648"/>
                <a:gd name="connsiteY786" fmla="*/ 1080384 h 1849426"/>
                <a:gd name="connsiteX787" fmla="*/ 1075456 w 6386648"/>
                <a:gd name="connsiteY787" fmla="*/ 1098409 h 1849426"/>
                <a:gd name="connsiteX788" fmla="*/ 1057431 w 6386648"/>
                <a:gd name="connsiteY788" fmla="*/ 1080384 h 1849426"/>
                <a:gd name="connsiteX789" fmla="*/ 1075456 w 6386648"/>
                <a:gd name="connsiteY789" fmla="*/ 1062360 h 1849426"/>
                <a:gd name="connsiteX790" fmla="*/ 1928611 w 6386648"/>
                <a:gd name="connsiteY790" fmla="*/ 1056352 h 1849426"/>
                <a:gd name="connsiteX791" fmla="*/ 1946636 w 6386648"/>
                <a:gd name="connsiteY791" fmla="*/ 1074376 h 1849426"/>
                <a:gd name="connsiteX792" fmla="*/ 1928611 w 6386648"/>
                <a:gd name="connsiteY792" fmla="*/ 1092401 h 1849426"/>
                <a:gd name="connsiteX793" fmla="*/ 1910587 w 6386648"/>
                <a:gd name="connsiteY793" fmla="*/ 1074376 h 1849426"/>
                <a:gd name="connsiteX794" fmla="*/ 1928611 w 6386648"/>
                <a:gd name="connsiteY794" fmla="*/ 1056352 h 1849426"/>
                <a:gd name="connsiteX795" fmla="*/ 2709668 w 6386648"/>
                <a:gd name="connsiteY795" fmla="*/ 1044336 h 1849426"/>
                <a:gd name="connsiteX796" fmla="*/ 2727693 w 6386648"/>
                <a:gd name="connsiteY796" fmla="*/ 1062360 h 1849426"/>
                <a:gd name="connsiteX797" fmla="*/ 2709668 w 6386648"/>
                <a:gd name="connsiteY797" fmla="*/ 1080385 h 1849426"/>
                <a:gd name="connsiteX798" fmla="*/ 2691644 w 6386648"/>
                <a:gd name="connsiteY798" fmla="*/ 1062360 h 1849426"/>
                <a:gd name="connsiteX799" fmla="*/ 2709668 w 6386648"/>
                <a:gd name="connsiteY799" fmla="*/ 1044336 h 1849426"/>
                <a:gd name="connsiteX800" fmla="*/ 1784415 w 6386648"/>
                <a:gd name="connsiteY800" fmla="*/ 1044336 h 1849426"/>
                <a:gd name="connsiteX801" fmla="*/ 1802440 w 6386648"/>
                <a:gd name="connsiteY801" fmla="*/ 1062360 h 1849426"/>
                <a:gd name="connsiteX802" fmla="*/ 1784415 w 6386648"/>
                <a:gd name="connsiteY802" fmla="*/ 1080385 h 1849426"/>
                <a:gd name="connsiteX803" fmla="*/ 1766391 w 6386648"/>
                <a:gd name="connsiteY803" fmla="*/ 1062360 h 1849426"/>
                <a:gd name="connsiteX804" fmla="*/ 1784415 w 6386648"/>
                <a:gd name="connsiteY804" fmla="*/ 1044336 h 1849426"/>
                <a:gd name="connsiteX805" fmla="*/ 3292457 w 6386648"/>
                <a:gd name="connsiteY805" fmla="*/ 1038328 h 1849426"/>
                <a:gd name="connsiteX806" fmla="*/ 3310482 w 6386648"/>
                <a:gd name="connsiteY806" fmla="*/ 1056353 h 1849426"/>
                <a:gd name="connsiteX807" fmla="*/ 3292457 w 6386648"/>
                <a:gd name="connsiteY807" fmla="*/ 1074377 h 1849426"/>
                <a:gd name="connsiteX808" fmla="*/ 3274433 w 6386648"/>
                <a:gd name="connsiteY808" fmla="*/ 1056353 h 1849426"/>
                <a:gd name="connsiteX809" fmla="*/ 3292457 w 6386648"/>
                <a:gd name="connsiteY809" fmla="*/ 1038328 h 1849426"/>
                <a:gd name="connsiteX810" fmla="*/ 2198977 w 6386648"/>
                <a:gd name="connsiteY810" fmla="*/ 1038328 h 1849426"/>
                <a:gd name="connsiteX811" fmla="*/ 2217002 w 6386648"/>
                <a:gd name="connsiteY811" fmla="*/ 1056353 h 1849426"/>
                <a:gd name="connsiteX812" fmla="*/ 2198977 w 6386648"/>
                <a:gd name="connsiteY812" fmla="*/ 1074377 h 1849426"/>
                <a:gd name="connsiteX813" fmla="*/ 2180953 w 6386648"/>
                <a:gd name="connsiteY813" fmla="*/ 1056353 h 1849426"/>
                <a:gd name="connsiteX814" fmla="*/ 2198977 w 6386648"/>
                <a:gd name="connsiteY814" fmla="*/ 1038328 h 1849426"/>
                <a:gd name="connsiteX815" fmla="*/ 2078814 w 6386648"/>
                <a:gd name="connsiteY815" fmla="*/ 1032320 h 1849426"/>
                <a:gd name="connsiteX816" fmla="*/ 2096839 w 6386648"/>
                <a:gd name="connsiteY816" fmla="*/ 1050344 h 1849426"/>
                <a:gd name="connsiteX817" fmla="*/ 2078814 w 6386648"/>
                <a:gd name="connsiteY817" fmla="*/ 1068369 h 1849426"/>
                <a:gd name="connsiteX818" fmla="*/ 2060790 w 6386648"/>
                <a:gd name="connsiteY818" fmla="*/ 1050344 h 1849426"/>
                <a:gd name="connsiteX819" fmla="*/ 2078814 w 6386648"/>
                <a:gd name="connsiteY819" fmla="*/ 1032320 h 1849426"/>
                <a:gd name="connsiteX820" fmla="*/ 3983393 w 6386648"/>
                <a:gd name="connsiteY820" fmla="*/ 1026312 h 1849426"/>
                <a:gd name="connsiteX821" fmla="*/ 4001418 w 6386648"/>
                <a:gd name="connsiteY821" fmla="*/ 1044336 h 1849426"/>
                <a:gd name="connsiteX822" fmla="*/ 3983393 w 6386648"/>
                <a:gd name="connsiteY822" fmla="*/ 1062361 h 1849426"/>
                <a:gd name="connsiteX823" fmla="*/ 3965369 w 6386648"/>
                <a:gd name="connsiteY823" fmla="*/ 1044336 h 1849426"/>
                <a:gd name="connsiteX824" fmla="*/ 3983393 w 6386648"/>
                <a:gd name="connsiteY824" fmla="*/ 1026312 h 1849426"/>
                <a:gd name="connsiteX825" fmla="*/ 817106 w 6386648"/>
                <a:gd name="connsiteY825" fmla="*/ 1020304 h 1849426"/>
                <a:gd name="connsiteX826" fmla="*/ 829123 w 6386648"/>
                <a:gd name="connsiteY826" fmla="*/ 1032320 h 1849426"/>
                <a:gd name="connsiteX827" fmla="*/ 817106 w 6386648"/>
                <a:gd name="connsiteY827" fmla="*/ 1044336 h 1849426"/>
                <a:gd name="connsiteX828" fmla="*/ 805090 w 6386648"/>
                <a:gd name="connsiteY828" fmla="*/ 1032320 h 1849426"/>
                <a:gd name="connsiteX829" fmla="*/ 817106 w 6386648"/>
                <a:gd name="connsiteY829" fmla="*/ 1020304 h 1849426"/>
                <a:gd name="connsiteX830" fmla="*/ 2817815 w 6386648"/>
                <a:gd name="connsiteY830" fmla="*/ 1014295 h 1849426"/>
                <a:gd name="connsiteX831" fmla="*/ 2835840 w 6386648"/>
                <a:gd name="connsiteY831" fmla="*/ 1032319 h 1849426"/>
                <a:gd name="connsiteX832" fmla="*/ 2817815 w 6386648"/>
                <a:gd name="connsiteY832" fmla="*/ 1050344 h 1849426"/>
                <a:gd name="connsiteX833" fmla="*/ 2799791 w 6386648"/>
                <a:gd name="connsiteY833" fmla="*/ 1032319 h 1849426"/>
                <a:gd name="connsiteX834" fmla="*/ 2817815 w 6386648"/>
                <a:gd name="connsiteY834" fmla="*/ 1014295 h 1849426"/>
                <a:gd name="connsiteX835" fmla="*/ 2445310 w 6386648"/>
                <a:gd name="connsiteY835" fmla="*/ 1014295 h 1849426"/>
                <a:gd name="connsiteX836" fmla="*/ 2463335 w 6386648"/>
                <a:gd name="connsiteY836" fmla="*/ 1032319 h 1849426"/>
                <a:gd name="connsiteX837" fmla="*/ 2445310 w 6386648"/>
                <a:gd name="connsiteY837" fmla="*/ 1050344 h 1849426"/>
                <a:gd name="connsiteX838" fmla="*/ 2427285 w 6386648"/>
                <a:gd name="connsiteY838" fmla="*/ 1032319 h 1849426"/>
                <a:gd name="connsiteX839" fmla="*/ 2445310 w 6386648"/>
                <a:gd name="connsiteY839" fmla="*/ 1014295 h 1849426"/>
                <a:gd name="connsiteX840" fmla="*/ 420569 w 6386648"/>
                <a:gd name="connsiteY840" fmla="*/ 1014295 h 1849426"/>
                <a:gd name="connsiteX841" fmla="*/ 438594 w 6386648"/>
                <a:gd name="connsiteY841" fmla="*/ 1032319 h 1849426"/>
                <a:gd name="connsiteX842" fmla="*/ 420569 w 6386648"/>
                <a:gd name="connsiteY842" fmla="*/ 1050344 h 1849426"/>
                <a:gd name="connsiteX843" fmla="*/ 402545 w 6386648"/>
                <a:gd name="connsiteY843" fmla="*/ 1032319 h 1849426"/>
                <a:gd name="connsiteX844" fmla="*/ 420569 w 6386648"/>
                <a:gd name="connsiteY844" fmla="*/ 1014295 h 1849426"/>
                <a:gd name="connsiteX845" fmla="*/ 1520057 w 6386648"/>
                <a:gd name="connsiteY845" fmla="*/ 1008287 h 1849426"/>
                <a:gd name="connsiteX846" fmla="*/ 1538082 w 6386648"/>
                <a:gd name="connsiteY846" fmla="*/ 1026312 h 1849426"/>
                <a:gd name="connsiteX847" fmla="*/ 1520057 w 6386648"/>
                <a:gd name="connsiteY847" fmla="*/ 1044336 h 1849426"/>
                <a:gd name="connsiteX848" fmla="*/ 1502033 w 6386648"/>
                <a:gd name="connsiteY848" fmla="*/ 1026312 h 1849426"/>
                <a:gd name="connsiteX849" fmla="*/ 1520057 w 6386648"/>
                <a:gd name="connsiteY849" fmla="*/ 1008287 h 1849426"/>
                <a:gd name="connsiteX850" fmla="*/ 1387878 w 6386648"/>
                <a:gd name="connsiteY850" fmla="*/ 1008287 h 1849426"/>
                <a:gd name="connsiteX851" fmla="*/ 1405903 w 6386648"/>
                <a:gd name="connsiteY851" fmla="*/ 1026312 h 1849426"/>
                <a:gd name="connsiteX852" fmla="*/ 1387878 w 6386648"/>
                <a:gd name="connsiteY852" fmla="*/ 1044336 h 1849426"/>
                <a:gd name="connsiteX853" fmla="*/ 1369854 w 6386648"/>
                <a:gd name="connsiteY853" fmla="*/ 1026312 h 1849426"/>
                <a:gd name="connsiteX854" fmla="*/ 1387878 w 6386648"/>
                <a:gd name="connsiteY854" fmla="*/ 1008287 h 1849426"/>
                <a:gd name="connsiteX855" fmla="*/ 534724 w 6386648"/>
                <a:gd name="connsiteY855" fmla="*/ 1008287 h 1849426"/>
                <a:gd name="connsiteX856" fmla="*/ 552748 w 6386648"/>
                <a:gd name="connsiteY856" fmla="*/ 1026312 h 1849426"/>
                <a:gd name="connsiteX857" fmla="*/ 534724 w 6386648"/>
                <a:gd name="connsiteY857" fmla="*/ 1044336 h 1849426"/>
                <a:gd name="connsiteX858" fmla="*/ 516699 w 6386648"/>
                <a:gd name="connsiteY858" fmla="*/ 1026312 h 1849426"/>
                <a:gd name="connsiteX859" fmla="*/ 534724 w 6386648"/>
                <a:gd name="connsiteY859" fmla="*/ 1008287 h 1849426"/>
                <a:gd name="connsiteX860" fmla="*/ 3016083 w 6386648"/>
                <a:gd name="connsiteY860" fmla="*/ 1002279 h 1849426"/>
                <a:gd name="connsiteX861" fmla="*/ 3034108 w 6386648"/>
                <a:gd name="connsiteY861" fmla="*/ 1020303 h 1849426"/>
                <a:gd name="connsiteX862" fmla="*/ 3016083 w 6386648"/>
                <a:gd name="connsiteY862" fmla="*/ 1038328 h 1849426"/>
                <a:gd name="connsiteX863" fmla="*/ 2998058 w 6386648"/>
                <a:gd name="connsiteY863" fmla="*/ 1020303 h 1849426"/>
                <a:gd name="connsiteX864" fmla="*/ 3016083 w 6386648"/>
                <a:gd name="connsiteY864" fmla="*/ 1002279 h 1849426"/>
                <a:gd name="connsiteX865" fmla="*/ 294398 w 6386648"/>
                <a:gd name="connsiteY865" fmla="*/ 996271 h 1849426"/>
                <a:gd name="connsiteX866" fmla="*/ 312423 w 6386648"/>
                <a:gd name="connsiteY866" fmla="*/ 1014295 h 1849426"/>
                <a:gd name="connsiteX867" fmla="*/ 294398 w 6386648"/>
                <a:gd name="connsiteY867" fmla="*/ 1032320 h 1849426"/>
                <a:gd name="connsiteX868" fmla="*/ 276374 w 6386648"/>
                <a:gd name="connsiteY868" fmla="*/ 1014295 h 1849426"/>
                <a:gd name="connsiteX869" fmla="*/ 294398 w 6386648"/>
                <a:gd name="connsiteY869" fmla="*/ 996271 h 1849426"/>
                <a:gd name="connsiteX870" fmla="*/ 3676978 w 6386648"/>
                <a:gd name="connsiteY870" fmla="*/ 990263 h 1849426"/>
                <a:gd name="connsiteX871" fmla="*/ 3695003 w 6386648"/>
                <a:gd name="connsiteY871" fmla="*/ 1008287 h 1849426"/>
                <a:gd name="connsiteX872" fmla="*/ 3676978 w 6386648"/>
                <a:gd name="connsiteY872" fmla="*/ 1026312 h 1849426"/>
                <a:gd name="connsiteX873" fmla="*/ 3658953 w 6386648"/>
                <a:gd name="connsiteY873" fmla="*/ 1008287 h 1849426"/>
                <a:gd name="connsiteX874" fmla="*/ 3676978 w 6386648"/>
                <a:gd name="connsiteY874" fmla="*/ 990263 h 1849426"/>
                <a:gd name="connsiteX875" fmla="*/ 3544799 w 6386648"/>
                <a:gd name="connsiteY875" fmla="*/ 984255 h 1849426"/>
                <a:gd name="connsiteX876" fmla="*/ 3562824 w 6386648"/>
                <a:gd name="connsiteY876" fmla="*/ 1002279 h 1849426"/>
                <a:gd name="connsiteX877" fmla="*/ 3544799 w 6386648"/>
                <a:gd name="connsiteY877" fmla="*/ 1020304 h 1849426"/>
                <a:gd name="connsiteX878" fmla="*/ 3526775 w 6386648"/>
                <a:gd name="connsiteY878" fmla="*/ 1002279 h 1849426"/>
                <a:gd name="connsiteX879" fmla="*/ 3544799 w 6386648"/>
                <a:gd name="connsiteY879" fmla="*/ 984255 h 1849426"/>
                <a:gd name="connsiteX880" fmla="*/ 708959 w 6386648"/>
                <a:gd name="connsiteY880" fmla="*/ 984255 h 1849426"/>
                <a:gd name="connsiteX881" fmla="*/ 726984 w 6386648"/>
                <a:gd name="connsiteY881" fmla="*/ 1002279 h 1849426"/>
                <a:gd name="connsiteX882" fmla="*/ 708959 w 6386648"/>
                <a:gd name="connsiteY882" fmla="*/ 1020304 h 1849426"/>
                <a:gd name="connsiteX883" fmla="*/ 690935 w 6386648"/>
                <a:gd name="connsiteY883" fmla="*/ 1002279 h 1849426"/>
                <a:gd name="connsiteX884" fmla="*/ 708959 w 6386648"/>
                <a:gd name="connsiteY884" fmla="*/ 984255 h 1849426"/>
                <a:gd name="connsiteX885" fmla="*/ 3803149 w 6386648"/>
                <a:gd name="connsiteY885" fmla="*/ 978247 h 1849426"/>
                <a:gd name="connsiteX886" fmla="*/ 3821174 w 6386648"/>
                <a:gd name="connsiteY886" fmla="*/ 996272 h 1849426"/>
                <a:gd name="connsiteX887" fmla="*/ 3803149 w 6386648"/>
                <a:gd name="connsiteY887" fmla="*/ 1014296 h 1849426"/>
                <a:gd name="connsiteX888" fmla="*/ 3785125 w 6386648"/>
                <a:gd name="connsiteY888" fmla="*/ 996272 h 1849426"/>
                <a:gd name="connsiteX889" fmla="*/ 3803149 w 6386648"/>
                <a:gd name="connsiteY889" fmla="*/ 978247 h 1849426"/>
                <a:gd name="connsiteX890" fmla="*/ 1003358 w 6386648"/>
                <a:gd name="connsiteY890" fmla="*/ 978247 h 1849426"/>
                <a:gd name="connsiteX891" fmla="*/ 1021383 w 6386648"/>
                <a:gd name="connsiteY891" fmla="*/ 996272 h 1849426"/>
                <a:gd name="connsiteX892" fmla="*/ 1003358 w 6386648"/>
                <a:gd name="connsiteY892" fmla="*/ 1014296 h 1849426"/>
                <a:gd name="connsiteX893" fmla="*/ 985334 w 6386648"/>
                <a:gd name="connsiteY893" fmla="*/ 996272 h 1849426"/>
                <a:gd name="connsiteX894" fmla="*/ 1003358 w 6386648"/>
                <a:gd name="connsiteY894" fmla="*/ 978247 h 1849426"/>
                <a:gd name="connsiteX895" fmla="*/ 3196327 w 6386648"/>
                <a:gd name="connsiteY895" fmla="*/ 972238 h 1849426"/>
                <a:gd name="connsiteX896" fmla="*/ 3214352 w 6386648"/>
                <a:gd name="connsiteY896" fmla="*/ 990262 h 1849426"/>
                <a:gd name="connsiteX897" fmla="*/ 3196327 w 6386648"/>
                <a:gd name="connsiteY897" fmla="*/ 1008287 h 1849426"/>
                <a:gd name="connsiteX898" fmla="*/ 3178302 w 6386648"/>
                <a:gd name="connsiteY898" fmla="*/ 990262 h 1849426"/>
                <a:gd name="connsiteX899" fmla="*/ 3196327 w 6386648"/>
                <a:gd name="connsiteY899" fmla="*/ 972238 h 1849426"/>
                <a:gd name="connsiteX900" fmla="*/ 1183602 w 6386648"/>
                <a:gd name="connsiteY900" fmla="*/ 972238 h 1849426"/>
                <a:gd name="connsiteX901" fmla="*/ 1201627 w 6386648"/>
                <a:gd name="connsiteY901" fmla="*/ 990262 h 1849426"/>
                <a:gd name="connsiteX902" fmla="*/ 1183602 w 6386648"/>
                <a:gd name="connsiteY902" fmla="*/ 1008287 h 1849426"/>
                <a:gd name="connsiteX903" fmla="*/ 1165578 w 6386648"/>
                <a:gd name="connsiteY903" fmla="*/ 990262 h 1849426"/>
                <a:gd name="connsiteX904" fmla="*/ 1183602 w 6386648"/>
                <a:gd name="connsiteY904" fmla="*/ 972238 h 1849426"/>
                <a:gd name="connsiteX905" fmla="*/ 2271074 w 6386648"/>
                <a:gd name="connsiteY905" fmla="*/ 960222 h 1849426"/>
                <a:gd name="connsiteX906" fmla="*/ 2289099 w 6386648"/>
                <a:gd name="connsiteY906" fmla="*/ 978246 h 1849426"/>
                <a:gd name="connsiteX907" fmla="*/ 2271074 w 6386648"/>
                <a:gd name="connsiteY907" fmla="*/ 996271 h 1849426"/>
                <a:gd name="connsiteX908" fmla="*/ 2253050 w 6386648"/>
                <a:gd name="connsiteY908" fmla="*/ 978246 h 1849426"/>
                <a:gd name="connsiteX909" fmla="*/ 2271074 w 6386648"/>
                <a:gd name="connsiteY909" fmla="*/ 960222 h 1849426"/>
                <a:gd name="connsiteX910" fmla="*/ 1658245 w 6386648"/>
                <a:gd name="connsiteY910" fmla="*/ 960222 h 1849426"/>
                <a:gd name="connsiteX911" fmla="*/ 1676270 w 6386648"/>
                <a:gd name="connsiteY911" fmla="*/ 978246 h 1849426"/>
                <a:gd name="connsiteX912" fmla="*/ 1658245 w 6386648"/>
                <a:gd name="connsiteY912" fmla="*/ 996271 h 1849426"/>
                <a:gd name="connsiteX913" fmla="*/ 1640221 w 6386648"/>
                <a:gd name="connsiteY913" fmla="*/ 978246 h 1849426"/>
                <a:gd name="connsiteX914" fmla="*/ 1658245 w 6386648"/>
                <a:gd name="connsiteY914" fmla="*/ 960222 h 1849426"/>
                <a:gd name="connsiteX915" fmla="*/ 1958651 w 6386648"/>
                <a:gd name="connsiteY915" fmla="*/ 954214 h 1849426"/>
                <a:gd name="connsiteX916" fmla="*/ 1976676 w 6386648"/>
                <a:gd name="connsiteY916" fmla="*/ 972238 h 1849426"/>
                <a:gd name="connsiteX917" fmla="*/ 1958651 w 6386648"/>
                <a:gd name="connsiteY917" fmla="*/ 990263 h 1849426"/>
                <a:gd name="connsiteX918" fmla="*/ 1940627 w 6386648"/>
                <a:gd name="connsiteY918" fmla="*/ 972238 h 1849426"/>
                <a:gd name="connsiteX919" fmla="*/ 1958651 w 6386648"/>
                <a:gd name="connsiteY919" fmla="*/ 954214 h 1849426"/>
                <a:gd name="connsiteX920" fmla="*/ 2631562 w 6386648"/>
                <a:gd name="connsiteY920" fmla="*/ 948206 h 1849426"/>
                <a:gd name="connsiteX921" fmla="*/ 2649587 w 6386648"/>
                <a:gd name="connsiteY921" fmla="*/ 966231 h 1849426"/>
                <a:gd name="connsiteX922" fmla="*/ 2631562 w 6386648"/>
                <a:gd name="connsiteY922" fmla="*/ 984255 h 1849426"/>
                <a:gd name="connsiteX923" fmla="*/ 2613538 w 6386648"/>
                <a:gd name="connsiteY923" fmla="*/ 966231 h 1849426"/>
                <a:gd name="connsiteX924" fmla="*/ 2631562 w 6386648"/>
                <a:gd name="connsiteY924" fmla="*/ 948206 h 1849426"/>
                <a:gd name="connsiteX925" fmla="*/ 1838489 w 6386648"/>
                <a:gd name="connsiteY925" fmla="*/ 948206 h 1849426"/>
                <a:gd name="connsiteX926" fmla="*/ 1856514 w 6386648"/>
                <a:gd name="connsiteY926" fmla="*/ 966231 h 1849426"/>
                <a:gd name="connsiteX927" fmla="*/ 1838489 w 6386648"/>
                <a:gd name="connsiteY927" fmla="*/ 984255 h 1849426"/>
                <a:gd name="connsiteX928" fmla="*/ 1820465 w 6386648"/>
                <a:gd name="connsiteY928" fmla="*/ 966231 h 1849426"/>
                <a:gd name="connsiteX929" fmla="*/ 1838489 w 6386648"/>
                <a:gd name="connsiteY929" fmla="*/ 948206 h 1849426"/>
                <a:gd name="connsiteX930" fmla="*/ 3430644 w 6386648"/>
                <a:gd name="connsiteY930" fmla="*/ 942198 h 1849426"/>
                <a:gd name="connsiteX931" fmla="*/ 3448669 w 6386648"/>
                <a:gd name="connsiteY931" fmla="*/ 960222 h 1849426"/>
                <a:gd name="connsiteX932" fmla="*/ 3430644 w 6386648"/>
                <a:gd name="connsiteY932" fmla="*/ 978247 h 1849426"/>
                <a:gd name="connsiteX933" fmla="*/ 3412620 w 6386648"/>
                <a:gd name="connsiteY933" fmla="*/ 960222 h 1849426"/>
                <a:gd name="connsiteX934" fmla="*/ 3430644 w 6386648"/>
                <a:gd name="connsiteY934" fmla="*/ 942198 h 1849426"/>
                <a:gd name="connsiteX935" fmla="*/ 2529424 w 6386648"/>
                <a:gd name="connsiteY935" fmla="*/ 942198 h 1849426"/>
                <a:gd name="connsiteX936" fmla="*/ 2547449 w 6386648"/>
                <a:gd name="connsiteY936" fmla="*/ 960222 h 1849426"/>
                <a:gd name="connsiteX937" fmla="*/ 2529424 w 6386648"/>
                <a:gd name="connsiteY937" fmla="*/ 978247 h 1849426"/>
                <a:gd name="connsiteX938" fmla="*/ 2511400 w 6386648"/>
                <a:gd name="connsiteY938" fmla="*/ 960222 h 1849426"/>
                <a:gd name="connsiteX939" fmla="*/ 2529424 w 6386648"/>
                <a:gd name="connsiteY939" fmla="*/ 942198 h 1849426"/>
                <a:gd name="connsiteX940" fmla="*/ 889203 w 6386648"/>
                <a:gd name="connsiteY940" fmla="*/ 942198 h 1849426"/>
                <a:gd name="connsiteX941" fmla="*/ 907228 w 6386648"/>
                <a:gd name="connsiteY941" fmla="*/ 960222 h 1849426"/>
                <a:gd name="connsiteX942" fmla="*/ 889203 w 6386648"/>
                <a:gd name="connsiteY942" fmla="*/ 978247 h 1849426"/>
                <a:gd name="connsiteX943" fmla="*/ 871179 w 6386648"/>
                <a:gd name="connsiteY943" fmla="*/ 960222 h 1849426"/>
                <a:gd name="connsiteX944" fmla="*/ 889203 w 6386648"/>
                <a:gd name="connsiteY944" fmla="*/ 942198 h 1849426"/>
                <a:gd name="connsiteX945" fmla="*/ 3935328 w 6386648"/>
                <a:gd name="connsiteY945" fmla="*/ 936190 h 1849426"/>
                <a:gd name="connsiteX946" fmla="*/ 3953353 w 6386648"/>
                <a:gd name="connsiteY946" fmla="*/ 954214 h 1849426"/>
                <a:gd name="connsiteX947" fmla="*/ 3935328 w 6386648"/>
                <a:gd name="connsiteY947" fmla="*/ 972239 h 1849426"/>
                <a:gd name="connsiteX948" fmla="*/ 3917304 w 6386648"/>
                <a:gd name="connsiteY948" fmla="*/ 954214 h 1849426"/>
                <a:gd name="connsiteX949" fmla="*/ 3935328 w 6386648"/>
                <a:gd name="connsiteY949" fmla="*/ 936190 h 1849426"/>
                <a:gd name="connsiteX950" fmla="*/ 1303765 w 6386648"/>
                <a:gd name="connsiteY950" fmla="*/ 936190 h 1849426"/>
                <a:gd name="connsiteX951" fmla="*/ 1321790 w 6386648"/>
                <a:gd name="connsiteY951" fmla="*/ 954214 h 1849426"/>
                <a:gd name="connsiteX952" fmla="*/ 1303765 w 6386648"/>
                <a:gd name="connsiteY952" fmla="*/ 972239 h 1849426"/>
                <a:gd name="connsiteX953" fmla="*/ 1285741 w 6386648"/>
                <a:gd name="connsiteY953" fmla="*/ 954214 h 1849426"/>
                <a:gd name="connsiteX954" fmla="*/ 1303765 w 6386648"/>
                <a:gd name="connsiteY954" fmla="*/ 936190 h 1849426"/>
                <a:gd name="connsiteX955" fmla="*/ 600813 w 6386648"/>
                <a:gd name="connsiteY955" fmla="*/ 924173 h 1849426"/>
                <a:gd name="connsiteX956" fmla="*/ 618838 w 6386648"/>
                <a:gd name="connsiteY956" fmla="*/ 942197 h 1849426"/>
                <a:gd name="connsiteX957" fmla="*/ 600813 w 6386648"/>
                <a:gd name="connsiteY957" fmla="*/ 960222 h 1849426"/>
                <a:gd name="connsiteX958" fmla="*/ 582789 w 6386648"/>
                <a:gd name="connsiteY958" fmla="*/ 942197 h 1849426"/>
                <a:gd name="connsiteX959" fmla="*/ 600813 w 6386648"/>
                <a:gd name="connsiteY959" fmla="*/ 924173 h 1849426"/>
                <a:gd name="connsiteX960" fmla="*/ 3088181 w 6386648"/>
                <a:gd name="connsiteY960" fmla="*/ 918165 h 1849426"/>
                <a:gd name="connsiteX961" fmla="*/ 3106206 w 6386648"/>
                <a:gd name="connsiteY961" fmla="*/ 936190 h 1849426"/>
                <a:gd name="connsiteX962" fmla="*/ 3088181 w 6386648"/>
                <a:gd name="connsiteY962" fmla="*/ 954214 h 1849426"/>
                <a:gd name="connsiteX963" fmla="*/ 3070157 w 6386648"/>
                <a:gd name="connsiteY963" fmla="*/ 936190 h 1849426"/>
                <a:gd name="connsiteX964" fmla="*/ 3088181 w 6386648"/>
                <a:gd name="connsiteY964" fmla="*/ 918165 h 1849426"/>
                <a:gd name="connsiteX965" fmla="*/ 2883904 w 6386648"/>
                <a:gd name="connsiteY965" fmla="*/ 918165 h 1849426"/>
                <a:gd name="connsiteX966" fmla="*/ 2901929 w 6386648"/>
                <a:gd name="connsiteY966" fmla="*/ 936190 h 1849426"/>
                <a:gd name="connsiteX967" fmla="*/ 2883904 w 6386648"/>
                <a:gd name="connsiteY967" fmla="*/ 954214 h 1849426"/>
                <a:gd name="connsiteX968" fmla="*/ 2865880 w 6386648"/>
                <a:gd name="connsiteY968" fmla="*/ 936190 h 1849426"/>
                <a:gd name="connsiteX969" fmla="*/ 2883904 w 6386648"/>
                <a:gd name="connsiteY969" fmla="*/ 918165 h 1849426"/>
                <a:gd name="connsiteX970" fmla="*/ 2379221 w 6386648"/>
                <a:gd name="connsiteY970" fmla="*/ 918165 h 1849426"/>
                <a:gd name="connsiteX971" fmla="*/ 2397246 w 6386648"/>
                <a:gd name="connsiteY971" fmla="*/ 936190 h 1849426"/>
                <a:gd name="connsiteX972" fmla="*/ 2379221 w 6386648"/>
                <a:gd name="connsiteY972" fmla="*/ 954214 h 1849426"/>
                <a:gd name="connsiteX973" fmla="*/ 2361197 w 6386648"/>
                <a:gd name="connsiteY973" fmla="*/ 936190 h 1849426"/>
                <a:gd name="connsiteX974" fmla="*/ 2379221 w 6386648"/>
                <a:gd name="connsiteY974" fmla="*/ 918165 h 1849426"/>
                <a:gd name="connsiteX975" fmla="*/ 2120871 w 6386648"/>
                <a:gd name="connsiteY975" fmla="*/ 918165 h 1849426"/>
                <a:gd name="connsiteX976" fmla="*/ 2138896 w 6386648"/>
                <a:gd name="connsiteY976" fmla="*/ 936190 h 1849426"/>
                <a:gd name="connsiteX977" fmla="*/ 2120871 w 6386648"/>
                <a:gd name="connsiteY977" fmla="*/ 954214 h 1849426"/>
                <a:gd name="connsiteX978" fmla="*/ 2102847 w 6386648"/>
                <a:gd name="connsiteY978" fmla="*/ 936190 h 1849426"/>
                <a:gd name="connsiteX979" fmla="*/ 2120871 w 6386648"/>
                <a:gd name="connsiteY979" fmla="*/ 918165 h 1849426"/>
                <a:gd name="connsiteX980" fmla="*/ 3328506 w 6386648"/>
                <a:gd name="connsiteY980" fmla="*/ 906149 h 1849426"/>
                <a:gd name="connsiteX981" fmla="*/ 3346531 w 6386648"/>
                <a:gd name="connsiteY981" fmla="*/ 924173 h 1849426"/>
                <a:gd name="connsiteX982" fmla="*/ 3328506 w 6386648"/>
                <a:gd name="connsiteY982" fmla="*/ 942198 h 1849426"/>
                <a:gd name="connsiteX983" fmla="*/ 3310482 w 6386648"/>
                <a:gd name="connsiteY983" fmla="*/ 924173 h 1849426"/>
                <a:gd name="connsiteX984" fmla="*/ 3328506 w 6386648"/>
                <a:gd name="connsiteY984" fmla="*/ 906149 h 1849426"/>
                <a:gd name="connsiteX985" fmla="*/ 1508041 w 6386648"/>
                <a:gd name="connsiteY985" fmla="*/ 900141 h 1849426"/>
                <a:gd name="connsiteX986" fmla="*/ 1526066 w 6386648"/>
                <a:gd name="connsiteY986" fmla="*/ 918165 h 1849426"/>
                <a:gd name="connsiteX987" fmla="*/ 1508041 w 6386648"/>
                <a:gd name="connsiteY987" fmla="*/ 936190 h 1849426"/>
                <a:gd name="connsiteX988" fmla="*/ 1490017 w 6386648"/>
                <a:gd name="connsiteY988" fmla="*/ 918165 h 1849426"/>
                <a:gd name="connsiteX989" fmla="*/ 1508041 w 6386648"/>
                <a:gd name="connsiteY989" fmla="*/ 900141 h 1849426"/>
                <a:gd name="connsiteX990" fmla="*/ 2739709 w 6386648"/>
                <a:gd name="connsiteY990" fmla="*/ 894133 h 1849426"/>
                <a:gd name="connsiteX991" fmla="*/ 2757734 w 6386648"/>
                <a:gd name="connsiteY991" fmla="*/ 912157 h 1849426"/>
                <a:gd name="connsiteX992" fmla="*/ 2739709 w 6386648"/>
                <a:gd name="connsiteY992" fmla="*/ 930182 h 1849426"/>
                <a:gd name="connsiteX993" fmla="*/ 2721685 w 6386648"/>
                <a:gd name="connsiteY993" fmla="*/ 912157 h 1849426"/>
                <a:gd name="connsiteX994" fmla="*/ 2739709 w 6386648"/>
                <a:gd name="connsiteY994" fmla="*/ 894133 h 1849426"/>
                <a:gd name="connsiteX995" fmla="*/ 360487 w 6386648"/>
                <a:gd name="connsiteY995" fmla="*/ 894133 h 1849426"/>
                <a:gd name="connsiteX996" fmla="*/ 378512 w 6386648"/>
                <a:gd name="connsiteY996" fmla="*/ 912157 h 1849426"/>
                <a:gd name="connsiteX997" fmla="*/ 360487 w 6386648"/>
                <a:gd name="connsiteY997" fmla="*/ 930182 h 1849426"/>
                <a:gd name="connsiteX998" fmla="*/ 342463 w 6386648"/>
                <a:gd name="connsiteY998" fmla="*/ 912157 h 1849426"/>
                <a:gd name="connsiteX999" fmla="*/ 360487 w 6386648"/>
                <a:gd name="connsiteY999" fmla="*/ 894133 h 1849426"/>
                <a:gd name="connsiteX1000" fmla="*/ 1093480 w 6386648"/>
                <a:gd name="connsiteY1000" fmla="*/ 888125 h 1849426"/>
                <a:gd name="connsiteX1001" fmla="*/ 1111505 w 6386648"/>
                <a:gd name="connsiteY1001" fmla="*/ 906150 h 1849426"/>
                <a:gd name="connsiteX1002" fmla="*/ 1093480 w 6386648"/>
                <a:gd name="connsiteY1002" fmla="*/ 924174 h 1849426"/>
                <a:gd name="connsiteX1003" fmla="*/ 1075456 w 6386648"/>
                <a:gd name="connsiteY1003" fmla="*/ 906150 h 1849426"/>
                <a:gd name="connsiteX1004" fmla="*/ 1093480 w 6386648"/>
                <a:gd name="connsiteY1004" fmla="*/ 888125 h 1849426"/>
                <a:gd name="connsiteX1005" fmla="*/ 3707019 w 6386648"/>
                <a:gd name="connsiteY1005" fmla="*/ 882116 h 1849426"/>
                <a:gd name="connsiteX1006" fmla="*/ 3725044 w 6386648"/>
                <a:gd name="connsiteY1006" fmla="*/ 900140 h 1849426"/>
                <a:gd name="connsiteX1007" fmla="*/ 3707019 w 6386648"/>
                <a:gd name="connsiteY1007" fmla="*/ 918165 h 1849426"/>
                <a:gd name="connsiteX1008" fmla="*/ 3688994 w 6386648"/>
                <a:gd name="connsiteY1008" fmla="*/ 900140 h 1849426"/>
                <a:gd name="connsiteX1009" fmla="*/ 3707019 w 6386648"/>
                <a:gd name="connsiteY1009" fmla="*/ 882116 h 1849426"/>
                <a:gd name="connsiteX1010" fmla="*/ 1742358 w 6386648"/>
                <a:gd name="connsiteY1010" fmla="*/ 882116 h 1849426"/>
                <a:gd name="connsiteX1011" fmla="*/ 1760383 w 6386648"/>
                <a:gd name="connsiteY1011" fmla="*/ 900140 h 1849426"/>
                <a:gd name="connsiteX1012" fmla="*/ 1742358 w 6386648"/>
                <a:gd name="connsiteY1012" fmla="*/ 918165 h 1849426"/>
                <a:gd name="connsiteX1013" fmla="*/ 1724334 w 6386648"/>
                <a:gd name="connsiteY1013" fmla="*/ 900140 h 1849426"/>
                <a:gd name="connsiteX1014" fmla="*/ 1742358 w 6386648"/>
                <a:gd name="connsiteY1014" fmla="*/ 882116 h 1849426"/>
                <a:gd name="connsiteX1015" fmla="*/ 757024 w 6386648"/>
                <a:gd name="connsiteY1015" fmla="*/ 876108 h 1849426"/>
                <a:gd name="connsiteX1016" fmla="*/ 775049 w 6386648"/>
                <a:gd name="connsiteY1016" fmla="*/ 894132 h 1849426"/>
                <a:gd name="connsiteX1017" fmla="*/ 757024 w 6386648"/>
                <a:gd name="connsiteY1017" fmla="*/ 912157 h 1849426"/>
                <a:gd name="connsiteX1018" fmla="*/ 739000 w 6386648"/>
                <a:gd name="connsiteY1018" fmla="*/ 894132 h 1849426"/>
                <a:gd name="connsiteX1019" fmla="*/ 757024 w 6386648"/>
                <a:gd name="connsiteY1019" fmla="*/ 876108 h 1849426"/>
                <a:gd name="connsiteX1020" fmla="*/ 6104265 w 6386648"/>
                <a:gd name="connsiteY1020" fmla="*/ 870100 h 1849426"/>
                <a:gd name="connsiteX1021" fmla="*/ 6122290 w 6386648"/>
                <a:gd name="connsiteY1021" fmla="*/ 888124 h 1849426"/>
                <a:gd name="connsiteX1022" fmla="*/ 6104265 w 6386648"/>
                <a:gd name="connsiteY1022" fmla="*/ 906149 h 1849426"/>
                <a:gd name="connsiteX1023" fmla="*/ 6086241 w 6386648"/>
                <a:gd name="connsiteY1023" fmla="*/ 888124 h 1849426"/>
                <a:gd name="connsiteX1024" fmla="*/ 6104265 w 6386648"/>
                <a:gd name="connsiteY1024" fmla="*/ 870100 h 1849426"/>
                <a:gd name="connsiteX1025" fmla="*/ 474642 w 6386648"/>
                <a:gd name="connsiteY1025" fmla="*/ 870100 h 1849426"/>
                <a:gd name="connsiteX1026" fmla="*/ 492667 w 6386648"/>
                <a:gd name="connsiteY1026" fmla="*/ 888124 h 1849426"/>
                <a:gd name="connsiteX1027" fmla="*/ 474642 w 6386648"/>
                <a:gd name="connsiteY1027" fmla="*/ 906149 h 1849426"/>
                <a:gd name="connsiteX1028" fmla="*/ 456618 w 6386648"/>
                <a:gd name="connsiteY1028" fmla="*/ 888124 h 1849426"/>
                <a:gd name="connsiteX1029" fmla="*/ 474642 w 6386648"/>
                <a:gd name="connsiteY1029" fmla="*/ 870100 h 1849426"/>
                <a:gd name="connsiteX1030" fmla="*/ 3568832 w 6386648"/>
                <a:gd name="connsiteY1030" fmla="*/ 864092 h 1849426"/>
                <a:gd name="connsiteX1031" fmla="*/ 3586857 w 6386648"/>
                <a:gd name="connsiteY1031" fmla="*/ 882116 h 1849426"/>
                <a:gd name="connsiteX1032" fmla="*/ 3568832 w 6386648"/>
                <a:gd name="connsiteY1032" fmla="*/ 900141 h 1849426"/>
                <a:gd name="connsiteX1033" fmla="*/ 3550808 w 6386648"/>
                <a:gd name="connsiteY1033" fmla="*/ 882116 h 1849426"/>
                <a:gd name="connsiteX1034" fmla="*/ 3568832 w 6386648"/>
                <a:gd name="connsiteY1034" fmla="*/ 864092 h 1849426"/>
                <a:gd name="connsiteX1035" fmla="*/ 2980034 w 6386648"/>
                <a:gd name="connsiteY1035" fmla="*/ 864092 h 1849426"/>
                <a:gd name="connsiteX1036" fmla="*/ 2998059 w 6386648"/>
                <a:gd name="connsiteY1036" fmla="*/ 882116 h 1849426"/>
                <a:gd name="connsiteX1037" fmla="*/ 2980034 w 6386648"/>
                <a:gd name="connsiteY1037" fmla="*/ 900141 h 1849426"/>
                <a:gd name="connsiteX1038" fmla="*/ 2962010 w 6386648"/>
                <a:gd name="connsiteY1038" fmla="*/ 882116 h 1849426"/>
                <a:gd name="connsiteX1039" fmla="*/ 2980034 w 6386648"/>
                <a:gd name="connsiteY1039" fmla="*/ 864092 h 1849426"/>
                <a:gd name="connsiteX1040" fmla="*/ 2012725 w 6386648"/>
                <a:gd name="connsiteY1040" fmla="*/ 864092 h 1849426"/>
                <a:gd name="connsiteX1041" fmla="*/ 2030750 w 6386648"/>
                <a:gd name="connsiteY1041" fmla="*/ 882116 h 1849426"/>
                <a:gd name="connsiteX1042" fmla="*/ 2012725 w 6386648"/>
                <a:gd name="connsiteY1042" fmla="*/ 900141 h 1849426"/>
                <a:gd name="connsiteX1043" fmla="*/ 1994701 w 6386648"/>
                <a:gd name="connsiteY1043" fmla="*/ 882116 h 1849426"/>
                <a:gd name="connsiteX1044" fmla="*/ 2012725 w 6386648"/>
                <a:gd name="connsiteY1044" fmla="*/ 864092 h 1849426"/>
                <a:gd name="connsiteX1045" fmla="*/ 3857222 w 6386648"/>
                <a:gd name="connsiteY1045" fmla="*/ 858084 h 1849426"/>
                <a:gd name="connsiteX1046" fmla="*/ 3875247 w 6386648"/>
                <a:gd name="connsiteY1046" fmla="*/ 876109 h 1849426"/>
                <a:gd name="connsiteX1047" fmla="*/ 3857222 w 6386648"/>
                <a:gd name="connsiteY1047" fmla="*/ 894133 h 1849426"/>
                <a:gd name="connsiteX1048" fmla="*/ 3839197 w 6386648"/>
                <a:gd name="connsiteY1048" fmla="*/ 876109 h 1849426"/>
                <a:gd name="connsiteX1049" fmla="*/ 3857222 w 6386648"/>
                <a:gd name="connsiteY1049" fmla="*/ 858084 h 1849426"/>
                <a:gd name="connsiteX1050" fmla="*/ 1387878 w 6386648"/>
                <a:gd name="connsiteY1050" fmla="*/ 858084 h 1849426"/>
                <a:gd name="connsiteX1051" fmla="*/ 1405903 w 6386648"/>
                <a:gd name="connsiteY1051" fmla="*/ 876109 h 1849426"/>
                <a:gd name="connsiteX1052" fmla="*/ 1387878 w 6386648"/>
                <a:gd name="connsiteY1052" fmla="*/ 894133 h 1849426"/>
                <a:gd name="connsiteX1053" fmla="*/ 1369854 w 6386648"/>
                <a:gd name="connsiteY1053" fmla="*/ 876109 h 1849426"/>
                <a:gd name="connsiteX1054" fmla="*/ 1387878 w 6386648"/>
                <a:gd name="connsiteY1054" fmla="*/ 858084 h 1849426"/>
                <a:gd name="connsiteX1055" fmla="*/ 973317 w 6386648"/>
                <a:gd name="connsiteY1055" fmla="*/ 852076 h 1849426"/>
                <a:gd name="connsiteX1056" fmla="*/ 991342 w 6386648"/>
                <a:gd name="connsiteY1056" fmla="*/ 870100 h 1849426"/>
                <a:gd name="connsiteX1057" fmla="*/ 973317 w 6386648"/>
                <a:gd name="connsiteY1057" fmla="*/ 888125 h 1849426"/>
                <a:gd name="connsiteX1058" fmla="*/ 955293 w 6386648"/>
                <a:gd name="connsiteY1058" fmla="*/ 870100 h 1849426"/>
                <a:gd name="connsiteX1059" fmla="*/ 973317 w 6386648"/>
                <a:gd name="connsiteY1059" fmla="*/ 852076 h 1849426"/>
                <a:gd name="connsiteX1060" fmla="*/ 228308 w 6386648"/>
                <a:gd name="connsiteY1060" fmla="*/ 852076 h 1849426"/>
                <a:gd name="connsiteX1061" fmla="*/ 246333 w 6386648"/>
                <a:gd name="connsiteY1061" fmla="*/ 870100 h 1849426"/>
                <a:gd name="connsiteX1062" fmla="*/ 228308 w 6386648"/>
                <a:gd name="connsiteY1062" fmla="*/ 888125 h 1849426"/>
                <a:gd name="connsiteX1063" fmla="*/ 210284 w 6386648"/>
                <a:gd name="connsiteY1063" fmla="*/ 870100 h 1849426"/>
                <a:gd name="connsiteX1064" fmla="*/ 228308 w 6386648"/>
                <a:gd name="connsiteY1064" fmla="*/ 852076 h 1849426"/>
                <a:gd name="connsiteX1065" fmla="*/ 3196327 w 6386648"/>
                <a:gd name="connsiteY1065" fmla="*/ 846068 h 1849426"/>
                <a:gd name="connsiteX1066" fmla="*/ 3214352 w 6386648"/>
                <a:gd name="connsiteY1066" fmla="*/ 864092 h 1849426"/>
                <a:gd name="connsiteX1067" fmla="*/ 3196327 w 6386648"/>
                <a:gd name="connsiteY1067" fmla="*/ 882117 h 1849426"/>
                <a:gd name="connsiteX1068" fmla="*/ 3178302 w 6386648"/>
                <a:gd name="connsiteY1068" fmla="*/ 864092 h 1849426"/>
                <a:gd name="connsiteX1069" fmla="*/ 3196327 w 6386648"/>
                <a:gd name="connsiteY1069" fmla="*/ 846068 h 1849426"/>
                <a:gd name="connsiteX1070" fmla="*/ 6218419 w 6386648"/>
                <a:gd name="connsiteY1070" fmla="*/ 840059 h 1849426"/>
                <a:gd name="connsiteX1071" fmla="*/ 6236444 w 6386648"/>
                <a:gd name="connsiteY1071" fmla="*/ 858083 h 1849426"/>
                <a:gd name="connsiteX1072" fmla="*/ 6218419 w 6386648"/>
                <a:gd name="connsiteY1072" fmla="*/ 876108 h 1849426"/>
                <a:gd name="connsiteX1073" fmla="*/ 6200395 w 6386648"/>
                <a:gd name="connsiteY1073" fmla="*/ 858083 h 1849426"/>
                <a:gd name="connsiteX1074" fmla="*/ 6218419 w 6386648"/>
                <a:gd name="connsiteY1074" fmla="*/ 840059 h 1849426"/>
                <a:gd name="connsiteX1075" fmla="*/ 5978094 w 6386648"/>
                <a:gd name="connsiteY1075" fmla="*/ 834051 h 1849426"/>
                <a:gd name="connsiteX1076" fmla="*/ 5996119 w 6386648"/>
                <a:gd name="connsiteY1076" fmla="*/ 852075 h 1849426"/>
                <a:gd name="connsiteX1077" fmla="*/ 5978094 w 6386648"/>
                <a:gd name="connsiteY1077" fmla="*/ 870100 h 1849426"/>
                <a:gd name="connsiteX1078" fmla="*/ 5960070 w 6386648"/>
                <a:gd name="connsiteY1078" fmla="*/ 852075 h 1849426"/>
                <a:gd name="connsiteX1079" fmla="*/ 5978094 w 6386648"/>
                <a:gd name="connsiteY1079" fmla="*/ 834051 h 1849426"/>
                <a:gd name="connsiteX1080" fmla="*/ 2198977 w 6386648"/>
                <a:gd name="connsiteY1080" fmla="*/ 834051 h 1849426"/>
                <a:gd name="connsiteX1081" fmla="*/ 2217002 w 6386648"/>
                <a:gd name="connsiteY1081" fmla="*/ 852075 h 1849426"/>
                <a:gd name="connsiteX1082" fmla="*/ 2198977 w 6386648"/>
                <a:gd name="connsiteY1082" fmla="*/ 870100 h 1849426"/>
                <a:gd name="connsiteX1083" fmla="*/ 2180953 w 6386648"/>
                <a:gd name="connsiteY1083" fmla="*/ 852075 h 1849426"/>
                <a:gd name="connsiteX1084" fmla="*/ 2198977 w 6386648"/>
                <a:gd name="connsiteY1084" fmla="*/ 834051 h 1849426"/>
                <a:gd name="connsiteX1085" fmla="*/ 1622196 w 6386648"/>
                <a:gd name="connsiteY1085" fmla="*/ 834051 h 1849426"/>
                <a:gd name="connsiteX1086" fmla="*/ 1640221 w 6386648"/>
                <a:gd name="connsiteY1086" fmla="*/ 852075 h 1849426"/>
                <a:gd name="connsiteX1087" fmla="*/ 1622196 w 6386648"/>
                <a:gd name="connsiteY1087" fmla="*/ 870100 h 1849426"/>
                <a:gd name="connsiteX1088" fmla="*/ 1604172 w 6386648"/>
                <a:gd name="connsiteY1088" fmla="*/ 852075 h 1849426"/>
                <a:gd name="connsiteX1089" fmla="*/ 1622196 w 6386648"/>
                <a:gd name="connsiteY1089" fmla="*/ 834051 h 1849426"/>
                <a:gd name="connsiteX1090" fmla="*/ 1201626 w 6386648"/>
                <a:gd name="connsiteY1090" fmla="*/ 834051 h 1849426"/>
                <a:gd name="connsiteX1091" fmla="*/ 1219651 w 6386648"/>
                <a:gd name="connsiteY1091" fmla="*/ 852075 h 1849426"/>
                <a:gd name="connsiteX1092" fmla="*/ 1201626 w 6386648"/>
                <a:gd name="connsiteY1092" fmla="*/ 870100 h 1849426"/>
                <a:gd name="connsiteX1093" fmla="*/ 1183602 w 6386648"/>
                <a:gd name="connsiteY1093" fmla="*/ 852075 h 1849426"/>
                <a:gd name="connsiteX1094" fmla="*/ 1201626 w 6386648"/>
                <a:gd name="connsiteY1094" fmla="*/ 834051 h 1849426"/>
                <a:gd name="connsiteX1095" fmla="*/ 2469343 w 6386648"/>
                <a:gd name="connsiteY1095" fmla="*/ 828043 h 1849426"/>
                <a:gd name="connsiteX1096" fmla="*/ 2487368 w 6386648"/>
                <a:gd name="connsiteY1096" fmla="*/ 846068 h 1849426"/>
                <a:gd name="connsiteX1097" fmla="*/ 2469343 w 6386648"/>
                <a:gd name="connsiteY1097" fmla="*/ 864092 h 1849426"/>
                <a:gd name="connsiteX1098" fmla="*/ 2451319 w 6386648"/>
                <a:gd name="connsiteY1098" fmla="*/ 846068 h 1849426"/>
                <a:gd name="connsiteX1099" fmla="*/ 2469343 w 6386648"/>
                <a:gd name="connsiteY1099" fmla="*/ 828043 h 1849426"/>
                <a:gd name="connsiteX1100" fmla="*/ 3448669 w 6386648"/>
                <a:gd name="connsiteY1100" fmla="*/ 822035 h 1849426"/>
                <a:gd name="connsiteX1101" fmla="*/ 3466694 w 6386648"/>
                <a:gd name="connsiteY1101" fmla="*/ 840059 h 1849426"/>
                <a:gd name="connsiteX1102" fmla="*/ 3448669 w 6386648"/>
                <a:gd name="connsiteY1102" fmla="*/ 858084 h 1849426"/>
                <a:gd name="connsiteX1103" fmla="*/ 3430645 w 6386648"/>
                <a:gd name="connsiteY1103" fmla="*/ 840059 h 1849426"/>
                <a:gd name="connsiteX1104" fmla="*/ 3448669 w 6386648"/>
                <a:gd name="connsiteY1104" fmla="*/ 822035 h 1849426"/>
                <a:gd name="connsiteX1105" fmla="*/ 1874537 w 6386648"/>
                <a:gd name="connsiteY1105" fmla="*/ 822035 h 1849426"/>
                <a:gd name="connsiteX1106" fmla="*/ 1892562 w 6386648"/>
                <a:gd name="connsiteY1106" fmla="*/ 840059 h 1849426"/>
                <a:gd name="connsiteX1107" fmla="*/ 1874537 w 6386648"/>
                <a:gd name="connsiteY1107" fmla="*/ 858084 h 1849426"/>
                <a:gd name="connsiteX1108" fmla="*/ 1856513 w 6386648"/>
                <a:gd name="connsiteY1108" fmla="*/ 840059 h 1849426"/>
                <a:gd name="connsiteX1109" fmla="*/ 1874537 w 6386648"/>
                <a:gd name="connsiteY1109" fmla="*/ 822035 h 1849426"/>
                <a:gd name="connsiteX1110" fmla="*/ 2823823 w 6386648"/>
                <a:gd name="connsiteY1110" fmla="*/ 816027 h 1849426"/>
                <a:gd name="connsiteX1111" fmla="*/ 2841848 w 6386648"/>
                <a:gd name="connsiteY1111" fmla="*/ 834051 h 1849426"/>
                <a:gd name="connsiteX1112" fmla="*/ 2823823 w 6386648"/>
                <a:gd name="connsiteY1112" fmla="*/ 852076 h 1849426"/>
                <a:gd name="connsiteX1113" fmla="*/ 2805799 w 6386648"/>
                <a:gd name="connsiteY1113" fmla="*/ 834051 h 1849426"/>
                <a:gd name="connsiteX1114" fmla="*/ 2823823 w 6386648"/>
                <a:gd name="connsiteY1114" fmla="*/ 816027 h 1849426"/>
                <a:gd name="connsiteX1115" fmla="*/ 2595514 w 6386648"/>
                <a:gd name="connsiteY1115" fmla="*/ 816027 h 1849426"/>
                <a:gd name="connsiteX1116" fmla="*/ 2613539 w 6386648"/>
                <a:gd name="connsiteY1116" fmla="*/ 834051 h 1849426"/>
                <a:gd name="connsiteX1117" fmla="*/ 2595514 w 6386648"/>
                <a:gd name="connsiteY1117" fmla="*/ 852076 h 1849426"/>
                <a:gd name="connsiteX1118" fmla="*/ 2577489 w 6386648"/>
                <a:gd name="connsiteY1118" fmla="*/ 834051 h 1849426"/>
                <a:gd name="connsiteX1119" fmla="*/ 2595514 w 6386648"/>
                <a:gd name="connsiteY1119" fmla="*/ 816027 h 1849426"/>
                <a:gd name="connsiteX1120" fmla="*/ 2307124 w 6386648"/>
                <a:gd name="connsiteY1120" fmla="*/ 816027 h 1849426"/>
                <a:gd name="connsiteX1121" fmla="*/ 2325148 w 6386648"/>
                <a:gd name="connsiteY1121" fmla="*/ 834051 h 1849426"/>
                <a:gd name="connsiteX1122" fmla="*/ 2307124 w 6386648"/>
                <a:gd name="connsiteY1122" fmla="*/ 852076 h 1849426"/>
                <a:gd name="connsiteX1123" fmla="*/ 2289099 w 6386648"/>
                <a:gd name="connsiteY1123" fmla="*/ 834051 h 1849426"/>
                <a:gd name="connsiteX1124" fmla="*/ 2307124 w 6386648"/>
                <a:gd name="connsiteY1124" fmla="*/ 816027 h 1849426"/>
                <a:gd name="connsiteX1125" fmla="*/ 606821 w 6386648"/>
                <a:gd name="connsiteY1125" fmla="*/ 816027 h 1849426"/>
                <a:gd name="connsiteX1126" fmla="*/ 624846 w 6386648"/>
                <a:gd name="connsiteY1126" fmla="*/ 834051 h 1849426"/>
                <a:gd name="connsiteX1127" fmla="*/ 606821 w 6386648"/>
                <a:gd name="connsiteY1127" fmla="*/ 852076 h 1849426"/>
                <a:gd name="connsiteX1128" fmla="*/ 588797 w 6386648"/>
                <a:gd name="connsiteY1128" fmla="*/ 834051 h 1849426"/>
                <a:gd name="connsiteX1129" fmla="*/ 606821 w 6386648"/>
                <a:gd name="connsiteY1129" fmla="*/ 816027 h 1849426"/>
                <a:gd name="connsiteX1130" fmla="*/ 3292457 w 6386648"/>
                <a:gd name="connsiteY1130" fmla="*/ 791994 h 1849426"/>
                <a:gd name="connsiteX1131" fmla="*/ 3310482 w 6386648"/>
                <a:gd name="connsiteY1131" fmla="*/ 810018 h 1849426"/>
                <a:gd name="connsiteX1132" fmla="*/ 3292457 w 6386648"/>
                <a:gd name="connsiteY1132" fmla="*/ 828043 h 1849426"/>
                <a:gd name="connsiteX1133" fmla="*/ 3274433 w 6386648"/>
                <a:gd name="connsiteY1133" fmla="*/ 810018 h 1849426"/>
                <a:gd name="connsiteX1134" fmla="*/ 3292457 w 6386648"/>
                <a:gd name="connsiteY1134" fmla="*/ 791994 h 1849426"/>
                <a:gd name="connsiteX1135" fmla="*/ 859163 w 6386648"/>
                <a:gd name="connsiteY1135" fmla="*/ 791994 h 1849426"/>
                <a:gd name="connsiteX1136" fmla="*/ 877188 w 6386648"/>
                <a:gd name="connsiteY1136" fmla="*/ 810018 h 1849426"/>
                <a:gd name="connsiteX1137" fmla="*/ 859163 w 6386648"/>
                <a:gd name="connsiteY1137" fmla="*/ 828043 h 1849426"/>
                <a:gd name="connsiteX1138" fmla="*/ 841139 w 6386648"/>
                <a:gd name="connsiteY1138" fmla="*/ 810018 h 1849426"/>
                <a:gd name="connsiteX1139" fmla="*/ 859163 w 6386648"/>
                <a:gd name="connsiteY1139" fmla="*/ 791994 h 1849426"/>
                <a:gd name="connsiteX1140" fmla="*/ 1297756 w 6386648"/>
                <a:gd name="connsiteY1140" fmla="*/ 785986 h 1849426"/>
                <a:gd name="connsiteX1141" fmla="*/ 1315781 w 6386648"/>
                <a:gd name="connsiteY1141" fmla="*/ 804010 h 1849426"/>
                <a:gd name="connsiteX1142" fmla="*/ 1297756 w 6386648"/>
                <a:gd name="connsiteY1142" fmla="*/ 822035 h 1849426"/>
                <a:gd name="connsiteX1143" fmla="*/ 1279732 w 6386648"/>
                <a:gd name="connsiteY1143" fmla="*/ 804010 h 1849426"/>
                <a:gd name="connsiteX1144" fmla="*/ 1297756 w 6386648"/>
                <a:gd name="connsiteY1144" fmla="*/ 785986 h 1849426"/>
                <a:gd name="connsiteX1145" fmla="*/ 324438 w 6386648"/>
                <a:gd name="connsiteY1145" fmla="*/ 785986 h 1849426"/>
                <a:gd name="connsiteX1146" fmla="*/ 342463 w 6386648"/>
                <a:gd name="connsiteY1146" fmla="*/ 804010 h 1849426"/>
                <a:gd name="connsiteX1147" fmla="*/ 324438 w 6386648"/>
                <a:gd name="connsiteY1147" fmla="*/ 822035 h 1849426"/>
                <a:gd name="connsiteX1148" fmla="*/ 306414 w 6386648"/>
                <a:gd name="connsiteY1148" fmla="*/ 804010 h 1849426"/>
                <a:gd name="connsiteX1149" fmla="*/ 324438 w 6386648"/>
                <a:gd name="connsiteY1149" fmla="*/ 785986 h 1849426"/>
                <a:gd name="connsiteX1150" fmla="*/ 3755084 w 6386648"/>
                <a:gd name="connsiteY1150" fmla="*/ 779978 h 1849426"/>
                <a:gd name="connsiteX1151" fmla="*/ 3773109 w 6386648"/>
                <a:gd name="connsiteY1151" fmla="*/ 798002 h 1849426"/>
                <a:gd name="connsiteX1152" fmla="*/ 3755084 w 6386648"/>
                <a:gd name="connsiteY1152" fmla="*/ 816027 h 1849426"/>
                <a:gd name="connsiteX1153" fmla="*/ 3737060 w 6386648"/>
                <a:gd name="connsiteY1153" fmla="*/ 798002 h 1849426"/>
                <a:gd name="connsiteX1154" fmla="*/ 3755084 w 6386648"/>
                <a:gd name="connsiteY1154" fmla="*/ 779978 h 1849426"/>
                <a:gd name="connsiteX1155" fmla="*/ 1496026 w 6386648"/>
                <a:gd name="connsiteY1155" fmla="*/ 779978 h 1849426"/>
                <a:gd name="connsiteX1156" fmla="*/ 1514050 w 6386648"/>
                <a:gd name="connsiteY1156" fmla="*/ 798002 h 1849426"/>
                <a:gd name="connsiteX1157" fmla="*/ 1496026 w 6386648"/>
                <a:gd name="connsiteY1157" fmla="*/ 816027 h 1849426"/>
                <a:gd name="connsiteX1158" fmla="*/ 1478001 w 6386648"/>
                <a:gd name="connsiteY1158" fmla="*/ 798002 h 1849426"/>
                <a:gd name="connsiteX1159" fmla="*/ 1496026 w 6386648"/>
                <a:gd name="connsiteY1159" fmla="*/ 779978 h 1849426"/>
                <a:gd name="connsiteX1160" fmla="*/ 3622905 w 6386648"/>
                <a:gd name="connsiteY1160" fmla="*/ 767962 h 1849426"/>
                <a:gd name="connsiteX1161" fmla="*/ 3640930 w 6386648"/>
                <a:gd name="connsiteY1161" fmla="*/ 785987 h 1849426"/>
                <a:gd name="connsiteX1162" fmla="*/ 3622905 w 6386648"/>
                <a:gd name="connsiteY1162" fmla="*/ 804011 h 1849426"/>
                <a:gd name="connsiteX1163" fmla="*/ 3604881 w 6386648"/>
                <a:gd name="connsiteY1163" fmla="*/ 785987 h 1849426"/>
                <a:gd name="connsiteX1164" fmla="*/ 3622905 w 6386648"/>
                <a:gd name="connsiteY1164" fmla="*/ 767962 h 1849426"/>
                <a:gd name="connsiteX1165" fmla="*/ 3112213 w 6386648"/>
                <a:gd name="connsiteY1165" fmla="*/ 767962 h 1849426"/>
                <a:gd name="connsiteX1166" fmla="*/ 3130238 w 6386648"/>
                <a:gd name="connsiteY1166" fmla="*/ 785987 h 1849426"/>
                <a:gd name="connsiteX1167" fmla="*/ 3112213 w 6386648"/>
                <a:gd name="connsiteY1167" fmla="*/ 804011 h 1849426"/>
                <a:gd name="connsiteX1168" fmla="*/ 3094189 w 6386648"/>
                <a:gd name="connsiteY1168" fmla="*/ 785987 h 1849426"/>
                <a:gd name="connsiteX1169" fmla="*/ 3112213 w 6386648"/>
                <a:gd name="connsiteY1169" fmla="*/ 767962 h 1849426"/>
                <a:gd name="connsiteX1170" fmla="*/ 714968 w 6386648"/>
                <a:gd name="connsiteY1170" fmla="*/ 767962 h 1849426"/>
                <a:gd name="connsiteX1171" fmla="*/ 732992 w 6386648"/>
                <a:gd name="connsiteY1171" fmla="*/ 785987 h 1849426"/>
                <a:gd name="connsiteX1172" fmla="*/ 714968 w 6386648"/>
                <a:gd name="connsiteY1172" fmla="*/ 804011 h 1849426"/>
                <a:gd name="connsiteX1173" fmla="*/ 696943 w 6386648"/>
                <a:gd name="connsiteY1173" fmla="*/ 785987 h 1849426"/>
                <a:gd name="connsiteX1174" fmla="*/ 714968 w 6386648"/>
                <a:gd name="connsiteY1174" fmla="*/ 767962 h 1849426"/>
                <a:gd name="connsiteX1175" fmla="*/ 2986042 w 6386648"/>
                <a:gd name="connsiteY1175" fmla="*/ 761954 h 1849426"/>
                <a:gd name="connsiteX1176" fmla="*/ 3004067 w 6386648"/>
                <a:gd name="connsiteY1176" fmla="*/ 779978 h 1849426"/>
                <a:gd name="connsiteX1177" fmla="*/ 2986042 w 6386648"/>
                <a:gd name="connsiteY1177" fmla="*/ 798003 h 1849426"/>
                <a:gd name="connsiteX1178" fmla="*/ 2968017 w 6386648"/>
                <a:gd name="connsiteY1178" fmla="*/ 779978 h 1849426"/>
                <a:gd name="connsiteX1179" fmla="*/ 2986042 w 6386648"/>
                <a:gd name="connsiteY1179" fmla="*/ 761954 h 1849426"/>
                <a:gd name="connsiteX1180" fmla="*/ 1736351 w 6386648"/>
                <a:gd name="connsiteY1180" fmla="*/ 761954 h 1849426"/>
                <a:gd name="connsiteX1181" fmla="*/ 1754375 w 6386648"/>
                <a:gd name="connsiteY1181" fmla="*/ 779978 h 1849426"/>
                <a:gd name="connsiteX1182" fmla="*/ 1736351 w 6386648"/>
                <a:gd name="connsiteY1182" fmla="*/ 798003 h 1849426"/>
                <a:gd name="connsiteX1183" fmla="*/ 1718326 w 6386648"/>
                <a:gd name="connsiteY1183" fmla="*/ 779978 h 1849426"/>
                <a:gd name="connsiteX1184" fmla="*/ 1736351 w 6386648"/>
                <a:gd name="connsiteY1184" fmla="*/ 761954 h 1849426"/>
                <a:gd name="connsiteX1185" fmla="*/ 5863939 w 6386648"/>
                <a:gd name="connsiteY1185" fmla="*/ 755946 h 1849426"/>
                <a:gd name="connsiteX1186" fmla="*/ 5881964 w 6386648"/>
                <a:gd name="connsiteY1186" fmla="*/ 773970 h 1849426"/>
                <a:gd name="connsiteX1187" fmla="*/ 5863939 w 6386648"/>
                <a:gd name="connsiteY1187" fmla="*/ 791995 h 1849426"/>
                <a:gd name="connsiteX1188" fmla="*/ 5845915 w 6386648"/>
                <a:gd name="connsiteY1188" fmla="*/ 773970 h 1849426"/>
                <a:gd name="connsiteX1189" fmla="*/ 5863939 w 6386648"/>
                <a:gd name="connsiteY1189" fmla="*/ 755946 h 1849426"/>
                <a:gd name="connsiteX1190" fmla="*/ 2685636 w 6386648"/>
                <a:gd name="connsiteY1190" fmla="*/ 755946 h 1849426"/>
                <a:gd name="connsiteX1191" fmla="*/ 2703661 w 6386648"/>
                <a:gd name="connsiteY1191" fmla="*/ 773970 h 1849426"/>
                <a:gd name="connsiteX1192" fmla="*/ 2685636 w 6386648"/>
                <a:gd name="connsiteY1192" fmla="*/ 791995 h 1849426"/>
                <a:gd name="connsiteX1193" fmla="*/ 2667611 w 6386648"/>
                <a:gd name="connsiteY1193" fmla="*/ 773970 h 1849426"/>
                <a:gd name="connsiteX1194" fmla="*/ 2685636 w 6386648"/>
                <a:gd name="connsiteY1194" fmla="*/ 755946 h 1849426"/>
                <a:gd name="connsiteX1195" fmla="*/ 1069447 w 6386648"/>
                <a:gd name="connsiteY1195" fmla="*/ 755946 h 1849426"/>
                <a:gd name="connsiteX1196" fmla="*/ 1087472 w 6386648"/>
                <a:gd name="connsiteY1196" fmla="*/ 773970 h 1849426"/>
                <a:gd name="connsiteX1197" fmla="*/ 1069447 w 6386648"/>
                <a:gd name="connsiteY1197" fmla="*/ 791995 h 1849426"/>
                <a:gd name="connsiteX1198" fmla="*/ 1051423 w 6386648"/>
                <a:gd name="connsiteY1198" fmla="*/ 773970 h 1849426"/>
                <a:gd name="connsiteX1199" fmla="*/ 1069447 w 6386648"/>
                <a:gd name="connsiteY1199" fmla="*/ 755946 h 1849426"/>
                <a:gd name="connsiteX1200" fmla="*/ 3935328 w 6386648"/>
                <a:gd name="connsiteY1200" fmla="*/ 749937 h 1849426"/>
                <a:gd name="connsiteX1201" fmla="*/ 3953353 w 6386648"/>
                <a:gd name="connsiteY1201" fmla="*/ 767961 h 1849426"/>
                <a:gd name="connsiteX1202" fmla="*/ 3935328 w 6386648"/>
                <a:gd name="connsiteY1202" fmla="*/ 785986 h 1849426"/>
                <a:gd name="connsiteX1203" fmla="*/ 3917304 w 6386648"/>
                <a:gd name="connsiteY1203" fmla="*/ 767961 h 1849426"/>
                <a:gd name="connsiteX1204" fmla="*/ 3935328 w 6386648"/>
                <a:gd name="connsiteY1204" fmla="*/ 749937 h 1849426"/>
                <a:gd name="connsiteX1205" fmla="*/ 2114863 w 6386648"/>
                <a:gd name="connsiteY1205" fmla="*/ 749937 h 1849426"/>
                <a:gd name="connsiteX1206" fmla="*/ 2132888 w 6386648"/>
                <a:gd name="connsiteY1206" fmla="*/ 767961 h 1849426"/>
                <a:gd name="connsiteX1207" fmla="*/ 2114863 w 6386648"/>
                <a:gd name="connsiteY1207" fmla="*/ 785986 h 1849426"/>
                <a:gd name="connsiteX1208" fmla="*/ 2096839 w 6386648"/>
                <a:gd name="connsiteY1208" fmla="*/ 767961 h 1849426"/>
                <a:gd name="connsiteX1209" fmla="*/ 2114863 w 6386648"/>
                <a:gd name="connsiteY1209" fmla="*/ 749937 h 1849426"/>
                <a:gd name="connsiteX1210" fmla="*/ 2006717 w 6386648"/>
                <a:gd name="connsiteY1210" fmla="*/ 749937 h 1849426"/>
                <a:gd name="connsiteX1211" fmla="*/ 2024741 w 6386648"/>
                <a:gd name="connsiteY1211" fmla="*/ 767961 h 1849426"/>
                <a:gd name="connsiteX1212" fmla="*/ 2006717 w 6386648"/>
                <a:gd name="connsiteY1212" fmla="*/ 785986 h 1849426"/>
                <a:gd name="connsiteX1213" fmla="*/ 1988692 w 6386648"/>
                <a:gd name="connsiteY1213" fmla="*/ 767961 h 1849426"/>
                <a:gd name="connsiteX1214" fmla="*/ 2006717 w 6386648"/>
                <a:gd name="connsiteY1214" fmla="*/ 749937 h 1849426"/>
                <a:gd name="connsiteX1215" fmla="*/ 6116281 w 6386648"/>
                <a:gd name="connsiteY1215" fmla="*/ 737921 h 1849426"/>
                <a:gd name="connsiteX1216" fmla="*/ 6134306 w 6386648"/>
                <a:gd name="connsiteY1216" fmla="*/ 755946 h 1849426"/>
                <a:gd name="connsiteX1217" fmla="*/ 6116281 w 6386648"/>
                <a:gd name="connsiteY1217" fmla="*/ 773970 h 1849426"/>
                <a:gd name="connsiteX1218" fmla="*/ 6098257 w 6386648"/>
                <a:gd name="connsiteY1218" fmla="*/ 755946 h 1849426"/>
                <a:gd name="connsiteX1219" fmla="*/ 6116281 w 6386648"/>
                <a:gd name="connsiteY1219" fmla="*/ 737921 h 1849426"/>
                <a:gd name="connsiteX1220" fmla="*/ 2397246 w 6386648"/>
                <a:gd name="connsiteY1220" fmla="*/ 737921 h 1849426"/>
                <a:gd name="connsiteX1221" fmla="*/ 2415270 w 6386648"/>
                <a:gd name="connsiteY1221" fmla="*/ 755946 h 1849426"/>
                <a:gd name="connsiteX1222" fmla="*/ 2397246 w 6386648"/>
                <a:gd name="connsiteY1222" fmla="*/ 773970 h 1849426"/>
                <a:gd name="connsiteX1223" fmla="*/ 2379221 w 6386648"/>
                <a:gd name="connsiteY1223" fmla="*/ 755946 h 1849426"/>
                <a:gd name="connsiteX1224" fmla="*/ 2397246 w 6386648"/>
                <a:gd name="connsiteY1224" fmla="*/ 737921 h 1849426"/>
                <a:gd name="connsiteX1225" fmla="*/ 522707 w 6386648"/>
                <a:gd name="connsiteY1225" fmla="*/ 731913 h 1849426"/>
                <a:gd name="connsiteX1226" fmla="*/ 540732 w 6386648"/>
                <a:gd name="connsiteY1226" fmla="*/ 749937 h 1849426"/>
                <a:gd name="connsiteX1227" fmla="*/ 522707 w 6386648"/>
                <a:gd name="connsiteY1227" fmla="*/ 767962 h 1849426"/>
                <a:gd name="connsiteX1228" fmla="*/ 504683 w 6386648"/>
                <a:gd name="connsiteY1228" fmla="*/ 749937 h 1849426"/>
                <a:gd name="connsiteX1229" fmla="*/ 522707 w 6386648"/>
                <a:gd name="connsiteY1229" fmla="*/ 731913 h 1849426"/>
                <a:gd name="connsiteX1230" fmla="*/ 414561 w 6386648"/>
                <a:gd name="connsiteY1230" fmla="*/ 731913 h 1849426"/>
                <a:gd name="connsiteX1231" fmla="*/ 432586 w 6386648"/>
                <a:gd name="connsiteY1231" fmla="*/ 749937 h 1849426"/>
                <a:gd name="connsiteX1232" fmla="*/ 414561 w 6386648"/>
                <a:gd name="connsiteY1232" fmla="*/ 767962 h 1849426"/>
                <a:gd name="connsiteX1233" fmla="*/ 396537 w 6386648"/>
                <a:gd name="connsiteY1233" fmla="*/ 749937 h 1849426"/>
                <a:gd name="connsiteX1234" fmla="*/ 414561 w 6386648"/>
                <a:gd name="connsiteY1234" fmla="*/ 731913 h 1849426"/>
                <a:gd name="connsiteX1235" fmla="*/ 6236444 w 6386648"/>
                <a:gd name="connsiteY1235" fmla="*/ 725905 h 1849426"/>
                <a:gd name="connsiteX1236" fmla="*/ 6254469 w 6386648"/>
                <a:gd name="connsiteY1236" fmla="*/ 743929 h 1849426"/>
                <a:gd name="connsiteX1237" fmla="*/ 6236444 w 6386648"/>
                <a:gd name="connsiteY1237" fmla="*/ 761954 h 1849426"/>
                <a:gd name="connsiteX1238" fmla="*/ 6218420 w 6386648"/>
                <a:gd name="connsiteY1238" fmla="*/ 743929 h 1849426"/>
                <a:gd name="connsiteX1239" fmla="*/ 6236444 w 6386648"/>
                <a:gd name="connsiteY1239" fmla="*/ 725905 h 1849426"/>
                <a:gd name="connsiteX1240" fmla="*/ 961301 w 6386648"/>
                <a:gd name="connsiteY1240" fmla="*/ 725905 h 1849426"/>
                <a:gd name="connsiteX1241" fmla="*/ 979326 w 6386648"/>
                <a:gd name="connsiteY1241" fmla="*/ 743929 h 1849426"/>
                <a:gd name="connsiteX1242" fmla="*/ 961301 w 6386648"/>
                <a:gd name="connsiteY1242" fmla="*/ 761954 h 1849426"/>
                <a:gd name="connsiteX1243" fmla="*/ 943277 w 6386648"/>
                <a:gd name="connsiteY1243" fmla="*/ 743929 h 1849426"/>
                <a:gd name="connsiteX1244" fmla="*/ 961301 w 6386648"/>
                <a:gd name="connsiteY1244" fmla="*/ 725905 h 1849426"/>
                <a:gd name="connsiteX1245" fmla="*/ 3400604 w 6386648"/>
                <a:gd name="connsiteY1245" fmla="*/ 719897 h 1849426"/>
                <a:gd name="connsiteX1246" fmla="*/ 3418629 w 6386648"/>
                <a:gd name="connsiteY1246" fmla="*/ 737921 h 1849426"/>
                <a:gd name="connsiteX1247" fmla="*/ 3400604 w 6386648"/>
                <a:gd name="connsiteY1247" fmla="*/ 755946 h 1849426"/>
                <a:gd name="connsiteX1248" fmla="*/ 3382580 w 6386648"/>
                <a:gd name="connsiteY1248" fmla="*/ 737921 h 1849426"/>
                <a:gd name="connsiteX1249" fmla="*/ 3400604 w 6386648"/>
                <a:gd name="connsiteY1249" fmla="*/ 719897 h 1849426"/>
                <a:gd name="connsiteX1250" fmla="*/ 6002126 w 6386648"/>
                <a:gd name="connsiteY1250" fmla="*/ 713889 h 1849426"/>
                <a:gd name="connsiteX1251" fmla="*/ 6020151 w 6386648"/>
                <a:gd name="connsiteY1251" fmla="*/ 731913 h 1849426"/>
                <a:gd name="connsiteX1252" fmla="*/ 6002126 w 6386648"/>
                <a:gd name="connsiteY1252" fmla="*/ 749938 h 1849426"/>
                <a:gd name="connsiteX1253" fmla="*/ 5984102 w 6386648"/>
                <a:gd name="connsiteY1253" fmla="*/ 731913 h 1849426"/>
                <a:gd name="connsiteX1254" fmla="*/ 6002126 w 6386648"/>
                <a:gd name="connsiteY1254" fmla="*/ 713889 h 1849426"/>
                <a:gd name="connsiteX1255" fmla="*/ 1610179 w 6386648"/>
                <a:gd name="connsiteY1255" fmla="*/ 713889 h 1849426"/>
                <a:gd name="connsiteX1256" fmla="*/ 1628204 w 6386648"/>
                <a:gd name="connsiteY1256" fmla="*/ 731913 h 1849426"/>
                <a:gd name="connsiteX1257" fmla="*/ 1610179 w 6386648"/>
                <a:gd name="connsiteY1257" fmla="*/ 749938 h 1849426"/>
                <a:gd name="connsiteX1258" fmla="*/ 1592155 w 6386648"/>
                <a:gd name="connsiteY1258" fmla="*/ 731913 h 1849426"/>
                <a:gd name="connsiteX1259" fmla="*/ 1610179 w 6386648"/>
                <a:gd name="connsiteY1259" fmla="*/ 713889 h 1849426"/>
                <a:gd name="connsiteX1260" fmla="*/ 3520767 w 6386648"/>
                <a:gd name="connsiteY1260" fmla="*/ 707881 h 1849426"/>
                <a:gd name="connsiteX1261" fmla="*/ 3538792 w 6386648"/>
                <a:gd name="connsiteY1261" fmla="*/ 725906 h 1849426"/>
                <a:gd name="connsiteX1262" fmla="*/ 3520767 w 6386648"/>
                <a:gd name="connsiteY1262" fmla="*/ 743930 h 1849426"/>
                <a:gd name="connsiteX1263" fmla="*/ 3502743 w 6386648"/>
                <a:gd name="connsiteY1263" fmla="*/ 725906 h 1849426"/>
                <a:gd name="connsiteX1264" fmla="*/ 3520767 w 6386648"/>
                <a:gd name="connsiteY1264" fmla="*/ 707881 h 1849426"/>
                <a:gd name="connsiteX1265" fmla="*/ 2895920 w 6386648"/>
                <a:gd name="connsiteY1265" fmla="*/ 701872 h 1849426"/>
                <a:gd name="connsiteX1266" fmla="*/ 2913945 w 6386648"/>
                <a:gd name="connsiteY1266" fmla="*/ 719896 h 1849426"/>
                <a:gd name="connsiteX1267" fmla="*/ 2895920 w 6386648"/>
                <a:gd name="connsiteY1267" fmla="*/ 737921 h 1849426"/>
                <a:gd name="connsiteX1268" fmla="*/ 2877895 w 6386648"/>
                <a:gd name="connsiteY1268" fmla="*/ 719896 h 1849426"/>
                <a:gd name="connsiteX1269" fmla="*/ 2895920 w 6386648"/>
                <a:gd name="connsiteY1269" fmla="*/ 701872 h 1849426"/>
                <a:gd name="connsiteX1270" fmla="*/ 2547449 w 6386648"/>
                <a:gd name="connsiteY1270" fmla="*/ 701872 h 1849426"/>
                <a:gd name="connsiteX1271" fmla="*/ 2565474 w 6386648"/>
                <a:gd name="connsiteY1271" fmla="*/ 719896 h 1849426"/>
                <a:gd name="connsiteX1272" fmla="*/ 2547449 w 6386648"/>
                <a:gd name="connsiteY1272" fmla="*/ 737921 h 1849426"/>
                <a:gd name="connsiteX1273" fmla="*/ 2529425 w 6386648"/>
                <a:gd name="connsiteY1273" fmla="*/ 719896 h 1849426"/>
                <a:gd name="connsiteX1274" fmla="*/ 2547449 w 6386648"/>
                <a:gd name="connsiteY1274" fmla="*/ 701872 h 1849426"/>
                <a:gd name="connsiteX1275" fmla="*/ 2241034 w 6386648"/>
                <a:gd name="connsiteY1275" fmla="*/ 701872 h 1849426"/>
                <a:gd name="connsiteX1276" fmla="*/ 2259059 w 6386648"/>
                <a:gd name="connsiteY1276" fmla="*/ 719896 h 1849426"/>
                <a:gd name="connsiteX1277" fmla="*/ 2241034 w 6386648"/>
                <a:gd name="connsiteY1277" fmla="*/ 737921 h 1849426"/>
                <a:gd name="connsiteX1278" fmla="*/ 2223010 w 6386648"/>
                <a:gd name="connsiteY1278" fmla="*/ 719896 h 1849426"/>
                <a:gd name="connsiteX1279" fmla="*/ 2241034 w 6386648"/>
                <a:gd name="connsiteY1279" fmla="*/ 701872 h 1849426"/>
                <a:gd name="connsiteX1280" fmla="*/ 1411911 w 6386648"/>
                <a:gd name="connsiteY1280" fmla="*/ 701872 h 1849426"/>
                <a:gd name="connsiteX1281" fmla="*/ 1429936 w 6386648"/>
                <a:gd name="connsiteY1281" fmla="*/ 719896 h 1849426"/>
                <a:gd name="connsiteX1282" fmla="*/ 1411911 w 6386648"/>
                <a:gd name="connsiteY1282" fmla="*/ 737921 h 1849426"/>
                <a:gd name="connsiteX1283" fmla="*/ 1393887 w 6386648"/>
                <a:gd name="connsiteY1283" fmla="*/ 719896 h 1849426"/>
                <a:gd name="connsiteX1284" fmla="*/ 1411911 w 6386648"/>
                <a:gd name="connsiteY1284" fmla="*/ 701872 h 1849426"/>
                <a:gd name="connsiteX1285" fmla="*/ 1165578 w 6386648"/>
                <a:gd name="connsiteY1285" fmla="*/ 701872 h 1849426"/>
                <a:gd name="connsiteX1286" fmla="*/ 1183602 w 6386648"/>
                <a:gd name="connsiteY1286" fmla="*/ 719896 h 1849426"/>
                <a:gd name="connsiteX1287" fmla="*/ 1165578 w 6386648"/>
                <a:gd name="connsiteY1287" fmla="*/ 737921 h 1849426"/>
                <a:gd name="connsiteX1288" fmla="*/ 1147553 w 6386648"/>
                <a:gd name="connsiteY1288" fmla="*/ 719896 h 1849426"/>
                <a:gd name="connsiteX1289" fmla="*/ 1165578 w 6386648"/>
                <a:gd name="connsiteY1289" fmla="*/ 701872 h 1849426"/>
                <a:gd name="connsiteX1290" fmla="*/ 168227 w 6386648"/>
                <a:gd name="connsiteY1290" fmla="*/ 701872 h 1849426"/>
                <a:gd name="connsiteX1291" fmla="*/ 186252 w 6386648"/>
                <a:gd name="connsiteY1291" fmla="*/ 719896 h 1849426"/>
                <a:gd name="connsiteX1292" fmla="*/ 168227 w 6386648"/>
                <a:gd name="connsiteY1292" fmla="*/ 737921 h 1849426"/>
                <a:gd name="connsiteX1293" fmla="*/ 150203 w 6386648"/>
                <a:gd name="connsiteY1293" fmla="*/ 719896 h 1849426"/>
                <a:gd name="connsiteX1294" fmla="*/ 168227 w 6386648"/>
                <a:gd name="connsiteY1294" fmla="*/ 701872 h 1849426"/>
                <a:gd name="connsiteX1295" fmla="*/ 1910586 w 6386648"/>
                <a:gd name="connsiteY1295" fmla="*/ 695864 h 1849426"/>
                <a:gd name="connsiteX1296" fmla="*/ 1928611 w 6386648"/>
                <a:gd name="connsiteY1296" fmla="*/ 713888 h 1849426"/>
                <a:gd name="connsiteX1297" fmla="*/ 1910586 w 6386648"/>
                <a:gd name="connsiteY1297" fmla="*/ 731913 h 1849426"/>
                <a:gd name="connsiteX1298" fmla="*/ 1892562 w 6386648"/>
                <a:gd name="connsiteY1298" fmla="*/ 713888 h 1849426"/>
                <a:gd name="connsiteX1299" fmla="*/ 1910586 w 6386648"/>
                <a:gd name="connsiteY1299" fmla="*/ 695864 h 1849426"/>
                <a:gd name="connsiteX1300" fmla="*/ 3833190 w 6386648"/>
                <a:gd name="connsiteY1300" fmla="*/ 689856 h 1849426"/>
                <a:gd name="connsiteX1301" fmla="*/ 3851215 w 6386648"/>
                <a:gd name="connsiteY1301" fmla="*/ 707880 h 1849426"/>
                <a:gd name="connsiteX1302" fmla="*/ 3833190 w 6386648"/>
                <a:gd name="connsiteY1302" fmla="*/ 725905 h 1849426"/>
                <a:gd name="connsiteX1303" fmla="*/ 3815166 w 6386648"/>
                <a:gd name="connsiteY1303" fmla="*/ 707880 h 1849426"/>
                <a:gd name="connsiteX1304" fmla="*/ 3833190 w 6386648"/>
                <a:gd name="connsiteY1304" fmla="*/ 689856 h 1849426"/>
                <a:gd name="connsiteX1305" fmla="*/ 2787774 w 6386648"/>
                <a:gd name="connsiteY1305" fmla="*/ 689856 h 1849426"/>
                <a:gd name="connsiteX1306" fmla="*/ 2805799 w 6386648"/>
                <a:gd name="connsiteY1306" fmla="*/ 707880 h 1849426"/>
                <a:gd name="connsiteX1307" fmla="*/ 2787774 w 6386648"/>
                <a:gd name="connsiteY1307" fmla="*/ 725905 h 1849426"/>
                <a:gd name="connsiteX1308" fmla="*/ 2769750 w 6386648"/>
                <a:gd name="connsiteY1308" fmla="*/ 707880 h 1849426"/>
                <a:gd name="connsiteX1309" fmla="*/ 2787774 w 6386648"/>
                <a:gd name="connsiteY1309" fmla="*/ 689856 h 1849426"/>
                <a:gd name="connsiteX1310" fmla="*/ 5737768 w 6386648"/>
                <a:gd name="connsiteY1310" fmla="*/ 677840 h 1849426"/>
                <a:gd name="connsiteX1311" fmla="*/ 5755793 w 6386648"/>
                <a:gd name="connsiteY1311" fmla="*/ 695865 h 1849426"/>
                <a:gd name="connsiteX1312" fmla="*/ 5737768 w 6386648"/>
                <a:gd name="connsiteY1312" fmla="*/ 713889 h 1849426"/>
                <a:gd name="connsiteX1313" fmla="*/ 5719744 w 6386648"/>
                <a:gd name="connsiteY1313" fmla="*/ 695865 h 1849426"/>
                <a:gd name="connsiteX1314" fmla="*/ 5737768 w 6386648"/>
                <a:gd name="connsiteY1314" fmla="*/ 677840 h 1849426"/>
                <a:gd name="connsiteX1315" fmla="*/ 781057 w 6386648"/>
                <a:gd name="connsiteY1315" fmla="*/ 677840 h 1849426"/>
                <a:gd name="connsiteX1316" fmla="*/ 799082 w 6386648"/>
                <a:gd name="connsiteY1316" fmla="*/ 695865 h 1849426"/>
                <a:gd name="connsiteX1317" fmla="*/ 781057 w 6386648"/>
                <a:gd name="connsiteY1317" fmla="*/ 713889 h 1849426"/>
                <a:gd name="connsiteX1318" fmla="*/ 763033 w 6386648"/>
                <a:gd name="connsiteY1318" fmla="*/ 695865 h 1849426"/>
                <a:gd name="connsiteX1319" fmla="*/ 781057 w 6386648"/>
                <a:gd name="connsiteY1319" fmla="*/ 677840 h 1849426"/>
                <a:gd name="connsiteX1320" fmla="*/ 276373 w 6386648"/>
                <a:gd name="connsiteY1320" fmla="*/ 677840 h 1849426"/>
                <a:gd name="connsiteX1321" fmla="*/ 294398 w 6386648"/>
                <a:gd name="connsiteY1321" fmla="*/ 695865 h 1849426"/>
                <a:gd name="connsiteX1322" fmla="*/ 276373 w 6386648"/>
                <a:gd name="connsiteY1322" fmla="*/ 713889 h 1849426"/>
                <a:gd name="connsiteX1323" fmla="*/ 258349 w 6386648"/>
                <a:gd name="connsiteY1323" fmla="*/ 695865 h 1849426"/>
                <a:gd name="connsiteX1324" fmla="*/ 276373 w 6386648"/>
                <a:gd name="connsiteY1324" fmla="*/ 677840 h 1849426"/>
                <a:gd name="connsiteX1325" fmla="*/ 1784415 w 6386648"/>
                <a:gd name="connsiteY1325" fmla="*/ 671832 h 1849426"/>
                <a:gd name="connsiteX1326" fmla="*/ 1802440 w 6386648"/>
                <a:gd name="connsiteY1326" fmla="*/ 689856 h 1849426"/>
                <a:gd name="connsiteX1327" fmla="*/ 1784415 w 6386648"/>
                <a:gd name="connsiteY1327" fmla="*/ 707881 h 1849426"/>
                <a:gd name="connsiteX1328" fmla="*/ 1766391 w 6386648"/>
                <a:gd name="connsiteY1328" fmla="*/ 689856 h 1849426"/>
                <a:gd name="connsiteX1329" fmla="*/ 1784415 w 6386648"/>
                <a:gd name="connsiteY1329" fmla="*/ 671832 h 1849426"/>
                <a:gd name="connsiteX1330" fmla="*/ 3713027 w 6386648"/>
                <a:gd name="connsiteY1330" fmla="*/ 665824 h 1849426"/>
                <a:gd name="connsiteX1331" fmla="*/ 3731052 w 6386648"/>
                <a:gd name="connsiteY1331" fmla="*/ 683848 h 1849426"/>
                <a:gd name="connsiteX1332" fmla="*/ 3713027 w 6386648"/>
                <a:gd name="connsiteY1332" fmla="*/ 701873 h 1849426"/>
                <a:gd name="connsiteX1333" fmla="*/ 3695003 w 6386648"/>
                <a:gd name="connsiteY1333" fmla="*/ 683848 h 1849426"/>
                <a:gd name="connsiteX1334" fmla="*/ 3713027 w 6386648"/>
                <a:gd name="connsiteY1334" fmla="*/ 665824 h 1849426"/>
                <a:gd name="connsiteX1335" fmla="*/ 3274433 w 6386648"/>
                <a:gd name="connsiteY1335" fmla="*/ 665824 h 1849426"/>
                <a:gd name="connsiteX1336" fmla="*/ 3292458 w 6386648"/>
                <a:gd name="connsiteY1336" fmla="*/ 683848 h 1849426"/>
                <a:gd name="connsiteX1337" fmla="*/ 3274433 w 6386648"/>
                <a:gd name="connsiteY1337" fmla="*/ 701873 h 1849426"/>
                <a:gd name="connsiteX1338" fmla="*/ 3256409 w 6386648"/>
                <a:gd name="connsiteY1338" fmla="*/ 683848 h 1849426"/>
                <a:gd name="connsiteX1339" fmla="*/ 3274433 w 6386648"/>
                <a:gd name="connsiteY1339" fmla="*/ 665824 h 1849426"/>
                <a:gd name="connsiteX1340" fmla="*/ 1291748 w 6386648"/>
                <a:gd name="connsiteY1340" fmla="*/ 665824 h 1849426"/>
                <a:gd name="connsiteX1341" fmla="*/ 1309773 w 6386648"/>
                <a:gd name="connsiteY1341" fmla="*/ 683848 h 1849426"/>
                <a:gd name="connsiteX1342" fmla="*/ 1291748 w 6386648"/>
                <a:gd name="connsiteY1342" fmla="*/ 701873 h 1849426"/>
                <a:gd name="connsiteX1343" fmla="*/ 1273724 w 6386648"/>
                <a:gd name="connsiteY1343" fmla="*/ 683848 h 1849426"/>
                <a:gd name="connsiteX1344" fmla="*/ 1291748 w 6386648"/>
                <a:gd name="connsiteY1344" fmla="*/ 665824 h 1849426"/>
                <a:gd name="connsiteX1345" fmla="*/ 636862 w 6386648"/>
                <a:gd name="connsiteY1345" fmla="*/ 665824 h 1849426"/>
                <a:gd name="connsiteX1346" fmla="*/ 654887 w 6386648"/>
                <a:gd name="connsiteY1346" fmla="*/ 683848 h 1849426"/>
                <a:gd name="connsiteX1347" fmla="*/ 636862 w 6386648"/>
                <a:gd name="connsiteY1347" fmla="*/ 701873 h 1849426"/>
                <a:gd name="connsiteX1348" fmla="*/ 618838 w 6386648"/>
                <a:gd name="connsiteY1348" fmla="*/ 683848 h 1849426"/>
                <a:gd name="connsiteX1349" fmla="*/ 636862 w 6386648"/>
                <a:gd name="connsiteY1349" fmla="*/ 665824 h 1849426"/>
                <a:gd name="connsiteX1350" fmla="*/ 3172295 w 6386648"/>
                <a:gd name="connsiteY1350" fmla="*/ 659815 h 1849426"/>
                <a:gd name="connsiteX1351" fmla="*/ 3190320 w 6386648"/>
                <a:gd name="connsiteY1351" fmla="*/ 677839 h 1849426"/>
                <a:gd name="connsiteX1352" fmla="*/ 3172295 w 6386648"/>
                <a:gd name="connsiteY1352" fmla="*/ 695864 h 1849426"/>
                <a:gd name="connsiteX1353" fmla="*/ 3154271 w 6386648"/>
                <a:gd name="connsiteY1353" fmla="*/ 677839 h 1849426"/>
                <a:gd name="connsiteX1354" fmla="*/ 3172295 w 6386648"/>
                <a:gd name="connsiteY1354" fmla="*/ 659815 h 1849426"/>
                <a:gd name="connsiteX1355" fmla="*/ 6314550 w 6386648"/>
                <a:gd name="connsiteY1355" fmla="*/ 647799 h 1849426"/>
                <a:gd name="connsiteX1356" fmla="*/ 6332574 w 6386648"/>
                <a:gd name="connsiteY1356" fmla="*/ 665824 h 1849426"/>
                <a:gd name="connsiteX1357" fmla="*/ 6314550 w 6386648"/>
                <a:gd name="connsiteY1357" fmla="*/ 683848 h 1849426"/>
                <a:gd name="connsiteX1358" fmla="*/ 6296525 w 6386648"/>
                <a:gd name="connsiteY1358" fmla="*/ 665824 h 1849426"/>
                <a:gd name="connsiteX1359" fmla="*/ 6314550 w 6386648"/>
                <a:gd name="connsiteY1359" fmla="*/ 647799 h 1849426"/>
                <a:gd name="connsiteX1360" fmla="*/ 3040116 w 6386648"/>
                <a:gd name="connsiteY1360" fmla="*/ 647799 h 1849426"/>
                <a:gd name="connsiteX1361" fmla="*/ 3058141 w 6386648"/>
                <a:gd name="connsiteY1361" fmla="*/ 665824 h 1849426"/>
                <a:gd name="connsiteX1362" fmla="*/ 3040116 w 6386648"/>
                <a:gd name="connsiteY1362" fmla="*/ 683848 h 1849426"/>
                <a:gd name="connsiteX1363" fmla="*/ 3022092 w 6386648"/>
                <a:gd name="connsiteY1363" fmla="*/ 665824 h 1849426"/>
                <a:gd name="connsiteX1364" fmla="*/ 3040116 w 6386648"/>
                <a:gd name="connsiteY1364" fmla="*/ 647799 h 1849426"/>
                <a:gd name="connsiteX1365" fmla="*/ 4025450 w 6386648"/>
                <a:gd name="connsiteY1365" fmla="*/ 641791 h 1849426"/>
                <a:gd name="connsiteX1366" fmla="*/ 4043475 w 6386648"/>
                <a:gd name="connsiteY1366" fmla="*/ 659815 h 1849426"/>
                <a:gd name="connsiteX1367" fmla="*/ 4025450 w 6386648"/>
                <a:gd name="connsiteY1367" fmla="*/ 677840 h 1849426"/>
                <a:gd name="connsiteX1368" fmla="*/ 4007426 w 6386648"/>
                <a:gd name="connsiteY1368" fmla="*/ 659815 h 1849426"/>
                <a:gd name="connsiteX1369" fmla="*/ 4025450 w 6386648"/>
                <a:gd name="connsiteY1369" fmla="*/ 641791 h 1849426"/>
                <a:gd name="connsiteX1370" fmla="*/ 5948053 w 6386648"/>
                <a:gd name="connsiteY1370" fmla="*/ 629775 h 1849426"/>
                <a:gd name="connsiteX1371" fmla="*/ 5966078 w 6386648"/>
                <a:gd name="connsiteY1371" fmla="*/ 647799 h 1849426"/>
                <a:gd name="connsiteX1372" fmla="*/ 5948053 w 6386648"/>
                <a:gd name="connsiteY1372" fmla="*/ 665824 h 1849426"/>
                <a:gd name="connsiteX1373" fmla="*/ 5930029 w 6386648"/>
                <a:gd name="connsiteY1373" fmla="*/ 647799 h 1849426"/>
                <a:gd name="connsiteX1374" fmla="*/ 5948053 w 6386648"/>
                <a:gd name="connsiteY1374" fmla="*/ 629775 h 1849426"/>
                <a:gd name="connsiteX1375" fmla="*/ 2673619 w 6386648"/>
                <a:gd name="connsiteY1375" fmla="*/ 629775 h 1849426"/>
                <a:gd name="connsiteX1376" fmla="*/ 2691644 w 6386648"/>
                <a:gd name="connsiteY1376" fmla="*/ 647799 h 1849426"/>
                <a:gd name="connsiteX1377" fmla="*/ 2673619 w 6386648"/>
                <a:gd name="connsiteY1377" fmla="*/ 665824 h 1849426"/>
                <a:gd name="connsiteX1378" fmla="*/ 2655595 w 6386648"/>
                <a:gd name="connsiteY1378" fmla="*/ 647799 h 1849426"/>
                <a:gd name="connsiteX1379" fmla="*/ 2673619 w 6386648"/>
                <a:gd name="connsiteY1379" fmla="*/ 629775 h 1849426"/>
                <a:gd name="connsiteX1380" fmla="*/ 2331156 w 6386648"/>
                <a:gd name="connsiteY1380" fmla="*/ 629775 h 1849426"/>
                <a:gd name="connsiteX1381" fmla="*/ 2349181 w 6386648"/>
                <a:gd name="connsiteY1381" fmla="*/ 647799 h 1849426"/>
                <a:gd name="connsiteX1382" fmla="*/ 2331156 w 6386648"/>
                <a:gd name="connsiteY1382" fmla="*/ 665824 h 1849426"/>
                <a:gd name="connsiteX1383" fmla="*/ 2313132 w 6386648"/>
                <a:gd name="connsiteY1383" fmla="*/ 647799 h 1849426"/>
                <a:gd name="connsiteX1384" fmla="*/ 2331156 w 6386648"/>
                <a:gd name="connsiteY1384" fmla="*/ 629775 h 1849426"/>
                <a:gd name="connsiteX1385" fmla="*/ 1514049 w 6386648"/>
                <a:gd name="connsiteY1385" fmla="*/ 629775 h 1849426"/>
                <a:gd name="connsiteX1386" fmla="*/ 1532074 w 6386648"/>
                <a:gd name="connsiteY1386" fmla="*/ 647799 h 1849426"/>
                <a:gd name="connsiteX1387" fmla="*/ 1514049 w 6386648"/>
                <a:gd name="connsiteY1387" fmla="*/ 665824 h 1849426"/>
                <a:gd name="connsiteX1388" fmla="*/ 1496025 w 6386648"/>
                <a:gd name="connsiteY1388" fmla="*/ 647799 h 1849426"/>
                <a:gd name="connsiteX1389" fmla="*/ 1514049 w 6386648"/>
                <a:gd name="connsiteY1389" fmla="*/ 629775 h 1849426"/>
                <a:gd name="connsiteX1390" fmla="*/ 901219 w 6386648"/>
                <a:gd name="connsiteY1390" fmla="*/ 629775 h 1849426"/>
                <a:gd name="connsiteX1391" fmla="*/ 919244 w 6386648"/>
                <a:gd name="connsiteY1391" fmla="*/ 647799 h 1849426"/>
                <a:gd name="connsiteX1392" fmla="*/ 901219 w 6386648"/>
                <a:gd name="connsiteY1392" fmla="*/ 665824 h 1849426"/>
                <a:gd name="connsiteX1393" fmla="*/ 883195 w 6386648"/>
                <a:gd name="connsiteY1393" fmla="*/ 647799 h 1849426"/>
                <a:gd name="connsiteX1394" fmla="*/ 901219 w 6386648"/>
                <a:gd name="connsiteY1394" fmla="*/ 629775 h 1849426"/>
                <a:gd name="connsiteX1395" fmla="*/ 5827891 w 6386648"/>
                <a:gd name="connsiteY1395" fmla="*/ 617758 h 1849426"/>
                <a:gd name="connsiteX1396" fmla="*/ 5845916 w 6386648"/>
                <a:gd name="connsiteY1396" fmla="*/ 635783 h 1849426"/>
                <a:gd name="connsiteX1397" fmla="*/ 5827891 w 6386648"/>
                <a:gd name="connsiteY1397" fmla="*/ 653807 h 1849426"/>
                <a:gd name="connsiteX1398" fmla="*/ 5809867 w 6386648"/>
                <a:gd name="connsiteY1398" fmla="*/ 635783 h 1849426"/>
                <a:gd name="connsiteX1399" fmla="*/ 5827891 w 6386648"/>
                <a:gd name="connsiteY1399" fmla="*/ 617758 h 1849426"/>
                <a:gd name="connsiteX1400" fmla="*/ 2469343 w 6386648"/>
                <a:gd name="connsiteY1400" fmla="*/ 617758 h 1849426"/>
                <a:gd name="connsiteX1401" fmla="*/ 2487368 w 6386648"/>
                <a:gd name="connsiteY1401" fmla="*/ 635783 h 1849426"/>
                <a:gd name="connsiteX1402" fmla="*/ 2469343 w 6386648"/>
                <a:gd name="connsiteY1402" fmla="*/ 653807 h 1849426"/>
                <a:gd name="connsiteX1403" fmla="*/ 2451319 w 6386648"/>
                <a:gd name="connsiteY1403" fmla="*/ 635783 h 1849426"/>
                <a:gd name="connsiteX1404" fmla="*/ 2469343 w 6386648"/>
                <a:gd name="connsiteY1404" fmla="*/ 617758 h 1849426"/>
                <a:gd name="connsiteX1405" fmla="*/ 6110273 w 6386648"/>
                <a:gd name="connsiteY1405" fmla="*/ 611750 h 1849426"/>
                <a:gd name="connsiteX1406" fmla="*/ 6128298 w 6386648"/>
                <a:gd name="connsiteY1406" fmla="*/ 629774 h 1849426"/>
                <a:gd name="connsiteX1407" fmla="*/ 6110273 w 6386648"/>
                <a:gd name="connsiteY1407" fmla="*/ 647799 h 1849426"/>
                <a:gd name="connsiteX1408" fmla="*/ 6092248 w 6386648"/>
                <a:gd name="connsiteY1408" fmla="*/ 629774 h 1849426"/>
                <a:gd name="connsiteX1409" fmla="*/ 6110273 w 6386648"/>
                <a:gd name="connsiteY1409" fmla="*/ 611750 h 1849426"/>
                <a:gd name="connsiteX1410" fmla="*/ 3598872 w 6386648"/>
                <a:gd name="connsiteY1410" fmla="*/ 611750 h 1849426"/>
                <a:gd name="connsiteX1411" fmla="*/ 3616897 w 6386648"/>
                <a:gd name="connsiteY1411" fmla="*/ 629774 h 1849426"/>
                <a:gd name="connsiteX1412" fmla="*/ 3598872 w 6386648"/>
                <a:gd name="connsiteY1412" fmla="*/ 647799 h 1849426"/>
                <a:gd name="connsiteX1413" fmla="*/ 3580848 w 6386648"/>
                <a:gd name="connsiteY1413" fmla="*/ 629774 h 1849426"/>
                <a:gd name="connsiteX1414" fmla="*/ 3598872 w 6386648"/>
                <a:gd name="connsiteY1414" fmla="*/ 611750 h 1849426"/>
                <a:gd name="connsiteX1415" fmla="*/ 2150912 w 6386648"/>
                <a:gd name="connsiteY1415" fmla="*/ 611750 h 1849426"/>
                <a:gd name="connsiteX1416" fmla="*/ 2168937 w 6386648"/>
                <a:gd name="connsiteY1416" fmla="*/ 629774 h 1849426"/>
                <a:gd name="connsiteX1417" fmla="*/ 2150912 w 6386648"/>
                <a:gd name="connsiteY1417" fmla="*/ 647799 h 1849426"/>
                <a:gd name="connsiteX1418" fmla="*/ 2132888 w 6386648"/>
                <a:gd name="connsiteY1418" fmla="*/ 629774 h 1849426"/>
                <a:gd name="connsiteX1419" fmla="*/ 2150912 w 6386648"/>
                <a:gd name="connsiteY1419" fmla="*/ 611750 h 1849426"/>
                <a:gd name="connsiteX1420" fmla="*/ 2036758 w 6386648"/>
                <a:gd name="connsiteY1420" fmla="*/ 605742 h 1849426"/>
                <a:gd name="connsiteX1421" fmla="*/ 2054782 w 6386648"/>
                <a:gd name="connsiteY1421" fmla="*/ 623766 h 1849426"/>
                <a:gd name="connsiteX1422" fmla="*/ 2036758 w 6386648"/>
                <a:gd name="connsiteY1422" fmla="*/ 641791 h 1849426"/>
                <a:gd name="connsiteX1423" fmla="*/ 2018733 w 6386648"/>
                <a:gd name="connsiteY1423" fmla="*/ 623766 h 1849426"/>
                <a:gd name="connsiteX1424" fmla="*/ 2036758 w 6386648"/>
                <a:gd name="connsiteY1424" fmla="*/ 605742 h 1849426"/>
                <a:gd name="connsiteX1425" fmla="*/ 1652236 w 6386648"/>
                <a:gd name="connsiteY1425" fmla="*/ 605742 h 1849426"/>
                <a:gd name="connsiteX1426" fmla="*/ 1670261 w 6386648"/>
                <a:gd name="connsiteY1426" fmla="*/ 623766 h 1849426"/>
                <a:gd name="connsiteX1427" fmla="*/ 1652236 w 6386648"/>
                <a:gd name="connsiteY1427" fmla="*/ 641791 h 1849426"/>
                <a:gd name="connsiteX1428" fmla="*/ 1634212 w 6386648"/>
                <a:gd name="connsiteY1428" fmla="*/ 623766 h 1849426"/>
                <a:gd name="connsiteX1429" fmla="*/ 1652236 w 6386648"/>
                <a:gd name="connsiteY1429" fmla="*/ 605742 h 1849426"/>
                <a:gd name="connsiteX1430" fmla="*/ 1027390 w 6386648"/>
                <a:gd name="connsiteY1430" fmla="*/ 605742 h 1849426"/>
                <a:gd name="connsiteX1431" fmla="*/ 1045415 w 6386648"/>
                <a:gd name="connsiteY1431" fmla="*/ 623766 h 1849426"/>
                <a:gd name="connsiteX1432" fmla="*/ 1027390 w 6386648"/>
                <a:gd name="connsiteY1432" fmla="*/ 641791 h 1849426"/>
                <a:gd name="connsiteX1433" fmla="*/ 1009366 w 6386648"/>
                <a:gd name="connsiteY1433" fmla="*/ 623766 h 1849426"/>
                <a:gd name="connsiteX1434" fmla="*/ 1027390 w 6386648"/>
                <a:gd name="connsiteY1434" fmla="*/ 605742 h 1849426"/>
                <a:gd name="connsiteX1435" fmla="*/ 504684 w 6386648"/>
                <a:gd name="connsiteY1435" fmla="*/ 605742 h 1849426"/>
                <a:gd name="connsiteX1436" fmla="*/ 522708 w 6386648"/>
                <a:gd name="connsiteY1436" fmla="*/ 623766 h 1849426"/>
                <a:gd name="connsiteX1437" fmla="*/ 504684 w 6386648"/>
                <a:gd name="connsiteY1437" fmla="*/ 641791 h 1849426"/>
                <a:gd name="connsiteX1438" fmla="*/ 486659 w 6386648"/>
                <a:gd name="connsiteY1438" fmla="*/ 623766 h 1849426"/>
                <a:gd name="connsiteX1439" fmla="*/ 504684 w 6386648"/>
                <a:gd name="connsiteY1439" fmla="*/ 605742 h 1849426"/>
                <a:gd name="connsiteX1440" fmla="*/ 378512 w 6386648"/>
                <a:gd name="connsiteY1440" fmla="*/ 605742 h 1849426"/>
                <a:gd name="connsiteX1441" fmla="*/ 396537 w 6386648"/>
                <a:gd name="connsiteY1441" fmla="*/ 623766 h 1849426"/>
                <a:gd name="connsiteX1442" fmla="*/ 378512 w 6386648"/>
                <a:gd name="connsiteY1442" fmla="*/ 641791 h 1849426"/>
                <a:gd name="connsiteX1443" fmla="*/ 360488 w 6386648"/>
                <a:gd name="connsiteY1443" fmla="*/ 623766 h 1849426"/>
                <a:gd name="connsiteX1444" fmla="*/ 378512 w 6386648"/>
                <a:gd name="connsiteY1444" fmla="*/ 605742 h 1849426"/>
                <a:gd name="connsiteX1445" fmla="*/ 3358547 w 6386648"/>
                <a:gd name="connsiteY1445" fmla="*/ 599734 h 1849426"/>
                <a:gd name="connsiteX1446" fmla="*/ 3376572 w 6386648"/>
                <a:gd name="connsiteY1446" fmla="*/ 617758 h 1849426"/>
                <a:gd name="connsiteX1447" fmla="*/ 3358547 w 6386648"/>
                <a:gd name="connsiteY1447" fmla="*/ 635783 h 1849426"/>
                <a:gd name="connsiteX1448" fmla="*/ 3340523 w 6386648"/>
                <a:gd name="connsiteY1448" fmla="*/ 617758 h 1849426"/>
                <a:gd name="connsiteX1449" fmla="*/ 3358547 w 6386648"/>
                <a:gd name="connsiteY1449" fmla="*/ 599734 h 1849426"/>
                <a:gd name="connsiteX1450" fmla="*/ 3887263 w 6386648"/>
                <a:gd name="connsiteY1450" fmla="*/ 593726 h 1849426"/>
                <a:gd name="connsiteX1451" fmla="*/ 3905288 w 6386648"/>
                <a:gd name="connsiteY1451" fmla="*/ 611750 h 1849426"/>
                <a:gd name="connsiteX1452" fmla="*/ 3887263 w 6386648"/>
                <a:gd name="connsiteY1452" fmla="*/ 629775 h 1849426"/>
                <a:gd name="connsiteX1453" fmla="*/ 3869238 w 6386648"/>
                <a:gd name="connsiteY1453" fmla="*/ 611750 h 1849426"/>
                <a:gd name="connsiteX1454" fmla="*/ 3887263 w 6386648"/>
                <a:gd name="connsiteY1454" fmla="*/ 593726 h 1849426"/>
                <a:gd name="connsiteX1455" fmla="*/ 5623614 w 6386648"/>
                <a:gd name="connsiteY1455" fmla="*/ 587718 h 1849426"/>
                <a:gd name="connsiteX1456" fmla="*/ 5641639 w 6386648"/>
                <a:gd name="connsiteY1456" fmla="*/ 605743 h 1849426"/>
                <a:gd name="connsiteX1457" fmla="*/ 5623614 w 6386648"/>
                <a:gd name="connsiteY1457" fmla="*/ 623767 h 1849426"/>
                <a:gd name="connsiteX1458" fmla="*/ 5605590 w 6386648"/>
                <a:gd name="connsiteY1458" fmla="*/ 605743 h 1849426"/>
                <a:gd name="connsiteX1459" fmla="*/ 5623614 w 6386648"/>
                <a:gd name="connsiteY1459" fmla="*/ 587718 h 1849426"/>
                <a:gd name="connsiteX1460" fmla="*/ 4157629 w 6386648"/>
                <a:gd name="connsiteY1460" fmla="*/ 587718 h 1849426"/>
                <a:gd name="connsiteX1461" fmla="*/ 4175654 w 6386648"/>
                <a:gd name="connsiteY1461" fmla="*/ 605743 h 1849426"/>
                <a:gd name="connsiteX1462" fmla="*/ 4157629 w 6386648"/>
                <a:gd name="connsiteY1462" fmla="*/ 623767 h 1849426"/>
                <a:gd name="connsiteX1463" fmla="*/ 4139604 w 6386648"/>
                <a:gd name="connsiteY1463" fmla="*/ 605743 h 1849426"/>
                <a:gd name="connsiteX1464" fmla="*/ 4157629 w 6386648"/>
                <a:gd name="connsiteY1464" fmla="*/ 587718 h 1849426"/>
                <a:gd name="connsiteX1465" fmla="*/ 1886555 w 6386648"/>
                <a:gd name="connsiteY1465" fmla="*/ 587718 h 1849426"/>
                <a:gd name="connsiteX1466" fmla="*/ 1904579 w 6386648"/>
                <a:gd name="connsiteY1466" fmla="*/ 605743 h 1849426"/>
                <a:gd name="connsiteX1467" fmla="*/ 1886555 w 6386648"/>
                <a:gd name="connsiteY1467" fmla="*/ 623767 h 1849426"/>
                <a:gd name="connsiteX1468" fmla="*/ 1868530 w 6386648"/>
                <a:gd name="connsiteY1468" fmla="*/ 605743 h 1849426"/>
                <a:gd name="connsiteX1469" fmla="*/ 1886555 w 6386648"/>
                <a:gd name="connsiteY1469" fmla="*/ 587718 h 1849426"/>
                <a:gd name="connsiteX1470" fmla="*/ 1147553 w 6386648"/>
                <a:gd name="connsiteY1470" fmla="*/ 587718 h 1849426"/>
                <a:gd name="connsiteX1471" fmla="*/ 1165578 w 6386648"/>
                <a:gd name="connsiteY1471" fmla="*/ 605743 h 1849426"/>
                <a:gd name="connsiteX1472" fmla="*/ 1147553 w 6386648"/>
                <a:gd name="connsiteY1472" fmla="*/ 623767 h 1849426"/>
                <a:gd name="connsiteX1473" fmla="*/ 1129529 w 6386648"/>
                <a:gd name="connsiteY1473" fmla="*/ 605743 h 1849426"/>
                <a:gd name="connsiteX1474" fmla="*/ 1147553 w 6386648"/>
                <a:gd name="connsiteY1474" fmla="*/ 587718 h 1849426"/>
                <a:gd name="connsiteX1475" fmla="*/ 6212411 w 6386648"/>
                <a:gd name="connsiteY1475" fmla="*/ 581710 h 1849426"/>
                <a:gd name="connsiteX1476" fmla="*/ 6230436 w 6386648"/>
                <a:gd name="connsiteY1476" fmla="*/ 599734 h 1849426"/>
                <a:gd name="connsiteX1477" fmla="*/ 6212411 w 6386648"/>
                <a:gd name="connsiteY1477" fmla="*/ 617759 h 1849426"/>
                <a:gd name="connsiteX1478" fmla="*/ 6194387 w 6386648"/>
                <a:gd name="connsiteY1478" fmla="*/ 599734 h 1849426"/>
                <a:gd name="connsiteX1479" fmla="*/ 6212411 w 6386648"/>
                <a:gd name="connsiteY1479" fmla="*/ 581710 h 1849426"/>
                <a:gd name="connsiteX1480" fmla="*/ 3478710 w 6386648"/>
                <a:gd name="connsiteY1480" fmla="*/ 581710 h 1849426"/>
                <a:gd name="connsiteX1481" fmla="*/ 3496735 w 6386648"/>
                <a:gd name="connsiteY1481" fmla="*/ 599734 h 1849426"/>
                <a:gd name="connsiteX1482" fmla="*/ 3478710 w 6386648"/>
                <a:gd name="connsiteY1482" fmla="*/ 617759 h 1849426"/>
                <a:gd name="connsiteX1483" fmla="*/ 3460686 w 6386648"/>
                <a:gd name="connsiteY1483" fmla="*/ 599734 h 1849426"/>
                <a:gd name="connsiteX1484" fmla="*/ 3478710 w 6386648"/>
                <a:gd name="connsiteY1484" fmla="*/ 581710 h 1849426"/>
                <a:gd name="connsiteX1485" fmla="*/ 2883904 w 6386648"/>
                <a:gd name="connsiteY1485" fmla="*/ 581710 h 1849426"/>
                <a:gd name="connsiteX1486" fmla="*/ 2901929 w 6386648"/>
                <a:gd name="connsiteY1486" fmla="*/ 599734 h 1849426"/>
                <a:gd name="connsiteX1487" fmla="*/ 2883904 w 6386648"/>
                <a:gd name="connsiteY1487" fmla="*/ 617759 h 1849426"/>
                <a:gd name="connsiteX1488" fmla="*/ 2865880 w 6386648"/>
                <a:gd name="connsiteY1488" fmla="*/ 599734 h 1849426"/>
                <a:gd name="connsiteX1489" fmla="*/ 2883904 w 6386648"/>
                <a:gd name="connsiteY1489" fmla="*/ 581710 h 1849426"/>
                <a:gd name="connsiteX1490" fmla="*/ 4488076 w 6386648"/>
                <a:gd name="connsiteY1490" fmla="*/ 575702 h 1849426"/>
                <a:gd name="connsiteX1491" fmla="*/ 4506101 w 6386648"/>
                <a:gd name="connsiteY1491" fmla="*/ 593726 h 1849426"/>
                <a:gd name="connsiteX1492" fmla="*/ 4488076 w 6386648"/>
                <a:gd name="connsiteY1492" fmla="*/ 611751 h 1849426"/>
                <a:gd name="connsiteX1493" fmla="*/ 4470051 w 6386648"/>
                <a:gd name="connsiteY1493" fmla="*/ 593726 h 1849426"/>
                <a:gd name="connsiteX1494" fmla="*/ 4488076 w 6386648"/>
                <a:gd name="connsiteY1494" fmla="*/ 575702 h 1849426"/>
                <a:gd name="connsiteX1495" fmla="*/ 4313840 w 6386648"/>
                <a:gd name="connsiteY1495" fmla="*/ 575702 h 1849426"/>
                <a:gd name="connsiteX1496" fmla="*/ 4331865 w 6386648"/>
                <a:gd name="connsiteY1496" fmla="*/ 593726 h 1849426"/>
                <a:gd name="connsiteX1497" fmla="*/ 4313840 w 6386648"/>
                <a:gd name="connsiteY1497" fmla="*/ 611751 h 1849426"/>
                <a:gd name="connsiteX1498" fmla="*/ 4295816 w 6386648"/>
                <a:gd name="connsiteY1498" fmla="*/ 593726 h 1849426"/>
                <a:gd name="connsiteX1499" fmla="*/ 4313840 w 6386648"/>
                <a:gd name="connsiteY1499" fmla="*/ 575702 h 1849426"/>
                <a:gd name="connsiteX1500" fmla="*/ 1381870 w 6386648"/>
                <a:gd name="connsiteY1500" fmla="*/ 569693 h 1849426"/>
                <a:gd name="connsiteX1501" fmla="*/ 1399895 w 6386648"/>
                <a:gd name="connsiteY1501" fmla="*/ 587717 h 1849426"/>
                <a:gd name="connsiteX1502" fmla="*/ 1381870 w 6386648"/>
                <a:gd name="connsiteY1502" fmla="*/ 605742 h 1849426"/>
                <a:gd name="connsiteX1503" fmla="*/ 1363846 w 6386648"/>
                <a:gd name="connsiteY1503" fmla="*/ 587717 h 1849426"/>
                <a:gd name="connsiteX1504" fmla="*/ 1381870 w 6386648"/>
                <a:gd name="connsiteY1504" fmla="*/ 569693 h 1849426"/>
                <a:gd name="connsiteX1505" fmla="*/ 126170 w 6386648"/>
                <a:gd name="connsiteY1505" fmla="*/ 563685 h 1849426"/>
                <a:gd name="connsiteX1506" fmla="*/ 144195 w 6386648"/>
                <a:gd name="connsiteY1506" fmla="*/ 581709 h 1849426"/>
                <a:gd name="connsiteX1507" fmla="*/ 126170 w 6386648"/>
                <a:gd name="connsiteY1507" fmla="*/ 599734 h 1849426"/>
                <a:gd name="connsiteX1508" fmla="*/ 108146 w 6386648"/>
                <a:gd name="connsiteY1508" fmla="*/ 581709 h 1849426"/>
                <a:gd name="connsiteX1509" fmla="*/ 126170 w 6386648"/>
                <a:gd name="connsiteY1509" fmla="*/ 563685 h 1849426"/>
                <a:gd name="connsiteX1510" fmla="*/ 2583497 w 6386648"/>
                <a:gd name="connsiteY1510" fmla="*/ 557677 h 1849426"/>
                <a:gd name="connsiteX1511" fmla="*/ 2601522 w 6386648"/>
                <a:gd name="connsiteY1511" fmla="*/ 575702 h 1849426"/>
                <a:gd name="connsiteX1512" fmla="*/ 2583497 w 6386648"/>
                <a:gd name="connsiteY1512" fmla="*/ 593726 h 1849426"/>
                <a:gd name="connsiteX1513" fmla="*/ 2565473 w 6386648"/>
                <a:gd name="connsiteY1513" fmla="*/ 575702 h 1849426"/>
                <a:gd name="connsiteX1514" fmla="*/ 2583497 w 6386648"/>
                <a:gd name="connsiteY1514" fmla="*/ 557677 h 1849426"/>
                <a:gd name="connsiteX1515" fmla="*/ 246333 w 6386648"/>
                <a:gd name="connsiteY1515" fmla="*/ 557677 h 1849426"/>
                <a:gd name="connsiteX1516" fmla="*/ 264358 w 6386648"/>
                <a:gd name="connsiteY1516" fmla="*/ 575702 h 1849426"/>
                <a:gd name="connsiteX1517" fmla="*/ 246333 w 6386648"/>
                <a:gd name="connsiteY1517" fmla="*/ 593726 h 1849426"/>
                <a:gd name="connsiteX1518" fmla="*/ 228309 w 6386648"/>
                <a:gd name="connsiteY1518" fmla="*/ 575702 h 1849426"/>
                <a:gd name="connsiteX1519" fmla="*/ 246333 w 6386648"/>
                <a:gd name="connsiteY1519" fmla="*/ 557677 h 1849426"/>
                <a:gd name="connsiteX1520" fmla="*/ 1736351 w 6386648"/>
                <a:gd name="connsiteY1520" fmla="*/ 551669 h 1849426"/>
                <a:gd name="connsiteX1521" fmla="*/ 1754375 w 6386648"/>
                <a:gd name="connsiteY1521" fmla="*/ 569693 h 1849426"/>
                <a:gd name="connsiteX1522" fmla="*/ 1736351 w 6386648"/>
                <a:gd name="connsiteY1522" fmla="*/ 587718 h 1849426"/>
                <a:gd name="connsiteX1523" fmla="*/ 1718326 w 6386648"/>
                <a:gd name="connsiteY1523" fmla="*/ 569693 h 1849426"/>
                <a:gd name="connsiteX1524" fmla="*/ 1736351 w 6386648"/>
                <a:gd name="connsiteY1524" fmla="*/ 551669 h 1849426"/>
                <a:gd name="connsiteX1525" fmla="*/ 3731051 w 6386648"/>
                <a:gd name="connsiteY1525" fmla="*/ 545661 h 1849426"/>
                <a:gd name="connsiteX1526" fmla="*/ 3749076 w 6386648"/>
                <a:gd name="connsiteY1526" fmla="*/ 563685 h 1849426"/>
                <a:gd name="connsiteX1527" fmla="*/ 3731051 w 6386648"/>
                <a:gd name="connsiteY1527" fmla="*/ 581710 h 1849426"/>
                <a:gd name="connsiteX1528" fmla="*/ 3713027 w 6386648"/>
                <a:gd name="connsiteY1528" fmla="*/ 563685 h 1849426"/>
                <a:gd name="connsiteX1529" fmla="*/ 3731051 w 6386648"/>
                <a:gd name="connsiteY1529" fmla="*/ 545661 h 1849426"/>
                <a:gd name="connsiteX1530" fmla="*/ 2763741 w 6386648"/>
                <a:gd name="connsiteY1530" fmla="*/ 545661 h 1849426"/>
                <a:gd name="connsiteX1531" fmla="*/ 2781766 w 6386648"/>
                <a:gd name="connsiteY1531" fmla="*/ 563685 h 1849426"/>
                <a:gd name="connsiteX1532" fmla="*/ 2763741 w 6386648"/>
                <a:gd name="connsiteY1532" fmla="*/ 581710 h 1849426"/>
                <a:gd name="connsiteX1533" fmla="*/ 2745717 w 6386648"/>
                <a:gd name="connsiteY1533" fmla="*/ 563685 h 1849426"/>
                <a:gd name="connsiteX1534" fmla="*/ 2763741 w 6386648"/>
                <a:gd name="connsiteY1534" fmla="*/ 545661 h 1849426"/>
                <a:gd name="connsiteX1535" fmla="*/ 726984 w 6386648"/>
                <a:gd name="connsiteY1535" fmla="*/ 545661 h 1849426"/>
                <a:gd name="connsiteX1536" fmla="*/ 745009 w 6386648"/>
                <a:gd name="connsiteY1536" fmla="*/ 563685 h 1849426"/>
                <a:gd name="connsiteX1537" fmla="*/ 726984 w 6386648"/>
                <a:gd name="connsiteY1537" fmla="*/ 581710 h 1849426"/>
                <a:gd name="connsiteX1538" fmla="*/ 708960 w 6386648"/>
                <a:gd name="connsiteY1538" fmla="*/ 563685 h 1849426"/>
                <a:gd name="connsiteX1539" fmla="*/ 726984 w 6386648"/>
                <a:gd name="connsiteY1539" fmla="*/ 545661 h 1849426"/>
                <a:gd name="connsiteX1540" fmla="*/ 3136246 w 6386648"/>
                <a:gd name="connsiteY1540" fmla="*/ 539653 h 1849426"/>
                <a:gd name="connsiteX1541" fmla="*/ 3154271 w 6386648"/>
                <a:gd name="connsiteY1541" fmla="*/ 557677 h 1849426"/>
                <a:gd name="connsiteX1542" fmla="*/ 3136246 w 6386648"/>
                <a:gd name="connsiteY1542" fmla="*/ 575702 h 1849426"/>
                <a:gd name="connsiteX1543" fmla="*/ 3118221 w 6386648"/>
                <a:gd name="connsiteY1543" fmla="*/ 557677 h 1849426"/>
                <a:gd name="connsiteX1544" fmla="*/ 3136246 w 6386648"/>
                <a:gd name="connsiteY1544" fmla="*/ 539653 h 1849426"/>
                <a:gd name="connsiteX1545" fmla="*/ 3004067 w 6386648"/>
                <a:gd name="connsiteY1545" fmla="*/ 539653 h 1849426"/>
                <a:gd name="connsiteX1546" fmla="*/ 3022092 w 6386648"/>
                <a:gd name="connsiteY1546" fmla="*/ 557677 h 1849426"/>
                <a:gd name="connsiteX1547" fmla="*/ 3004067 w 6386648"/>
                <a:gd name="connsiteY1547" fmla="*/ 575702 h 1849426"/>
                <a:gd name="connsiteX1548" fmla="*/ 2986043 w 6386648"/>
                <a:gd name="connsiteY1548" fmla="*/ 557677 h 1849426"/>
                <a:gd name="connsiteX1549" fmla="*/ 3004067 w 6386648"/>
                <a:gd name="connsiteY1549" fmla="*/ 539653 h 1849426"/>
                <a:gd name="connsiteX1550" fmla="*/ 835130 w 6386648"/>
                <a:gd name="connsiteY1550" fmla="*/ 539653 h 1849426"/>
                <a:gd name="connsiteX1551" fmla="*/ 847146 w 6386648"/>
                <a:gd name="connsiteY1551" fmla="*/ 551669 h 1849426"/>
                <a:gd name="connsiteX1552" fmla="*/ 835130 w 6386648"/>
                <a:gd name="connsiteY1552" fmla="*/ 563685 h 1849426"/>
                <a:gd name="connsiteX1553" fmla="*/ 823114 w 6386648"/>
                <a:gd name="connsiteY1553" fmla="*/ 551669 h 1849426"/>
                <a:gd name="connsiteX1554" fmla="*/ 835130 w 6386648"/>
                <a:gd name="connsiteY1554" fmla="*/ 539653 h 1849426"/>
                <a:gd name="connsiteX1555" fmla="*/ 612829 w 6386648"/>
                <a:gd name="connsiteY1555" fmla="*/ 539653 h 1849426"/>
                <a:gd name="connsiteX1556" fmla="*/ 630854 w 6386648"/>
                <a:gd name="connsiteY1556" fmla="*/ 557677 h 1849426"/>
                <a:gd name="connsiteX1557" fmla="*/ 612829 w 6386648"/>
                <a:gd name="connsiteY1557" fmla="*/ 575702 h 1849426"/>
                <a:gd name="connsiteX1558" fmla="*/ 594805 w 6386648"/>
                <a:gd name="connsiteY1558" fmla="*/ 557677 h 1849426"/>
                <a:gd name="connsiteX1559" fmla="*/ 612829 w 6386648"/>
                <a:gd name="connsiteY1559" fmla="*/ 539653 h 1849426"/>
                <a:gd name="connsiteX1560" fmla="*/ 6014143 w 6386648"/>
                <a:gd name="connsiteY1560" fmla="*/ 533645 h 1849426"/>
                <a:gd name="connsiteX1561" fmla="*/ 6032168 w 6386648"/>
                <a:gd name="connsiteY1561" fmla="*/ 551669 h 1849426"/>
                <a:gd name="connsiteX1562" fmla="*/ 6014143 w 6386648"/>
                <a:gd name="connsiteY1562" fmla="*/ 569694 h 1849426"/>
                <a:gd name="connsiteX1563" fmla="*/ 5996119 w 6386648"/>
                <a:gd name="connsiteY1563" fmla="*/ 551669 h 1849426"/>
                <a:gd name="connsiteX1564" fmla="*/ 6014143 w 6386648"/>
                <a:gd name="connsiteY1564" fmla="*/ 533645 h 1849426"/>
                <a:gd name="connsiteX1565" fmla="*/ 5725752 w 6386648"/>
                <a:gd name="connsiteY1565" fmla="*/ 533645 h 1849426"/>
                <a:gd name="connsiteX1566" fmla="*/ 5743777 w 6386648"/>
                <a:gd name="connsiteY1566" fmla="*/ 551669 h 1849426"/>
                <a:gd name="connsiteX1567" fmla="*/ 5725752 w 6386648"/>
                <a:gd name="connsiteY1567" fmla="*/ 569694 h 1849426"/>
                <a:gd name="connsiteX1568" fmla="*/ 5707728 w 6386648"/>
                <a:gd name="connsiteY1568" fmla="*/ 551669 h 1849426"/>
                <a:gd name="connsiteX1569" fmla="*/ 5725752 w 6386648"/>
                <a:gd name="connsiteY1569" fmla="*/ 533645 h 1849426"/>
                <a:gd name="connsiteX1570" fmla="*/ 4013434 w 6386648"/>
                <a:gd name="connsiteY1570" fmla="*/ 533645 h 1849426"/>
                <a:gd name="connsiteX1571" fmla="*/ 4031459 w 6386648"/>
                <a:gd name="connsiteY1571" fmla="*/ 551669 h 1849426"/>
                <a:gd name="connsiteX1572" fmla="*/ 4013434 w 6386648"/>
                <a:gd name="connsiteY1572" fmla="*/ 569694 h 1849426"/>
                <a:gd name="connsiteX1573" fmla="*/ 3995410 w 6386648"/>
                <a:gd name="connsiteY1573" fmla="*/ 551669 h 1849426"/>
                <a:gd name="connsiteX1574" fmla="*/ 4013434 w 6386648"/>
                <a:gd name="connsiteY1574" fmla="*/ 533645 h 1849426"/>
                <a:gd name="connsiteX1575" fmla="*/ 2223009 w 6386648"/>
                <a:gd name="connsiteY1575" fmla="*/ 533645 h 1849426"/>
                <a:gd name="connsiteX1576" fmla="*/ 2241034 w 6386648"/>
                <a:gd name="connsiteY1576" fmla="*/ 551669 h 1849426"/>
                <a:gd name="connsiteX1577" fmla="*/ 2223009 w 6386648"/>
                <a:gd name="connsiteY1577" fmla="*/ 569694 h 1849426"/>
                <a:gd name="connsiteX1578" fmla="*/ 2204985 w 6386648"/>
                <a:gd name="connsiteY1578" fmla="*/ 551669 h 1849426"/>
                <a:gd name="connsiteX1579" fmla="*/ 2223009 w 6386648"/>
                <a:gd name="connsiteY1579" fmla="*/ 533645 h 1849426"/>
                <a:gd name="connsiteX1580" fmla="*/ 1249691 w 6386648"/>
                <a:gd name="connsiteY1580" fmla="*/ 533645 h 1849426"/>
                <a:gd name="connsiteX1581" fmla="*/ 1267716 w 6386648"/>
                <a:gd name="connsiteY1581" fmla="*/ 551669 h 1849426"/>
                <a:gd name="connsiteX1582" fmla="*/ 1249691 w 6386648"/>
                <a:gd name="connsiteY1582" fmla="*/ 569694 h 1849426"/>
                <a:gd name="connsiteX1583" fmla="*/ 1231667 w 6386648"/>
                <a:gd name="connsiteY1583" fmla="*/ 551669 h 1849426"/>
                <a:gd name="connsiteX1584" fmla="*/ 1249691 w 6386648"/>
                <a:gd name="connsiteY1584" fmla="*/ 533645 h 1849426"/>
                <a:gd name="connsiteX1585" fmla="*/ 2409261 w 6386648"/>
                <a:gd name="connsiteY1585" fmla="*/ 527636 h 1849426"/>
                <a:gd name="connsiteX1586" fmla="*/ 2427286 w 6386648"/>
                <a:gd name="connsiteY1586" fmla="*/ 545661 h 1849426"/>
                <a:gd name="connsiteX1587" fmla="*/ 2409261 w 6386648"/>
                <a:gd name="connsiteY1587" fmla="*/ 563685 h 1849426"/>
                <a:gd name="connsiteX1588" fmla="*/ 2391237 w 6386648"/>
                <a:gd name="connsiteY1588" fmla="*/ 545661 h 1849426"/>
                <a:gd name="connsiteX1589" fmla="*/ 2409261 w 6386648"/>
                <a:gd name="connsiteY1589" fmla="*/ 527636 h 1849426"/>
                <a:gd name="connsiteX1590" fmla="*/ 5527484 w 6386648"/>
                <a:gd name="connsiteY1590" fmla="*/ 521628 h 1849426"/>
                <a:gd name="connsiteX1591" fmla="*/ 5545509 w 6386648"/>
                <a:gd name="connsiteY1591" fmla="*/ 539652 h 1849426"/>
                <a:gd name="connsiteX1592" fmla="*/ 5527484 w 6386648"/>
                <a:gd name="connsiteY1592" fmla="*/ 557677 h 1849426"/>
                <a:gd name="connsiteX1593" fmla="*/ 5509460 w 6386648"/>
                <a:gd name="connsiteY1593" fmla="*/ 539652 h 1849426"/>
                <a:gd name="connsiteX1594" fmla="*/ 5527484 w 6386648"/>
                <a:gd name="connsiteY1594" fmla="*/ 521628 h 1849426"/>
                <a:gd name="connsiteX1595" fmla="*/ 4830540 w 6386648"/>
                <a:gd name="connsiteY1595" fmla="*/ 521628 h 1849426"/>
                <a:gd name="connsiteX1596" fmla="*/ 4848565 w 6386648"/>
                <a:gd name="connsiteY1596" fmla="*/ 539652 h 1849426"/>
                <a:gd name="connsiteX1597" fmla="*/ 4830540 w 6386648"/>
                <a:gd name="connsiteY1597" fmla="*/ 557677 h 1849426"/>
                <a:gd name="connsiteX1598" fmla="*/ 4812516 w 6386648"/>
                <a:gd name="connsiteY1598" fmla="*/ 539652 h 1849426"/>
                <a:gd name="connsiteX1599" fmla="*/ 4830540 w 6386648"/>
                <a:gd name="connsiteY1599" fmla="*/ 521628 h 1849426"/>
                <a:gd name="connsiteX1600" fmla="*/ 1514049 w 6386648"/>
                <a:gd name="connsiteY1600" fmla="*/ 521628 h 1849426"/>
                <a:gd name="connsiteX1601" fmla="*/ 1532074 w 6386648"/>
                <a:gd name="connsiteY1601" fmla="*/ 539652 h 1849426"/>
                <a:gd name="connsiteX1602" fmla="*/ 1514049 w 6386648"/>
                <a:gd name="connsiteY1602" fmla="*/ 557677 h 1849426"/>
                <a:gd name="connsiteX1603" fmla="*/ 1496025 w 6386648"/>
                <a:gd name="connsiteY1603" fmla="*/ 539652 h 1849426"/>
                <a:gd name="connsiteX1604" fmla="*/ 1514049 w 6386648"/>
                <a:gd name="connsiteY1604" fmla="*/ 521628 h 1849426"/>
                <a:gd name="connsiteX1605" fmla="*/ 6332574 w 6386648"/>
                <a:gd name="connsiteY1605" fmla="*/ 515620 h 1849426"/>
                <a:gd name="connsiteX1606" fmla="*/ 6350598 w 6386648"/>
                <a:gd name="connsiteY1606" fmla="*/ 533644 h 1849426"/>
                <a:gd name="connsiteX1607" fmla="*/ 6332574 w 6386648"/>
                <a:gd name="connsiteY1607" fmla="*/ 551669 h 1849426"/>
                <a:gd name="connsiteX1608" fmla="*/ 6314549 w 6386648"/>
                <a:gd name="connsiteY1608" fmla="*/ 533644 h 1849426"/>
                <a:gd name="connsiteX1609" fmla="*/ 6332574 w 6386648"/>
                <a:gd name="connsiteY1609" fmla="*/ 515620 h 1849426"/>
                <a:gd name="connsiteX1610" fmla="*/ 5893980 w 6386648"/>
                <a:gd name="connsiteY1610" fmla="*/ 509612 h 1849426"/>
                <a:gd name="connsiteX1611" fmla="*/ 5912005 w 6386648"/>
                <a:gd name="connsiteY1611" fmla="*/ 527636 h 1849426"/>
                <a:gd name="connsiteX1612" fmla="*/ 5893980 w 6386648"/>
                <a:gd name="connsiteY1612" fmla="*/ 545661 h 1849426"/>
                <a:gd name="connsiteX1613" fmla="*/ 5875956 w 6386648"/>
                <a:gd name="connsiteY1613" fmla="*/ 527636 h 1849426"/>
                <a:gd name="connsiteX1614" fmla="*/ 5893980 w 6386648"/>
                <a:gd name="connsiteY1614" fmla="*/ 509612 h 1849426"/>
                <a:gd name="connsiteX1615" fmla="*/ 3244392 w 6386648"/>
                <a:gd name="connsiteY1615" fmla="*/ 509612 h 1849426"/>
                <a:gd name="connsiteX1616" fmla="*/ 3262417 w 6386648"/>
                <a:gd name="connsiteY1616" fmla="*/ 527636 h 1849426"/>
                <a:gd name="connsiteX1617" fmla="*/ 3244392 w 6386648"/>
                <a:gd name="connsiteY1617" fmla="*/ 545661 h 1849426"/>
                <a:gd name="connsiteX1618" fmla="*/ 3226368 w 6386648"/>
                <a:gd name="connsiteY1618" fmla="*/ 527636 h 1849426"/>
                <a:gd name="connsiteX1619" fmla="*/ 3244392 w 6386648"/>
                <a:gd name="connsiteY1619" fmla="*/ 509612 h 1849426"/>
                <a:gd name="connsiteX1620" fmla="*/ 1982684 w 6386648"/>
                <a:gd name="connsiteY1620" fmla="*/ 509612 h 1849426"/>
                <a:gd name="connsiteX1621" fmla="*/ 2000709 w 6386648"/>
                <a:gd name="connsiteY1621" fmla="*/ 527636 h 1849426"/>
                <a:gd name="connsiteX1622" fmla="*/ 1982684 w 6386648"/>
                <a:gd name="connsiteY1622" fmla="*/ 545661 h 1849426"/>
                <a:gd name="connsiteX1623" fmla="*/ 1964660 w 6386648"/>
                <a:gd name="connsiteY1623" fmla="*/ 527636 h 1849426"/>
                <a:gd name="connsiteX1624" fmla="*/ 1982684 w 6386648"/>
                <a:gd name="connsiteY1624" fmla="*/ 509612 h 1849426"/>
                <a:gd name="connsiteX1625" fmla="*/ 5040825 w 6386648"/>
                <a:gd name="connsiteY1625" fmla="*/ 503604 h 1849426"/>
                <a:gd name="connsiteX1626" fmla="*/ 5058850 w 6386648"/>
                <a:gd name="connsiteY1626" fmla="*/ 521628 h 1849426"/>
                <a:gd name="connsiteX1627" fmla="*/ 5040825 w 6386648"/>
                <a:gd name="connsiteY1627" fmla="*/ 539653 h 1849426"/>
                <a:gd name="connsiteX1628" fmla="*/ 5022801 w 6386648"/>
                <a:gd name="connsiteY1628" fmla="*/ 521628 h 1849426"/>
                <a:gd name="connsiteX1629" fmla="*/ 5040825 w 6386648"/>
                <a:gd name="connsiteY1629" fmla="*/ 503604 h 1849426"/>
                <a:gd name="connsiteX1630" fmla="*/ 4926670 w 6386648"/>
                <a:gd name="connsiteY1630" fmla="*/ 503604 h 1849426"/>
                <a:gd name="connsiteX1631" fmla="*/ 4944695 w 6386648"/>
                <a:gd name="connsiteY1631" fmla="*/ 521628 h 1849426"/>
                <a:gd name="connsiteX1632" fmla="*/ 4926670 w 6386648"/>
                <a:gd name="connsiteY1632" fmla="*/ 539653 h 1849426"/>
                <a:gd name="connsiteX1633" fmla="*/ 4908646 w 6386648"/>
                <a:gd name="connsiteY1633" fmla="*/ 521628 h 1849426"/>
                <a:gd name="connsiteX1634" fmla="*/ 4926670 w 6386648"/>
                <a:gd name="connsiteY1634" fmla="*/ 503604 h 1849426"/>
                <a:gd name="connsiteX1635" fmla="*/ 5419337 w 6386648"/>
                <a:gd name="connsiteY1635" fmla="*/ 497596 h 1849426"/>
                <a:gd name="connsiteX1636" fmla="*/ 5437362 w 6386648"/>
                <a:gd name="connsiteY1636" fmla="*/ 515621 h 1849426"/>
                <a:gd name="connsiteX1637" fmla="*/ 5419337 w 6386648"/>
                <a:gd name="connsiteY1637" fmla="*/ 533645 h 1849426"/>
                <a:gd name="connsiteX1638" fmla="*/ 5401312 w 6386648"/>
                <a:gd name="connsiteY1638" fmla="*/ 515621 h 1849426"/>
                <a:gd name="connsiteX1639" fmla="*/ 5419337 w 6386648"/>
                <a:gd name="connsiteY1639" fmla="*/ 497596 h 1849426"/>
                <a:gd name="connsiteX1640" fmla="*/ 3610889 w 6386648"/>
                <a:gd name="connsiteY1640" fmla="*/ 497596 h 1849426"/>
                <a:gd name="connsiteX1641" fmla="*/ 3628914 w 6386648"/>
                <a:gd name="connsiteY1641" fmla="*/ 515621 h 1849426"/>
                <a:gd name="connsiteX1642" fmla="*/ 3610889 w 6386648"/>
                <a:gd name="connsiteY1642" fmla="*/ 533645 h 1849426"/>
                <a:gd name="connsiteX1643" fmla="*/ 3592865 w 6386648"/>
                <a:gd name="connsiteY1643" fmla="*/ 515621 h 1849426"/>
                <a:gd name="connsiteX1644" fmla="*/ 3610889 w 6386648"/>
                <a:gd name="connsiteY1644" fmla="*/ 497596 h 1849426"/>
                <a:gd name="connsiteX1645" fmla="*/ 967309 w 6386648"/>
                <a:gd name="connsiteY1645" fmla="*/ 497596 h 1849426"/>
                <a:gd name="connsiteX1646" fmla="*/ 985334 w 6386648"/>
                <a:gd name="connsiteY1646" fmla="*/ 515621 h 1849426"/>
                <a:gd name="connsiteX1647" fmla="*/ 967309 w 6386648"/>
                <a:gd name="connsiteY1647" fmla="*/ 533645 h 1849426"/>
                <a:gd name="connsiteX1648" fmla="*/ 949285 w 6386648"/>
                <a:gd name="connsiteY1648" fmla="*/ 515621 h 1849426"/>
                <a:gd name="connsiteX1649" fmla="*/ 967309 w 6386648"/>
                <a:gd name="connsiteY1649" fmla="*/ 497596 h 1849426"/>
                <a:gd name="connsiteX1650" fmla="*/ 450609 w 6386648"/>
                <a:gd name="connsiteY1650" fmla="*/ 497596 h 1849426"/>
                <a:gd name="connsiteX1651" fmla="*/ 468634 w 6386648"/>
                <a:gd name="connsiteY1651" fmla="*/ 515621 h 1849426"/>
                <a:gd name="connsiteX1652" fmla="*/ 450609 w 6386648"/>
                <a:gd name="connsiteY1652" fmla="*/ 533645 h 1849426"/>
                <a:gd name="connsiteX1653" fmla="*/ 432585 w 6386648"/>
                <a:gd name="connsiteY1653" fmla="*/ 515621 h 1849426"/>
                <a:gd name="connsiteX1654" fmla="*/ 450609 w 6386648"/>
                <a:gd name="connsiteY1654" fmla="*/ 497596 h 1849426"/>
                <a:gd name="connsiteX1655" fmla="*/ 4632272 w 6386648"/>
                <a:gd name="connsiteY1655" fmla="*/ 485580 h 1849426"/>
                <a:gd name="connsiteX1656" fmla="*/ 4650297 w 6386648"/>
                <a:gd name="connsiteY1656" fmla="*/ 503604 h 1849426"/>
                <a:gd name="connsiteX1657" fmla="*/ 4632272 w 6386648"/>
                <a:gd name="connsiteY1657" fmla="*/ 521629 h 1849426"/>
                <a:gd name="connsiteX1658" fmla="*/ 4614248 w 6386648"/>
                <a:gd name="connsiteY1658" fmla="*/ 503604 h 1849426"/>
                <a:gd name="connsiteX1659" fmla="*/ 4632272 w 6386648"/>
                <a:gd name="connsiteY1659" fmla="*/ 485580 h 1849426"/>
                <a:gd name="connsiteX1660" fmla="*/ 4379930 w 6386648"/>
                <a:gd name="connsiteY1660" fmla="*/ 485580 h 1849426"/>
                <a:gd name="connsiteX1661" fmla="*/ 4397955 w 6386648"/>
                <a:gd name="connsiteY1661" fmla="*/ 503604 h 1849426"/>
                <a:gd name="connsiteX1662" fmla="*/ 4379930 w 6386648"/>
                <a:gd name="connsiteY1662" fmla="*/ 521629 h 1849426"/>
                <a:gd name="connsiteX1663" fmla="*/ 4361906 w 6386648"/>
                <a:gd name="connsiteY1663" fmla="*/ 503604 h 1849426"/>
                <a:gd name="connsiteX1664" fmla="*/ 4379930 w 6386648"/>
                <a:gd name="connsiteY1664" fmla="*/ 485580 h 1849426"/>
                <a:gd name="connsiteX1665" fmla="*/ 5160987 w 6386648"/>
                <a:gd name="connsiteY1665" fmla="*/ 479571 h 1849426"/>
                <a:gd name="connsiteX1666" fmla="*/ 5179012 w 6386648"/>
                <a:gd name="connsiteY1666" fmla="*/ 497595 h 1849426"/>
                <a:gd name="connsiteX1667" fmla="*/ 5160987 w 6386648"/>
                <a:gd name="connsiteY1667" fmla="*/ 515620 h 1849426"/>
                <a:gd name="connsiteX1668" fmla="*/ 5142963 w 6386648"/>
                <a:gd name="connsiteY1668" fmla="*/ 497595 h 1849426"/>
                <a:gd name="connsiteX1669" fmla="*/ 5160987 w 6386648"/>
                <a:gd name="connsiteY1669" fmla="*/ 479571 h 1849426"/>
                <a:gd name="connsiteX1670" fmla="*/ 4241743 w 6386648"/>
                <a:gd name="connsiteY1670" fmla="*/ 479571 h 1849426"/>
                <a:gd name="connsiteX1671" fmla="*/ 4259768 w 6386648"/>
                <a:gd name="connsiteY1671" fmla="*/ 497595 h 1849426"/>
                <a:gd name="connsiteX1672" fmla="*/ 4241743 w 6386648"/>
                <a:gd name="connsiteY1672" fmla="*/ 515620 h 1849426"/>
                <a:gd name="connsiteX1673" fmla="*/ 4223719 w 6386648"/>
                <a:gd name="connsiteY1673" fmla="*/ 497595 h 1849426"/>
                <a:gd name="connsiteX1674" fmla="*/ 4241743 w 6386648"/>
                <a:gd name="connsiteY1674" fmla="*/ 479571 h 1849426"/>
                <a:gd name="connsiteX1675" fmla="*/ 3821173 w 6386648"/>
                <a:gd name="connsiteY1675" fmla="*/ 479571 h 1849426"/>
                <a:gd name="connsiteX1676" fmla="*/ 3839198 w 6386648"/>
                <a:gd name="connsiteY1676" fmla="*/ 497595 h 1849426"/>
                <a:gd name="connsiteX1677" fmla="*/ 3821173 w 6386648"/>
                <a:gd name="connsiteY1677" fmla="*/ 515620 h 1849426"/>
                <a:gd name="connsiteX1678" fmla="*/ 3803149 w 6386648"/>
                <a:gd name="connsiteY1678" fmla="*/ 497595 h 1849426"/>
                <a:gd name="connsiteX1679" fmla="*/ 3821173 w 6386648"/>
                <a:gd name="connsiteY1679" fmla="*/ 479571 h 1849426"/>
                <a:gd name="connsiteX1680" fmla="*/ 3364555 w 6386648"/>
                <a:gd name="connsiteY1680" fmla="*/ 479571 h 1849426"/>
                <a:gd name="connsiteX1681" fmla="*/ 3382580 w 6386648"/>
                <a:gd name="connsiteY1681" fmla="*/ 497595 h 1849426"/>
                <a:gd name="connsiteX1682" fmla="*/ 3364555 w 6386648"/>
                <a:gd name="connsiteY1682" fmla="*/ 515620 h 1849426"/>
                <a:gd name="connsiteX1683" fmla="*/ 3346531 w 6386648"/>
                <a:gd name="connsiteY1683" fmla="*/ 497595 h 1849426"/>
                <a:gd name="connsiteX1684" fmla="*/ 3364555 w 6386648"/>
                <a:gd name="connsiteY1684" fmla="*/ 479571 h 1849426"/>
                <a:gd name="connsiteX1685" fmla="*/ 1093480 w 6386648"/>
                <a:gd name="connsiteY1685" fmla="*/ 479571 h 1849426"/>
                <a:gd name="connsiteX1686" fmla="*/ 1111505 w 6386648"/>
                <a:gd name="connsiteY1686" fmla="*/ 497595 h 1849426"/>
                <a:gd name="connsiteX1687" fmla="*/ 1093480 w 6386648"/>
                <a:gd name="connsiteY1687" fmla="*/ 515620 h 1849426"/>
                <a:gd name="connsiteX1688" fmla="*/ 1075456 w 6386648"/>
                <a:gd name="connsiteY1688" fmla="*/ 497595 h 1849426"/>
                <a:gd name="connsiteX1689" fmla="*/ 1093480 w 6386648"/>
                <a:gd name="connsiteY1689" fmla="*/ 479571 h 1849426"/>
                <a:gd name="connsiteX1690" fmla="*/ 5299175 w 6386648"/>
                <a:gd name="connsiteY1690" fmla="*/ 473563 h 1849426"/>
                <a:gd name="connsiteX1691" fmla="*/ 5317200 w 6386648"/>
                <a:gd name="connsiteY1691" fmla="*/ 491587 h 1849426"/>
                <a:gd name="connsiteX1692" fmla="*/ 5299175 w 6386648"/>
                <a:gd name="connsiteY1692" fmla="*/ 509612 h 1849426"/>
                <a:gd name="connsiteX1693" fmla="*/ 5281150 w 6386648"/>
                <a:gd name="connsiteY1693" fmla="*/ 491587 h 1849426"/>
                <a:gd name="connsiteX1694" fmla="*/ 5299175 w 6386648"/>
                <a:gd name="connsiteY1694" fmla="*/ 473563 h 1849426"/>
                <a:gd name="connsiteX1695" fmla="*/ 4506101 w 6386648"/>
                <a:gd name="connsiteY1695" fmla="*/ 473563 h 1849426"/>
                <a:gd name="connsiteX1696" fmla="*/ 4524126 w 6386648"/>
                <a:gd name="connsiteY1696" fmla="*/ 491587 h 1849426"/>
                <a:gd name="connsiteX1697" fmla="*/ 4506101 w 6386648"/>
                <a:gd name="connsiteY1697" fmla="*/ 509612 h 1849426"/>
                <a:gd name="connsiteX1698" fmla="*/ 4488077 w 6386648"/>
                <a:gd name="connsiteY1698" fmla="*/ 491587 h 1849426"/>
                <a:gd name="connsiteX1699" fmla="*/ 4506101 w 6386648"/>
                <a:gd name="connsiteY1699" fmla="*/ 473563 h 1849426"/>
                <a:gd name="connsiteX1700" fmla="*/ 4115572 w 6386648"/>
                <a:gd name="connsiteY1700" fmla="*/ 473563 h 1849426"/>
                <a:gd name="connsiteX1701" fmla="*/ 4133597 w 6386648"/>
                <a:gd name="connsiteY1701" fmla="*/ 491587 h 1849426"/>
                <a:gd name="connsiteX1702" fmla="*/ 4115572 w 6386648"/>
                <a:gd name="connsiteY1702" fmla="*/ 509612 h 1849426"/>
                <a:gd name="connsiteX1703" fmla="*/ 4097548 w 6386648"/>
                <a:gd name="connsiteY1703" fmla="*/ 491587 h 1849426"/>
                <a:gd name="connsiteX1704" fmla="*/ 4115572 w 6386648"/>
                <a:gd name="connsiteY1704" fmla="*/ 473563 h 1849426"/>
                <a:gd name="connsiteX1705" fmla="*/ 2295107 w 6386648"/>
                <a:gd name="connsiteY1705" fmla="*/ 473563 h 1849426"/>
                <a:gd name="connsiteX1706" fmla="*/ 2313132 w 6386648"/>
                <a:gd name="connsiteY1706" fmla="*/ 491587 h 1849426"/>
                <a:gd name="connsiteX1707" fmla="*/ 2295107 w 6386648"/>
                <a:gd name="connsiteY1707" fmla="*/ 509612 h 1849426"/>
                <a:gd name="connsiteX1708" fmla="*/ 2277083 w 6386648"/>
                <a:gd name="connsiteY1708" fmla="*/ 491587 h 1849426"/>
                <a:gd name="connsiteX1709" fmla="*/ 2295107 w 6386648"/>
                <a:gd name="connsiteY1709" fmla="*/ 473563 h 1849426"/>
                <a:gd name="connsiteX1710" fmla="*/ 1838489 w 6386648"/>
                <a:gd name="connsiteY1710" fmla="*/ 473563 h 1849426"/>
                <a:gd name="connsiteX1711" fmla="*/ 1856514 w 6386648"/>
                <a:gd name="connsiteY1711" fmla="*/ 491587 h 1849426"/>
                <a:gd name="connsiteX1712" fmla="*/ 1838489 w 6386648"/>
                <a:gd name="connsiteY1712" fmla="*/ 509612 h 1849426"/>
                <a:gd name="connsiteX1713" fmla="*/ 1820465 w 6386648"/>
                <a:gd name="connsiteY1713" fmla="*/ 491587 h 1849426"/>
                <a:gd name="connsiteX1714" fmla="*/ 1838489 w 6386648"/>
                <a:gd name="connsiteY1714" fmla="*/ 473563 h 1849426"/>
                <a:gd name="connsiteX1715" fmla="*/ 2889912 w 6386648"/>
                <a:gd name="connsiteY1715" fmla="*/ 467555 h 1849426"/>
                <a:gd name="connsiteX1716" fmla="*/ 2907937 w 6386648"/>
                <a:gd name="connsiteY1716" fmla="*/ 485580 h 1849426"/>
                <a:gd name="connsiteX1717" fmla="*/ 2889912 w 6386648"/>
                <a:gd name="connsiteY1717" fmla="*/ 503604 h 1849426"/>
                <a:gd name="connsiteX1718" fmla="*/ 2871888 w 6386648"/>
                <a:gd name="connsiteY1718" fmla="*/ 485580 h 1849426"/>
                <a:gd name="connsiteX1719" fmla="*/ 2889912 w 6386648"/>
                <a:gd name="connsiteY1719" fmla="*/ 467555 h 1849426"/>
                <a:gd name="connsiteX1720" fmla="*/ 2108855 w 6386648"/>
                <a:gd name="connsiteY1720" fmla="*/ 467555 h 1849426"/>
                <a:gd name="connsiteX1721" fmla="*/ 2126880 w 6386648"/>
                <a:gd name="connsiteY1721" fmla="*/ 485580 h 1849426"/>
                <a:gd name="connsiteX1722" fmla="*/ 2108855 w 6386648"/>
                <a:gd name="connsiteY1722" fmla="*/ 503604 h 1849426"/>
                <a:gd name="connsiteX1723" fmla="*/ 2090831 w 6386648"/>
                <a:gd name="connsiteY1723" fmla="*/ 485580 h 1849426"/>
                <a:gd name="connsiteX1724" fmla="*/ 2108855 w 6386648"/>
                <a:gd name="connsiteY1724" fmla="*/ 467555 h 1849426"/>
                <a:gd name="connsiteX1725" fmla="*/ 1616189 w 6386648"/>
                <a:gd name="connsiteY1725" fmla="*/ 467555 h 1849426"/>
                <a:gd name="connsiteX1726" fmla="*/ 1634213 w 6386648"/>
                <a:gd name="connsiteY1726" fmla="*/ 485580 h 1849426"/>
                <a:gd name="connsiteX1727" fmla="*/ 1616189 w 6386648"/>
                <a:gd name="connsiteY1727" fmla="*/ 503604 h 1849426"/>
                <a:gd name="connsiteX1728" fmla="*/ 1598164 w 6386648"/>
                <a:gd name="connsiteY1728" fmla="*/ 485580 h 1849426"/>
                <a:gd name="connsiteX1729" fmla="*/ 1616189 w 6386648"/>
                <a:gd name="connsiteY1729" fmla="*/ 467555 h 1849426"/>
                <a:gd name="connsiteX1730" fmla="*/ 330447 w 6386648"/>
                <a:gd name="connsiteY1730" fmla="*/ 467555 h 1849426"/>
                <a:gd name="connsiteX1731" fmla="*/ 348472 w 6386648"/>
                <a:gd name="connsiteY1731" fmla="*/ 485580 h 1849426"/>
                <a:gd name="connsiteX1732" fmla="*/ 330447 w 6386648"/>
                <a:gd name="connsiteY1732" fmla="*/ 503604 h 1849426"/>
                <a:gd name="connsiteX1733" fmla="*/ 312423 w 6386648"/>
                <a:gd name="connsiteY1733" fmla="*/ 485580 h 1849426"/>
                <a:gd name="connsiteX1734" fmla="*/ 330447 w 6386648"/>
                <a:gd name="connsiteY1734" fmla="*/ 467555 h 1849426"/>
                <a:gd name="connsiteX1735" fmla="*/ 3935328 w 6386648"/>
                <a:gd name="connsiteY1735" fmla="*/ 461547 h 1849426"/>
                <a:gd name="connsiteX1736" fmla="*/ 3953353 w 6386648"/>
                <a:gd name="connsiteY1736" fmla="*/ 479571 h 1849426"/>
                <a:gd name="connsiteX1737" fmla="*/ 3935328 w 6386648"/>
                <a:gd name="connsiteY1737" fmla="*/ 497596 h 1849426"/>
                <a:gd name="connsiteX1738" fmla="*/ 3917304 w 6386648"/>
                <a:gd name="connsiteY1738" fmla="*/ 479571 h 1849426"/>
                <a:gd name="connsiteX1739" fmla="*/ 3935328 w 6386648"/>
                <a:gd name="connsiteY1739" fmla="*/ 461547 h 1849426"/>
                <a:gd name="connsiteX1740" fmla="*/ 6224427 w 6386648"/>
                <a:gd name="connsiteY1740" fmla="*/ 455539 h 1849426"/>
                <a:gd name="connsiteX1741" fmla="*/ 6242452 w 6386648"/>
                <a:gd name="connsiteY1741" fmla="*/ 473563 h 1849426"/>
                <a:gd name="connsiteX1742" fmla="*/ 6224427 w 6386648"/>
                <a:gd name="connsiteY1742" fmla="*/ 491588 h 1849426"/>
                <a:gd name="connsiteX1743" fmla="*/ 6206403 w 6386648"/>
                <a:gd name="connsiteY1743" fmla="*/ 473563 h 1849426"/>
                <a:gd name="connsiteX1744" fmla="*/ 6224427 w 6386648"/>
                <a:gd name="connsiteY1744" fmla="*/ 455539 h 1849426"/>
                <a:gd name="connsiteX1745" fmla="*/ 6110273 w 6386648"/>
                <a:gd name="connsiteY1745" fmla="*/ 455539 h 1849426"/>
                <a:gd name="connsiteX1746" fmla="*/ 6128298 w 6386648"/>
                <a:gd name="connsiteY1746" fmla="*/ 473563 h 1849426"/>
                <a:gd name="connsiteX1747" fmla="*/ 6110273 w 6386648"/>
                <a:gd name="connsiteY1747" fmla="*/ 491588 h 1849426"/>
                <a:gd name="connsiteX1748" fmla="*/ 6092248 w 6386648"/>
                <a:gd name="connsiteY1748" fmla="*/ 473563 h 1849426"/>
                <a:gd name="connsiteX1749" fmla="*/ 6110273 w 6386648"/>
                <a:gd name="connsiteY1749" fmla="*/ 455539 h 1849426"/>
                <a:gd name="connsiteX1750" fmla="*/ 3496734 w 6386648"/>
                <a:gd name="connsiteY1750" fmla="*/ 455539 h 1849426"/>
                <a:gd name="connsiteX1751" fmla="*/ 3514759 w 6386648"/>
                <a:gd name="connsiteY1751" fmla="*/ 473563 h 1849426"/>
                <a:gd name="connsiteX1752" fmla="*/ 3496734 w 6386648"/>
                <a:gd name="connsiteY1752" fmla="*/ 491588 h 1849426"/>
                <a:gd name="connsiteX1753" fmla="*/ 3478709 w 6386648"/>
                <a:gd name="connsiteY1753" fmla="*/ 473563 h 1849426"/>
                <a:gd name="connsiteX1754" fmla="*/ 3496734 w 6386648"/>
                <a:gd name="connsiteY1754" fmla="*/ 455539 h 1849426"/>
                <a:gd name="connsiteX1755" fmla="*/ 1333805 w 6386648"/>
                <a:gd name="connsiteY1755" fmla="*/ 455539 h 1849426"/>
                <a:gd name="connsiteX1756" fmla="*/ 1351830 w 6386648"/>
                <a:gd name="connsiteY1756" fmla="*/ 473563 h 1849426"/>
                <a:gd name="connsiteX1757" fmla="*/ 1333805 w 6386648"/>
                <a:gd name="connsiteY1757" fmla="*/ 491588 h 1849426"/>
                <a:gd name="connsiteX1758" fmla="*/ 1315781 w 6386648"/>
                <a:gd name="connsiteY1758" fmla="*/ 473563 h 1849426"/>
                <a:gd name="connsiteX1759" fmla="*/ 1333805 w 6386648"/>
                <a:gd name="connsiteY1759" fmla="*/ 455539 h 1849426"/>
                <a:gd name="connsiteX1760" fmla="*/ 2727693 w 6386648"/>
                <a:gd name="connsiteY1760" fmla="*/ 449531 h 1849426"/>
                <a:gd name="connsiteX1761" fmla="*/ 2745718 w 6386648"/>
                <a:gd name="connsiteY1761" fmla="*/ 467555 h 1849426"/>
                <a:gd name="connsiteX1762" fmla="*/ 2727693 w 6386648"/>
                <a:gd name="connsiteY1762" fmla="*/ 485580 h 1849426"/>
                <a:gd name="connsiteX1763" fmla="*/ 2709669 w 6386648"/>
                <a:gd name="connsiteY1763" fmla="*/ 467555 h 1849426"/>
                <a:gd name="connsiteX1764" fmla="*/ 2727693 w 6386648"/>
                <a:gd name="connsiteY1764" fmla="*/ 449531 h 1849426"/>
                <a:gd name="connsiteX1765" fmla="*/ 2607530 w 6386648"/>
                <a:gd name="connsiteY1765" fmla="*/ 449531 h 1849426"/>
                <a:gd name="connsiteX1766" fmla="*/ 2625555 w 6386648"/>
                <a:gd name="connsiteY1766" fmla="*/ 467555 h 1849426"/>
                <a:gd name="connsiteX1767" fmla="*/ 2607530 w 6386648"/>
                <a:gd name="connsiteY1767" fmla="*/ 485580 h 1849426"/>
                <a:gd name="connsiteX1768" fmla="*/ 2589506 w 6386648"/>
                <a:gd name="connsiteY1768" fmla="*/ 467555 h 1849426"/>
                <a:gd name="connsiteX1769" fmla="*/ 2607530 w 6386648"/>
                <a:gd name="connsiteY1769" fmla="*/ 449531 h 1849426"/>
                <a:gd name="connsiteX1770" fmla="*/ 5797850 w 6386648"/>
                <a:gd name="connsiteY1770" fmla="*/ 443523 h 1849426"/>
                <a:gd name="connsiteX1771" fmla="*/ 5815875 w 6386648"/>
                <a:gd name="connsiteY1771" fmla="*/ 461547 h 1849426"/>
                <a:gd name="connsiteX1772" fmla="*/ 5797850 w 6386648"/>
                <a:gd name="connsiteY1772" fmla="*/ 479572 h 1849426"/>
                <a:gd name="connsiteX1773" fmla="*/ 5779826 w 6386648"/>
                <a:gd name="connsiteY1773" fmla="*/ 461547 h 1849426"/>
                <a:gd name="connsiteX1774" fmla="*/ 5797850 w 6386648"/>
                <a:gd name="connsiteY1774" fmla="*/ 443523 h 1849426"/>
                <a:gd name="connsiteX1775" fmla="*/ 5653655 w 6386648"/>
                <a:gd name="connsiteY1775" fmla="*/ 443523 h 1849426"/>
                <a:gd name="connsiteX1776" fmla="*/ 5671680 w 6386648"/>
                <a:gd name="connsiteY1776" fmla="*/ 461547 h 1849426"/>
                <a:gd name="connsiteX1777" fmla="*/ 5653655 w 6386648"/>
                <a:gd name="connsiteY1777" fmla="*/ 479572 h 1849426"/>
                <a:gd name="connsiteX1778" fmla="*/ 5635631 w 6386648"/>
                <a:gd name="connsiteY1778" fmla="*/ 461547 h 1849426"/>
                <a:gd name="connsiteX1779" fmla="*/ 5653655 w 6386648"/>
                <a:gd name="connsiteY1779" fmla="*/ 443523 h 1849426"/>
                <a:gd name="connsiteX1780" fmla="*/ 96129 w 6386648"/>
                <a:gd name="connsiteY1780" fmla="*/ 437514 h 1849426"/>
                <a:gd name="connsiteX1781" fmla="*/ 114154 w 6386648"/>
                <a:gd name="connsiteY1781" fmla="*/ 455539 h 1849426"/>
                <a:gd name="connsiteX1782" fmla="*/ 96129 w 6386648"/>
                <a:gd name="connsiteY1782" fmla="*/ 473563 h 1849426"/>
                <a:gd name="connsiteX1783" fmla="*/ 78105 w 6386648"/>
                <a:gd name="connsiteY1783" fmla="*/ 455539 h 1849426"/>
                <a:gd name="connsiteX1784" fmla="*/ 96129 w 6386648"/>
                <a:gd name="connsiteY1784" fmla="*/ 437514 h 1849426"/>
                <a:gd name="connsiteX1785" fmla="*/ 3058140 w 6386648"/>
                <a:gd name="connsiteY1785" fmla="*/ 431506 h 1849426"/>
                <a:gd name="connsiteX1786" fmla="*/ 3076165 w 6386648"/>
                <a:gd name="connsiteY1786" fmla="*/ 449530 h 1849426"/>
                <a:gd name="connsiteX1787" fmla="*/ 3058140 w 6386648"/>
                <a:gd name="connsiteY1787" fmla="*/ 467555 h 1849426"/>
                <a:gd name="connsiteX1788" fmla="*/ 3040116 w 6386648"/>
                <a:gd name="connsiteY1788" fmla="*/ 449530 h 1849426"/>
                <a:gd name="connsiteX1789" fmla="*/ 3058140 w 6386648"/>
                <a:gd name="connsiteY1789" fmla="*/ 431506 h 1849426"/>
                <a:gd name="connsiteX1790" fmla="*/ 2493375 w 6386648"/>
                <a:gd name="connsiteY1790" fmla="*/ 431506 h 1849426"/>
                <a:gd name="connsiteX1791" fmla="*/ 2511400 w 6386648"/>
                <a:gd name="connsiteY1791" fmla="*/ 449530 h 1849426"/>
                <a:gd name="connsiteX1792" fmla="*/ 2493375 w 6386648"/>
                <a:gd name="connsiteY1792" fmla="*/ 467555 h 1849426"/>
                <a:gd name="connsiteX1793" fmla="*/ 2475351 w 6386648"/>
                <a:gd name="connsiteY1793" fmla="*/ 449530 h 1849426"/>
                <a:gd name="connsiteX1794" fmla="*/ 2493375 w 6386648"/>
                <a:gd name="connsiteY1794" fmla="*/ 431506 h 1849426"/>
                <a:gd name="connsiteX1795" fmla="*/ 216292 w 6386648"/>
                <a:gd name="connsiteY1795" fmla="*/ 431506 h 1849426"/>
                <a:gd name="connsiteX1796" fmla="*/ 234317 w 6386648"/>
                <a:gd name="connsiteY1796" fmla="*/ 449530 h 1849426"/>
                <a:gd name="connsiteX1797" fmla="*/ 216292 w 6386648"/>
                <a:gd name="connsiteY1797" fmla="*/ 467555 h 1849426"/>
                <a:gd name="connsiteX1798" fmla="*/ 198268 w 6386648"/>
                <a:gd name="connsiteY1798" fmla="*/ 449530 h 1849426"/>
                <a:gd name="connsiteX1799" fmla="*/ 216292 w 6386648"/>
                <a:gd name="connsiteY1799" fmla="*/ 431506 h 1849426"/>
                <a:gd name="connsiteX1800" fmla="*/ 4758442 w 6386648"/>
                <a:gd name="connsiteY1800" fmla="*/ 425498 h 1849426"/>
                <a:gd name="connsiteX1801" fmla="*/ 4776467 w 6386648"/>
                <a:gd name="connsiteY1801" fmla="*/ 443522 h 1849426"/>
                <a:gd name="connsiteX1802" fmla="*/ 4758442 w 6386648"/>
                <a:gd name="connsiteY1802" fmla="*/ 461547 h 1849426"/>
                <a:gd name="connsiteX1803" fmla="*/ 4740417 w 6386648"/>
                <a:gd name="connsiteY1803" fmla="*/ 443522 h 1849426"/>
                <a:gd name="connsiteX1804" fmla="*/ 4758442 w 6386648"/>
                <a:gd name="connsiteY1804" fmla="*/ 425498 h 1849426"/>
                <a:gd name="connsiteX1805" fmla="*/ 1453968 w 6386648"/>
                <a:gd name="connsiteY1805" fmla="*/ 425498 h 1849426"/>
                <a:gd name="connsiteX1806" fmla="*/ 1471993 w 6386648"/>
                <a:gd name="connsiteY1806" fmla="*/ 443522 h 1849426"/>
                <a:gd name="connsiteX1807" fmla="*/ 1453968 w 6386648"/>
                <a:gd name="connsiteY1807" fmla="*/ 461547 h 1849426"/>
                <a:gd name="connsiteX1808" fmla="*/ 1435944 w 6386648"/>
                <a:gd name="connsiteY1808" fmla="*/ 443522 h 1849426"/>
                <a:gd name="connsiteX1809" fmla="*/ 1453968 w 6386648"/>
                <a:gd name="connsiteY1809" fmla="*/ 425498 h 1849426"/>
                <a:gd name="connsiteX1810" fmla="*/ 552748 w 6386648"/>
                <a:gd name="connsiteY1810" fmla="*/ 425498 h 1849426"/>
                <a:gd name="connsiteX1811" fmla="*/ 570773 w 6386648"/>
                <a:gd name="connsiteY1811" fmla="*/ 443522 h 1849426"/>
                <a:gd name="connsiteX1812" fmla="*/ 552748 w 6386648"/>
                <a:gd name="connsiteY1812" fmla="*/ 461547 h 1849426"/>
                <a:gd name="connsiteX1813" fmla="*/ 534724 w 6386648"/>
                <a:gd name="connsiteY1813" fmla="*/ 443522 h 1849426"/>
                <a:gd name="connsiteX1814" fmla="*/ 552748 w 6386648"/>
                <a:gd name="connsiteY1814" fmla="*/ 425498 h 1849426"/>
                <a:gd name="connsiteX1815" fmla="*/ 1742358 w 6386648"/>
                <a:gd name="connsiteY1815" fmla="*/ 419490 h 1849426"/>
                <a:gd name="connsiteX1816" fmla="*/ 1760383 w 6386648"/>
                <a:gd name="connsiteY1816" fmla="*/ 437514 h 1849426"/>
                <a:gd name="connsiteX1817" fmla="*/ 1742358 w 6386648"/>
                <a:gd name="connsiteY1817" fmla="*/ 455539 h 1849426"/>
                <a:gd name="connsiteX1818" fmla="*/ 1724334 w 6386648"/>
                <a:gd name="connsiteY1818" fmla="*/ 437514 h 1849426"/>
                <a:gd name="connsiteX1819" fmla="*/ 1742358 w 6386648"/>
                <a:gd name="connsiteY1819" fmla="*/ 419490 h 1849426"/>
                <a:gd name="connsiteX1820" fmla="*/ 1183602 w 6386648"/>
                <a:gd name="connsiteY1820" fmla="*/ 413482 h 1849426"/>
                <a:gd name="connsiteX1821" fmla="*/ 1201627 w 6386648"/>
                <a:gd name="connsiteY1821" fmla="*/ 431506 h 1849426"/>
                <a:gd name="connsiteX1822" fmla="*/ 1183602 w 6386648"/>
                <a:gd name="connsiteY1822" fmla="*/ 449531 h 1849426"/>
                <a:gd name="connsiteX1823" fmla="*/ 1165578 w 6386648"/>
                <a:gd name="connsiteY1823" fmla="*/ 431506 h 1849426"/>
                <a:gd name="connsiteX1824" fmla="*/ 1183602 w 6386648"/>
                <a:gd name="connsiteY1824" fmla="*/ 413482 h 1849426"/>
                <a:gd name="connsiteX1825" fmla="*/ 895212 w 6386648"/>
                <a:gd name="connsiteY1825" fmla="*/ 413482 h 1849426"/>
                <a:gd name="connsiteX1826" fmla="*/ 913236 w 6386648"/>
                <a:gd name="connsiteY1826" fmla="*/ 431506 h 1849426"/>
                <a:gd name="connsiteX1827" fmla="*/ 895212 w 6386648"/>
                <a:gd name="connsiteY1827" fmla="*/ 449531 h 1849426"/>
                <a:gd name="connsiteX1828" fmla="*/ 877187 w 6386648"/>
                <a:gd name="connsiteY1828" fmla="*/ 431506 h 1849426"/>
                <a:gd name="connsiteX1829" fmla="*/ 895212 w 6386648"/>
                <a:gd name="connsiteY1829" fmla="*/ 413482 h 1849426"/>
                <a:gd name="connsiteX1830" fmla="*/ 672910 w 6386648"/>
                <a:gd name="connsiteY1830" fmla="*/ 413482 h 1849426"/>
                <a:gd name="connsiteX1831" fmla="*/ 690935 w 6386648"/>
                <a:gd name="connsiteY1831" fmla="*/ 431506 h 1849426"/>
                <a:gd name="connsiteX1832" fmla="*/ 672910 w 6386648"/>
                <a:gd name="connsiteY1832" fmla="*/ 449531 h 1849426"/>
                <a:gd name="connsiteX1833" fmla="*/ 654886 w 6386648"/>
                <a:gd name="connsiteY1833" fmla="*/ 431506 h 1849426"/>
                <a:gd name="connsiteX1834" fmla="*/ 672910 w 6386648"/>
                <a:gd name="connsiteY1834" fmla="*/ 413482 h 1849426"/>
                <a:gd name="connsiteX1835" fmla="*/ 3719035 w 6386648"/>
                <a:gd name="connsiteY1835" fmla="*/ 407474 h 1849426"/>
                <a:gd name="connsiteX1836" fmla="*/ 3737060 w 6386648"/>
                <a:gd name="connsiteY1836" fmla="*/ 425499 h 1849426"/>
                <a:gd name="connsiteX1837" fmla="*/ 3719035 w 6386648"/>
                <a:gd name="connsiteY1837" fmla="*/ 443523 h 1849426"/>
                <a:gd name="connsiteX1838" fmla="*/ 3701011 w 6386648"/>
                <a:gd name="connsiteY1838" fmla="*/ 425499 h 1849426"/>
                <a:gd name="connsiteX1839" fmla="*/ 3719035 w 6386648"/>
                <a:gd name="connsiteY1839" fmla="*/ 407474 h 1849426"/>
                <a:gd name="connsiteX1840" fmla="*/ 6002126 w 6386648"/>
                <a:gd name="connsiteY1840" fmla="*/ 401466 h 1849426"/>
                <a:gd name="connsiteX1841" fmla="*/ 6020151 w 6386648"/>
                <a:gd name="connsiteY1841" fmla="*/ 419490 h 1849426"/>
                <a:gd name="connsiteX1842" fmla="*/ 6002126 w 6386648"/>
                <a:gd name="connsiteY1842" fmla="*/ 437515 h 1849426"/>
                <a:gd name="connsiteX1843" fmla="*/ 5984102 w 6386648"/>
                <a:gd name="connsiteY1843" fmla="*/ 419490 h 1849426"/>
                <a:gd name="connsiteX1844" fmla="*/ 6002126 w 6386648"/>
                <a:gd name="connsiteY1844" fmla="*/ 401466 h 1849426"/>
                <a:gd name="connsiteX1845" fmla="*/ 1970668 w 6386648"/>
                <a:gd name="connsiteY1845" fmla="*/ 401466 h 1849426"/>
                <a:gd name="connsiteX1846" fmla="*/ 1988693 w 6386648"/>
                <a:gd name="connsiteY1846" fmla="*/ 419490 h 1849426"/>
                <a:gd name="connsiteX1847" fmla="*/ 1970668 w 6386648"/>
                <a:gd name="connsiteY1847" fmla="*/ 437515 h 1849426"/>
                <a:gd name="connsiteX1848" fmla="*/ 1952644 w 6386648"/>
                <a:gd name="connsiteY1848" fmla="*/ 419490 h 1849426"/>
                <a:gd name="connsiteX1849" fmla="*/ 1970668 w 6386648"/>
                <a:gd name="connsiteY1849" fmla="*/ 401466 h 1849426"/>
                <a:gd name="connsiteX1850" fmla="*/ 5533492 w 6386648"/>
                <a:gd name="connsiteY1850" fmla="*/ 395457 h 1849426"/>
                <a:gd name="connsiteX1851" fmla="*/ 5551517 w 6386648"/>
                <a:gd name="connsiteY1851" fmla="*/ 413481 h 1849426"/>
                <a:gd name="connsiteX1852" fmla="*/ 5533492 w 6386648"/>
                <a:gd name="connsiteY1852" fmla="*/ 431506 h 1849426"/>
                <a:gd name="connsiteX1853" fmla="*/ 5515468 w 6386648"/>
                <a:gd name="connsiteY1853" fmla="*/ 413481 h 1849426"/>
                <a:gd name="connsiteX1854" fmla="*/ 5533492 w 6386648"/>
                <a:gd name="connsiteY1854" fmla="*/ 395457 h 1849426"/>
                <a:gd name="connsiteX1855" fmla="*/ 3166287 w 6386648"/>
                <a:gd name="connsiteY1855" fmla="*/ 395457 h 1849426"/>
                <a:gd name="connsiteX1856" fmla="*/ 3184312 w 6386648"/>
                <a:gd name="connsiteY1856" fmla="*/ 413481 h 1849426"/>
                <a:gd name="connsiteX1857" fmla="*/ 3166287 w 6386648"/>
                <a:gd name="connsiteY1857" fmla="*/ 431506 h 1849426"/>
                <a:gd name="connsiteX1858" fmla="*/ 3148262 w 6386648"/>
                <a:gd name="connsiteY1858" fmla="*/ 413481 h 1849426"/>
                <a:gd name="connsiteX1859" fmla="*/ 3166287 w 6386648"/>
                <a:gd name="connsiteY1859" fmla="*/ 395457 h 1849426"/>
                <a:gd name="connsiteX1860" fmla="*/ 2373213 w 6386648"/>
                <a:gd name="connsiteY1860" fmla="*/ 395457 h 1849426"/>
                <a:gd name="connsiteX1861" fmla="*/ 2391238 w 6386648"/>
                <a:gd name="connsiteY1861" fmla="*/ 413481 h 1849426"/>
                <a:gd name="connsiteX1862" fmla="*/ 2373213 w 6386648"/>
                <a:gd name="connsiteY1862" fmla="*/ 431506 h 1849426"/>
                <a:gd name="connsiteX1863" fmla="*/ 2355189 w 6386648"/>
                <a:gd name="connsiteY1863" fmla="*/ 413481 h 1849426"/>
                <a:gd name="connsiteX1864" fmla="*/ 2373213 w 6386648"/>
                <a:gd name="connsiteY1864" fmla="*/ 395457 h 1849426"/>
                <a:gd name="connsiteX1865" fmla="*/ 787065 w 6386648"/>
                <a:gd name="connsiteY1865" fmla="*/ 395457 h 1849426"/>
                <a:gd name="connsiteX1866" fmla="*/ 805090 w 6386648"/>
                <a:gd name="connsiteY1866" fmla="*/ 413481 h 1849426"/>
                <a:gd name="connsiteX1867" fmla="*/ 787065 w 6386648"/>
                <a:gd name="connsiteY1867" fmla="*/ 431506 h 1849426"/>
                <a:gd name="connsiteX1868" fmla="*/ 769041 w 6386648"/>
                <a:gd name="connsiteY1868" fmla="*/ 413481 h 1849426"/>
                <a:gd name="connsiteX1869" fmla="*/ 787065 w 6386648"/>
                <a:gd name="connsiteY1869" fmla="*/ 395457 h 1849426"/>
                <a:gd name="connsiteX1870" fmla="*/ 6344591 w 6386648"/>
                <a:gd name="connsiteY1870" fmla="*/ 389449 h 1849426"/>
                <a:gd name="connsiteX1871" fmla="*/ 6362615 w 6386648"/>
                <a:gd name="connsiteY1871" fmla="*/ 407473 h 1849426"/>
                <a:gd name="connsiteX1872" fmla="*/ 6344591 w 6386648"/>
                <a:gd name="connsiteY1872" fmla="*/ 425498 h 1849426"/>
                <a:gd name="connsiteX1873" fmla="*/ 6326566 w 6386648"/>
                <a:gd name="connsiteY1873" fmla="*/ 407473 h 1849426"/>
                <a:gd name="connsiteX1874" fmla="*/ 6344591 w 6386648"/>
                <a:gd name="connsiteY1874" fmla="*/ 389449 h 1849426"/>
                <a:gd name="connsiteX1875" fmla="*/ 5407321 w 6386648"/>
                <a:gd name="connsiteY1875" fmla="*/ 383441 h 1849426"/>
                <a:gd name="connsiteX1876" fmla="*/ 5425346 w 6386648"/>
                <a:gd name="connsiteY1876" fmla="*/ 401465 h 1849426"/>
                <a:gd name="connsiteX1877" fmla="*/ 5407321 w 6386648"/>
                <a:gd name="connsiteY1877" fmla="*/ 419490 h 1849426"/>
                <a:gd name="connsiteX1878" fmla="*/ 5389297 w 6386648"/>
                <a:gd name="connsiteY1878" fmla="*/ 401465 h 1849426"/>
                <a:gd name="connsiteX1879" fmla="*/ 5407321 w 6386648"/>
                <a:gd name="connsiteY1879" fmla="*/ 383441 h 1849426"/>
                <a:gd name="connsiteX1880" fmla="*/ 5233085 w 6386648"/>
                <a:gd name="connsiteY1880" fmla="*/ 383441 h 1849426"/>
                <a:gd name="connsiteX1881" fmla="*/ 5251110 w 6386648"/>
                <a:gd name="connsiteY1881" fmla="*/ 401465 h 1849426"/>
                <a:gd name="connsiteX1882" fmla="*/ 5233085 w 6386648"/>
                <a:gd name="connsiteY1882" fmla="*/ 419490 h 1849426"/>
                <a:gd name="connsiteX1883" fmla="*/ 5215061 w 6386648"/>
                <a:gd name="connsiteY1883" fmla="*/ 401465 h 1849426"/>
                <a:gd name="connsiteX1884" fmla="*/ 5233085 w 6386648"/>
                <a:gd name="connsiteY1884" fmla="*/ 383441 h 1849426"/>
                <a:gd name="connsiteX1885" fmla="*/ 4956711 w 6386648"/>
                <a:gd name="connsiteY1885" fmla="*/ 383441 h 1849426"/>
                <a:gd name="connsiteX1886" fmla="*/ 4974736 w 6386648"/>
                <a:gd name="connsiteY1886" fmla="*/ 401465 h 1849426"/>
                <a:gd name="connsiteX1887" fmla="*/ 4956711 w 6386648"/>
                <a:gd name="connsiteY1887" fmla="*/ 419490 h 1849426"/>
                <a:gd name="connsiteX1888" fmla="*/ 4938687 w 6386648"/>
                <a:gd name="connsiteY1888" fmla="*/ 401465 h 1849426"/>
                <a:gd name="connsiteX1889" fmla="*/ 4956711 w 6386648"/>
                <a:gd name="connsiteY1889" fmla="*/ 383441 h 1849426"/>
                <a:gd name="connsiteX1890" fmla="*/ 3604880 w 6386648"/>
                <a:gd name="connsiteY1890" fmla="*/ 377433 h 1849426"/>
                <a:gd name="connsiteX1891" fmla="*/ 3622905 w 6386648"/>
                <a:gd name="connsiteY1891" fmla="*/ 395458 h 1849426"/>
                <a:gd name="connsiteX1892" fmla="*/ 3604880 w 6386648"/>
                <a:gd name="connsiteY1892" fmla="*/ 413482 h 1849426"/>
                <a:gd name="connsiteX1893" fmla="*/ 3586856 w 6386648"/>
                <a:gd name="connsiteY1893" fmla="*/ 395458 h 1849426"/>
                <a:gd name="connsiteX1894" fmla="*/ 3604880 w 6386648"/>
                <a:gd name="connsiteY1894" fmla="*/ 377433 h 1849426"/>
                <a:gd name="connsiteX1895" fmla="*/ 5082882 w 6386648"/>
                <a:gd name="connsiteY1895" fmla="*/ 371425 h 1849426"/>
                <a:gd name="connsiteX1896" fmla="*/ 5100907 w 6386648"/>
                <a:gd name="connsiteY1896" fmla="*/ 389449 h 1849426"/>
                <a:gd name="connsiteX1897" fmla="*/ 5082882 w 6386648"/>
                <a:gd name="connsiteY1897" fmla="*/ 407474 h 1849426"/>
                <a:gd name="connsiteX1898" fmla="*/ 5064858 w 6386648"/>
                <a:gd name="connsiteY1898" fmla="*/ 389449 h 1849426"/>
                <a:gd name="connsiteX1899" fmla="*/ 5082882 w 6386648"/>
                <a:gd name="connsiteY1899" fmla="*/ 371425 h 1849426"/>
                <a:gd name="connsiteX1900" fmla="*/ 4638280 w 6386648"/>
                <a:gd name="connsiteY1900" fmla="*/ 371425 h 1849426"/>
                <a:gd name="connsiteX1901" fmla="*/ 4656305 w 6386648"/>
                <a:gd name="connsiteY1901" fmla="*/ 389449 h 1849426"/>
                <a:gd name="connsiteX1902" fmla="*/ 4638280 w 6386648"/>
                <a:gd name="connsiteY1902" fmla="*/ 407474 h 1849426"/>
                <a:gd name="connsiteX1903" fmla="*/ 4620255 w 6386648"/>
                <a:gd name="connsiteY1903" fmla="*/ 389449 h 1849426"/>
                <a:gd name="connsiteX1904" fmla="*/ 4638280 w 6386648"/>
                <a:gd name="connsiteY1904" fmla="*/ 371425 h 1849426"/>
                <a:gd name="connsiteX1905" fmla="*/ 4289808 w 6386648"/>
                <a:gd name="connsiteY1905" fmla="*/ 371425 h 1849426"/>
                <a:gd name="connsiteX1906" fmla="*/ 4307833 w 6386648"/>
                <a:gd name="connsiteY1906" fmla="*/ 389449 h 1849426"/>
                <a:gd name="connsiteX1907" fmla="*/ 4289808 w 6386648"/>
                <a:gd name="connsiteY1907" fmla="*/ 407474 h 1849426"/>
                <a:gd name="connsiteX1908" fmla="*/ 4271784 w 6386648"/>
                <a:gd name="connsiteY1908" fmla="*/ 389449 h 1849426"/>
                <a:gd name="connsiteX1909" fmla="*/ 4289808 w 6386648"/>
                <a:gd name="connsiteY1909" fmla="*/ 371425 h 1849426"/>
                <a:gd name="connsiteX1910" fmla="*/ 3412620 w 6386648"/>
                <a:gd name="connsiteY1910" fmla="*/ 371425 h 1849426"/>
                <a:gd name="connsiteX1911" fmla="*/ 3430645 w 6386648"/>
                <a:gd name="connsiteY1911" fmla="*/ 389449 h 1849426"/>
                <a:gd name="connsiteX1912" fmla="*/ 3412620 w 6386648"/>
                <a:gd name="connsiteY1912" fmla="*/ 407474 h 1849426"/>
                <a:gd name="connsiteX1913" fmla="*/ 3394596 w 6386648"/>
                <a:gd name="connsiteY1913" fmla="*/ 389449 h 1849426"/>
                <a:gd name="connsiteX1914" fmla="*/ 3412620 w 6386648"/>
                <a:gd name="connsiteY1914" fmla="*/ 371425 h 1849426"/>
                <a:gd name="connsiteX1915" fmla="*/ 3286449 w 6386648"/>
                <a:gd name="connsiteY1915" fmla="*/ 371425 h 1849426"/>
                <a:gd name="connsiteX1916" fmla="*/ 3304474 w 6386648"/>
                <a:gd name="connsiteY1916" fmla="*/ 389449 h 1849426"/>
                <a:gd name="connsiteX1917" fmla="*/ 3286449 w 6386648"/>
                <a:gd name="connsiteY1917" fmla="*/ 407474 h 1849426"/>
                <a:gd name="connsiteX1918" fmla="*/ 3268424 w 6386648"/>
                <a:gd name="connsiteY1918" fmla="*/ 389449 h 1849426"/>
                <a:gd name="connsiteX1919" fmla="*/ 3286449 w 6386648"/>
                <a:gd name="connsiteY1919" fmla="*/ 371425 h 1849426"/>
                <a:gd name="connsiteX1920" fmla="*/ 2204985 w 6386648"/>
                <a:gd name="connsiteY1920" fmla="*/ 371425 h 1849426"/>
                <a:gd name="connsiteX1921" fmla="*/ 2223010 w 6386648"/>
                <a:gd name="connsiteY1921" fmla="*/ 389449 h 1849426"/>
                <a:gd name="connsiteX1922" fmla="*/ 2204985 w 6386648"/>
                <a:gd name="connsiteY1922" fmla="*/ 407474 h 1849426"/>
                <a:gd name="connsiteX1923" fmla="*/ 2186961 w 6386648"/>
                <a:gd name="connsiteY1923" fmla="*/ 389449 h 1849426"/>
                <a:gd name="connsiteX1924" fmla="*/ 2204985 w 6386648"/>
                <a:gd name="connsiteY1924" fmla="*/ 371425 h 1849426"/>
                <a:gd name="connsiteX1925" fmla="*/ 1033398 w 6386648"/>
                <a:gd name="connsiteY1925" fmla="*/ 371425 h 1849426"/>
                <a:gd name="connsiteX1926" fmla="*/ 1051423 w 6386648"/>
                <a:gd name="connsiteY1926" fmla="*/ 389449 h 1849426"/>
                <a:gd name="connsiteX1927" fmla="*/ 1033398 w 6386648"/>
                <a:gd name="connsiteY1927" fmla="*/ 407474 h 1849426"/>
                <a:gd name="connsiteX1928" fmla="*/ 1015374 w 6386648"/>
                <a:gd name="connsiteY1928" fmla="*/ 389449 h 1849426"/>
                <a:gd name="connsiteX1929" fmla="*/ 1033398 w 6386648"/>
                <a:gd name="connsiteY1929" fmla="*/ 371425 h 1849426"/>
                <a:gd name="connsiteX1930" fmla="*/ 432585 w 6386648"/>
                <a:gd name="connsiteY1930" fmla="*/ 371425 h 1849426"/>
                <a:gd name="connsiteX1931" fmla="*/ 450610 w 6386648"/>
                <a:gd name="connsiteY1931" fmla="*/ 389449 h 1849426"/>
                <a:gd name="connsiteX1932" fmla="*/ 432585 w 6386648"/>
                <a:gd name="connsiteY1932" fmla="*/ 407474 h 1849426"/>
                <a:gd name="connsiteX1933" fmla="*/ 414561 w 6386648"/>
                <a:gd name="connsiteY1933" fmla="*/ 389449 h 1849426"/>
                <a:gd name="connsiteX1934" fmla="*/ 432585 w 6386648"/>
                <a:gd name="connsiteY1934" fmla="*/ 371425 h 1849426"/>
                <a:gd name="connsiteX1935" fmla="*/ 4037466 w 6386648"/>
                <a:gd name="connsiteY1935" fmla="*/ 365417 h 1849426"/>
                <a:gd name="connsiteX1936" fmla="*/ 4055491 w 6386648"/>
                <a:gd name="connsiteY1936" fmla="*/ 383441 h 1849426"/>
                <a:gd name="connsiteX1937" fmla="*/ 4037466 w 6386648"/>
                <a:gd name="connsiteY1937" fmla="*/ 401466 h 1849426"/>
                <a:gd name="connsiteX1938" fmla="*/ 4019441 w 6386648"/>
                <a:gd name="connsiteY1938" fmla="*/ 383441 h 1849426"/>
                <a:gd name="connsiteX1939" fmla="*/ 4037466 w 6386648"/>
                <a:gd name="connsiteY1939" fmla="*/ 365417 h 1849426"/>
                <a:gd name="connsiteX1940" fmla="*/ 2943986 w 6386648"/>
                <a:gd name="connsiteY1940" fmla="*/ 365417 h 1849426"/>
                <a:gd name="connsiteX1941" fmla="*/ 2962011 w 6386648"/>
                <a:gd name="connsiteY1941" fmla="*/ 383441 h 1849426"/>
                <a:gd name="connsiteX1942" fmla="*/ 2943986 w 6386648"/>
                <a:gd name="connsiteY1942" fmla="*/ 401466 h 1849426"/>
                <a:gd name="connsiteX1943" fmla="*/ 2925962 w 6386648"/>
                <a:gd name="connsiteY1943" fmla="*/ 383441 h 1849426"/>
                <a:gd name="connsiteX1944" fmla="*/ 2943986 w 6386648"/>
                <a:gd name="connsiteY1944" fmla="*/ 365417 h 1849426"/>
                <a:gd name="connsiteX1945" fmla="*/ 2811807 w 6386648"/>
                <a:gd name="connsiteY1945" fmla="*/ 365417 h 1849426"/>
                <a:gd name="connsiteX1946" fmla="*/ 2829832 w 6386648"/>
                <a:gd name="connsiteY1946" fmla="*/ 383441 h 1849426"/>
                <a:gd name="connsiteX1947" fmla="*/ 2811807 w 6386648"/>
                <a:gd name="connsiteY1947" fmla="*/ 401466 h 1849426"/>
                <a:gd name="connsiteX1948" fmla="*/ 2793783 w 6386648"/>
                <a:gd name="connsiteY1948" fmla="*/ 383441 h 1849426"/>
                <a:gd name="connsiteX1949" fmla="*/ 2811807 w 6386648"/>
                <a:gd name="connsiteY1949" fmla="*/ 365417 h 1849426"/>
                <a:gd name="connsiteX1950" fmla="*/ 5899988 w 6386648"/>
                <a:gd name="connsiteY1950" fmla="*/ 353401 h 1849426"/>
                <a:gd name="connsiteX1951" fmla="*/ 5918013 w 6386648"/>
                <a:gd name="connsiteY1951" fmla="*/ 371425 h 1849426"/>
                <a:gd name="connsiteX1952" fmla="*/ 5899988 w 6386648"/>
                <a:gd name="connsiteY1952" fmla="*/ 389450 h 1849426"/>
                <a:gd name="connsiteX1953" fmla="*/ 5881963 w 6386648"/>
                <a:gd name="connsiteY1953" fmla="*/ 371425 h 1849426"/>
                <a:gd name="connsiteX1954" fmla="*/ 5899988 w 6386648"/>
                <a:gd name="connsiteY1954" fmla="*/ 353401 h 1849426"/>
                <a:gd name="connsiteX1955" fmla="*/ 4842556 w 6386648"/>
                <a:gd name="connsiteY1955" fmla="*/ 353401 h 1849426"/>
                <a:gd name="connsiteX1956" fmla="*/ 4860581 w 6386648"/>
                <a:gd name="connsiteY1956" fmla="*/ 371425 h 1849426"/>
                <a:gd name="connsiteX1957" fmla="*/ 4842556 w 6386648"/>
                <a:gd name="connsiteY1957" fmla="*/ 389450 h 1849426"/>
                <a:gd name="connsiteX1958" fmla="*/ 4824532 w 6386648"/>
                <a:gd name="connsiteY1958" fmla="*/ 371425 h 1849426"/>
                <a:gd name="connsiteX1959" fmla="*/ 4842556 w 6386648"/>
                <a:gd name="connsiteY1959" fmla="*/ 353401 h 1849426"/>
                <a:gd name="connsiteX1960" fmla="*/ 4518117 w 6386648"/>
                <a:gd name="connsiteY1960" fmla="*/ 353401 h 1849426"/>
                <a:gd name="connsiteX1961" fmla="*/ 4536142 w 6386648"/>
                <a:gd name="connsiteY1961" fmla="*/ 371425 h 1849426"/>
                <a:gd name="connsiteX1962" fmla="*/ 4518117 w 6386648"/>
                <a:gd name="connsiteY1962" fmla="*/ 389450 h 1849426"/>
                <a:gd name="connsiteX1963" fmla="*/ 4500092 w 6386648"/>
                <a:gd name="connsiteY1963" fmla="*/ 371425 h 1849426"/>
                <a:gd name="connsiteX1964" fmla="*/ 4518117 w 6386648"/>
                <a:gd name="connsiteY1964" fmla="*/ 353401 h 1849426"/>
                <a:gd name="connsiteX1965" fmla="*/ 4403962 w 6386648"/>
                <a:gd name="connsiteY1965" fmla="*/ 353401 h 1849426"/>
                <a:gd name="connsiteX1966" fmla="*/ 4421987 w 6386648"/>
                <a:gd name="connsiteY1966" fmla="*/ 371425 h 1849426"/>
                <a:gd name="connsiteX1967" fmla="*/ 4403962 w 6386648"/>
                <a:gd name="connsiteY1967" fmla="*/ 389450 h 1849426"/>
                <a:gd name="connsiteX1968" fmla="*/ 4385938 w 6386648"/>
                <a:gd name="connsiteY1968" fmla="*/ 371425 h 1849426"/>
                <a:gd name="connsiteX1969" fmla="*/ 4403962 w 6386648"/>
                <a:gd name="connsiteY1969" fmla="*/ 353401 h 1849426"/>
                <a:gd name="connsiteX1970" fmla="*/ 4151621 w 6386648"/>
                <a:gd name="connsiteY1970" fmla="*/ 353401 h 1849426"/>
                <a:gd name="connsiteX1971" fmla="*/ 4169646 w 6386648"/>
                <a:gd name="connsiteY1971" fmla="*/ 371425 h 1849426"/>
                <a:gd name="connsiteX1972" fmla="*/ 4151621 w 6386648"/>
                <a:gd name="connsiteY1972" fmla="*/ 389450 h 1849426"/>
                <a:gd name="connsiteX1973" fmla="*/ 4133597 w 6386648"/>
                <a:gd name="connsiteY1973" fmla="*/ 371425 h 1849426"/>
                <a:gd name="connsiteX1974" fmla="*/ 4151621 w 6386648"/>
                <a:gd name="connsiteY1974" fmla="*/ 353401 h 1849426"/>
                <a:gd name="connsiteX1975" fmla="*/ 3911295 w 6386648"/>
                <a:gd name="connsiteY1975" fmla="*/ 347392 h 1849426"/>
                <a:gd name="connsiteX1976" fmla="*/ 3929320 w 6386648"/>
                <a:gd name="connsiteY1976" fmla="*/ 365417 h 1849426"/>
                <a:gd name="connsiteX1977" fmla="*/ 3911295 w 6386648"/>
                <a:gd name="connsiteY1977" fmla="*/ 383441 h 1849426"/>
                <a:gd name="connsiteX1978" fmla="*/ 3893271 w 6386648"/>
                <a:gd name="connsiteY1978" fmla="*/ 365417 h 1849426"/>
                <a:gd name="connsiteX1979" fmla="*/ 3911295 w 6386648"/>
                <a:gd name="connsiteY1979" fmla="*/ 347392 h 1849426"/>
                <a:gd name="connsiteX1980" fmla="*/ 2078814 w 6386648"/>
                <a:gd name="connsiteY1980" fmla="*/ 347392 h 1849426"/>
                <a:gd name="connsiteX1981" fmla="*/ 2096839 w 6386648"/>
                <a:gd name="connsiteY1981" fmla="*/ 365417 h 1849426"/>
                <a:gd name="connsiteX1982" fmla="*/ 2078814 w 6386648"/>
                <a:gd name="connsiteY1982" fmla="*/ 383441 h 1849426"/>
                <a:gd name="connsiteX1983" fmla="*/ 2060790 w 6386648"/>
                <a:gd name="connsiteY1983" fmla="*/ 365417 h 1849426"/>
                <a:gd name="connsiteX1984" fmla="*/ 2078814 w 6386648"/>
                <a:gd name="connsiteY1984" fmla="*/ 347392 h 1849426"/>
                <a:gd name="connsiteX1985" fmla="*/ 1345823 w 6386648"/>
                <a:gd name="connsiteY1985" fmla="*/ 347392 h 1849426"/>
                <a:gd name="connsiteX1986" fmla="*/ 1363847 w 6386648"/>
                <a:gd name="connsiteY1986" fmla="*/ 365417 h 1849426"/>
                <a:gd name="connsiteX1987" fmla="*/ 1345823 w 6386648"/>
                <a:gd name="connsiteY1987" fmla="*/ 383441 h 1849426"/>
                <a:gd name="connsiteX1988" fmla="*/ 1327798 w 6386648"/>
                <a:gd name="connsiteY1988" fmla="*/ 365417 h 1849426"/>
                <a:gd name="connsiteX1989" fmla="*/ 1345823 w 6386648"/>
                <a:gd name="connsiteY1989" fmla="*/ 347392 h 1849426"/>
                <a:gd name="connsiteX1990" fmla="*/ 1556107 w 6386648"/>
                <a:gd name="connsiteY1990" fmla="*/ 341384 h 1849426"/>
                <a:gd name="connsiteX1991" fmla="*/ 1574131 w 6386648"/>
                <a:gd name="connsiteY1991" fmla="*/ 359408 h 1849426"/>
                <a:gd name="connsiteX1992" fmla="*/ 1556107 w 6386648"/>
                <a:gd name="connsiteY1992" fmla="*/ 377433 h 1849426"/>
                <a:gd name="connsiteX1993" fmla="*/ 1538082 w 6386648"/>
                <a:gd name="connsiteY1993" fmla="*/ 359408 h 1849426"/>
                <a:gd name="connsiteX1994" fmla="*/ 1556107 w 6386648"/>
                <a:gd name="connsiteY1994" fmla="*/ 341384 h 1849426"/>
                <a:gd name="connsiteX1995" fmla="*/ 306414 w 6386648"/>
                <a:gd name="connsiteY1995" fmla="*/ 341384 h 1849426"/>
                <a:gd name="connsiteX1996" fmla="*/ 324439 w 6386648"/>
                <a:gd name="connsiteY1996" fmla="*/ 359408 h 1849426"/>
                <a:gd name="connsiteX1997" fmla="*/ 306414 w 6386648"/>
                <a:gd name="connsiteY1997" fmla="*/ 377433 h 1849426"/>
                <a:gd name="connsiteX1998" fmla="*/ 288390 w 6386648"/>
                <a:gd name="connsiteY1998" fmla="*/ 359408 h 1849426"/>
                <a:gd name="connsiteX1999" fmla="*/ 306414 w 6386648"/>
                <a:gd name="connsiteY1999" fmla="*/ 341384 h 1849426"/>
                <a:gd name="connsiteX2000" fmla="*/ 6206403 w 6386648"/>
                <a:gd name="connsiteY2000" fmla="*/ 335376 h 1849426"/>
                <a:gd name="connsiteX2001" fmla="*/ 6224428 w 6386648"/>
                <a:gd name="connsiteY2001" fmla="*/ 353400 h 1849426"/>
                <a:gd name="connsiteX2002" fmla="*/ 6206403 w 6386648"/>
                <a:gd name="connsiteY2002" fmla="*/ 371425 h 1849426"/>
                <a:gd name="connsiteX2003" fmla="*/ 6188379 w 6386648"/>
                <a:gd name="connsiteY2003" fmla="*/ 353400 h 1849426"/>
                <a:gd name="connsiteX2004" fmla="*/ 6206403 w 6386648"/>
                <a:gd name="connsiteY2004" fmla="*/ 335376 h 1849426"/>
                <a:gd name="connsiteX2005" fmla="*/ 1670261 w 6386648"/>
                <a:gd name="connsiteY2005" fmla="*/ 335376 h 1849426"/>
                <a:gd name="connsiteX2006" fmla="*/ 1688286 w 6386648"/>
                <a:gd name="connsiteY2006" fmla="*/ 353400 h 1849426"/>
                <a:gd name="connsiteX2007" fmla="*/ 1670261 w 6386648"/>
                <a:gd name="connsiteY2007" fmla="*/ 371425 h 1849426"/>
                <a:gd name="connsiteX2008" fmla="*/ 1652237 w 6386648"/>
                <a:gd name="connsiteY2008" fmla="*/ 353400 h 1849426"/>
                <a:gd name="connsiteX2009" fmla="*/ 1670261 w 6386648"/>
                <a:gd name="connsiteY2009" fmla="*/ 335376 h 1849426"/>
                <a:gd name="connsiteX2010" fmla="*/ 5767809 w 6386648"/>
                <a:gd name="connsiteY2010" fmla="*/ 329368 h 1849426"/>
                <a:gd name="connsiteX2011" fmla="*/ 5785834 w 6386648"/>
                <a:gd name="connsiteY2011" fmla="*/ 347392 h 1849426"/>
                <a:gd name="connsiteX2012" fmla="*/ 5767809 w 6386648"/>
                <a:gd name="connsiteY2012" fmla="*/ 365417 h 1849426"/>
                <a:gd name="connsiteX2013" fmla="*/ 5749785 w 6386648"/>
                <a:gd name="connsiteY2013" fmla="*/ 347392 h 1849426"/>
                <a:gd name="connsiteX2014" fmla="*/ 5767809 w 6386648"/>
                <a:gd name="connsiteY2014" fmla="*/ 329368 h 1849426"/>
                <a:gd name="connsiteX2015" fmla="*/ 3797141 w 6386648"/>
                <a:gd name="connsiteY2015" fmla="*/ 329368 h 1849426"/>
                <a:gd name="connsiteX2016" fmla="*/ 3815166 w 6386648"/>
                <a:gd name="connsiteY2016" fmla="*/ 347392 h 1849426"/>
                <a:gd name="connsiteX2017" fmla="*/ 3797141 w 6386648"/>
                <a:gd name="connsiteY2017" fmla="*/ 365417 h 1849426"/>
                <a:gd name="connsiteX2018" fmla="*/ 3779116 w 6386648"/>
                <a:gd name="connsiteY2018" fmla="*/ 347392 h 1849426"/>
                <a:gd name="connsiteX2019" fmla="*/ 3797141 w 6386648"/>
                <a:gd name="connsiteY2019" fmla="*/ 329368 h 1849426"/>
                <a:gd name="connsiteX2020" fmla="*/ 2673619 w 6386648"/>
                <a:gd name="connsiteY2020" fmla="*/ 329368 h 1849426"/>
                <a:gd name="connsiteX2021" fmla="*/ 2691644 w 6386648"/>
                <a:gd name="connsiteY2021" fmla="*/ 347392 h 1849426"/>
                <a:gd name="connsiteX2022" fmla="*/ 2673619 w 6386648"/>
                <a:gd name="connsiteY2022" fmla="*/ 365417 h 1849426"/>
                <a:gd name="connsiteX2023" fmla="*/ 2655595 w 6386648"/>
                <a:gd name="connsiteY2023" fmla="*/ 347392 h 1849426"/>
                <a:gd name="connsiteX2024" fmla="*/ 2673619 w 6386648"/>
                <a:gd name="connsiteY2024" fmla="*/ 329368 h 1849426"/>
                <a:gd name="connsiteX2025" fmla="*/ 1898570 w 6386648"/>
                <a:gd name="connsiteY2025" fmla="*/ 329368 h 1849426"/>
                <a:gd name="connsiteX2026" fmla="*/ 1916595 w 6386648"/>
                <a:gd name="connsiteY2026" fmla="*/ 347392 h 1849426"/>
                <a:gd name="connsiteX2027" fmla="*/ 1898570 w 6386648"/>
                <a:gd name="connsiteY2027" fmla="*/ 365417 h 1849426"/>
                <a:gd name="connsiteX2028" fmla="*/ 1880546 w 6386648"/>
                <a:gd name="connsiteY2028" fmla="*/ 347392 h 1849426"/>
                <a:gd name="connsiteX2029" fmla="*/ 1898570 w 6386648"/>
                <a:gd name="connsiteY2029" fmla="*/ 329368 h 1849426"/>
                <a:gd name="connsiteX2030" fmla="*/ 66089 w 6386648"/>
                <a:gd name="connsiteY2030" fmla="*/ 323360 h 1849426"/>
                <a:gd name="connsiteX2031" fmla="*/ 84114 w 6386648"/>
                <a:gd name="connsiteY2031" fmla="*/ 341384 h 1849426"/>
                <a:gd name="connsiteX2032" fmla="*/ 66089 w 6386648"/>
                <a:gd name="connsiteY2032" fmla="*/ 359409 h 1849426"/>
                <a:gd name="connsiteX2033" fmla="*/ 48065 w 6386648"/>
                <a:gd name="connsiteY2033" fmla="*/ 341384 h 1849426"/>
                <a:gd name="connsiteX2034" fmla="*/ 66089 w 6386648"/>
                <a:gd name="connsiteY2034" fmla="*/ 323360 h 1849426"/>
                <a:gd name="connsiteX2035" fmla="*/ 5647646 w 6386648"/>
                <a:gd name="connsiteY2035" fmla="*/ 317352 h 1849426"/>
                <a:gd name="connsiteX2036" fmla="*/ 5665671 w 6386648"/>
                <a:gd name="connsiteY2036" fmla="*/ 335377 h 1849426"/>
                <a:gd name="connsiteX2037" fmla="*/ 5647646 w 6386648"/>
                <a:gd name="connsiteY2037" fmla="*/ 353401 h 1849426"/>
                <a:gd name="connsiteX2038" fmla="*/ 5629622 w 6386648"/>
                <a:gd name="connsiteY2038" fmla="*/ 335377 h 1849426"/>
                <a:gd name="connsiteX2039" fmla="*/ 5647646 w 6386648"/>
                <a:gd name="connsiteY2039" fmla="*/ 317352 h 1849426"/>
                <a:gd name="connsiteX2040" fmla="*/ 3064148 w 6386648"/>
                <a:gd name="connsiteY2040" fmla="*/ 311344 h 1849426"/>
                <a:gd name="connsiteX2041" fmla="*/ 3082173 w 6386648"/>
                <a:gd name="connsiteY2041" fmla="*/ 329368 h 1849426"/>
                <a:gd name="connsiteX2042" fmla="*/ 3064148 w 6386648"/>
                <a:gd name="connsiteY2042" fmla="*/ 347393 h 1849426"/>
                <a:gd name="connsiteX2043" fmla="*/ 3046124 w 6386648"/>
                <a:gd name="connsiteY2043" fmla="*/ 329368 h 1849426"/>
                <a:gd name="connsiteX2044" fmla="*/ 3064148 w 6386648"/>
                <a:gd name="connsiteY2044" fmla="*/ 311344 h 1849426"/>
                <a:gd name="connsiteX2045" fmla="*/ 2553457 w 6386648"/>
                <a:gd name="connsiteY2045" fmla="*/ 311344 h 1849426"/>
                <a:gd name="connsiteX2046" fmla="*/ 2571482 w 6386648"/>
                <a:gd name="connsiteY2046" fmla="*/ 329368 h 1849426"/>
                <a:gd name="connsiteX2047" fmla="*/ 2553457 w 6386648"/>
                <a:gd name="connsiteY2047" fmla="*/ 347393 h 1849426"/>
                <a:gd name="connsiteX2048" fmla="*/ 2535433 w 6386648"/>
                <a:gd name="connsiteY2048" fmla="*/ 329368 h 1849426"/>
                <a:gd name="connsiteX2049" fmla="*/ 2553457 w 6386648"/>
                <a:gd name="connsiteY2049" fmla="*/ 311344 h 1849426"/>
                <a:gd name="connsiteX2050" fmla="*/ 6098257 w 6386648"/>
                <a:gd name="connsiteY2050" fmla="*/ 305335 h 1849426"/>
                <a:gd name="connsiteX2051" fmla="*/ 6116282 w 6386648"/>
                <a:gd name="connsiteY2051" fmla="*/ 323359 h 1849426"/>
                <a:gd name="connsiteX2052" fmla="*/ 6098257 w 6386648"/>
                <a:gd name="connsiteY2052" fmla="*/ 341384 h 1849426"/>
                <a:gd name="connsiteX2053" fmla="*/ 6080233 w 6386648"/>
                <a:gd name="connsiteY2053" fmla="*/ 323359 h 1849426"/>
                <a:gd name="connsiteX2054" fmla="*/ 6098257 w 6386648"/>
                <a:gd name="connsiteY2054" fmla="*/ 305335 h 1849426"/>
                <a:gd name="connsiteX2055" fmla="*/ 1231667 w 6386648"/>
                <a:gd name="connsiteY2055" fmla="*/ 305335 h 1849426"/>
                <a:gd name="connsiteX2056" fmla="*/ 1249692 w 6386648"/>
                <a:gd name="connsiteY2056" fmla="*/ 323359 h 1849426"/>
                <a:gd name="connsiteX2057" fmla="*/ 1231667 w 6386648"/>
                <a:gd name="connsiteY2057" fmla="*/ 341384 h 1849426"/>
                <a:gd name="connsiteX2058" fmla="*/ 1213643 w 6386648"/>
                <a:gd name="connsiteY2058" fmla="*/ 323359 h 1849426"/>
                <a:gd name="connsiteX2059" fmla="*/ 1231667 w 6386648"/>
                <a:gd name="connsiteY2059" fmla="*/ 305335 h 1849426"/>
                <a:gd name="connsiteX2060" fmla="*/ 174235 w 6386648"/>
                <a:gd name="connsiteY2060" fmla="*/ 305335 h 1849426"/>
                <a:gd name="connsiteX2061" fmla="*/ 192260 w 6386648"/>
                <a:gd name="connsiteY2061" fmla="*/ 323359 h 1849426"/>
                <a:gd name="connsiteX2062" fmla="*/ 174235 w 6386648"/>
                <a:gd name="connsiteY2062" fmla="*/ 341384 h 1849426"/>
                <a:gd name="connsiteX2063" fmla="*/ 156211 w 6386648"/>
                <a:gd name="connsiteY2063" fmla="*/ 323359 h 1849426"/>
                <a:gd name="connsiteX2064" fmla="*/ 174235 w 6386648"/>
                <a:gd name="connsiteY2064" fmla="*/ 305335 h 1849426"/>
                <a:gd name="connsiteX2065" fmla="*/ 3520767 w 6386648"/>
                <a:gd name="connsiteY2065" fmla="*/ 299327 h 1849426"/>
                <a:gd name="connsiteX2066" fmla="*/ 3538792 w 6386648"/>
                <a:gd name="connsiteY2066" fmla="*/ 317351 h 1849426"/>
                <a:gd name="connsiteX2067" fmla="*/ 3520767 w 6386648"/>
                <a:gd name="connsiteY2067" fmla="*/ 335376 h 1849426"/>
                <a:gd name="connsiteX2068" fmla="*/ 3502743 w 6386648"/>
                <a:gd name="connsiteY2068" fmla="*/ 317351 h 1849426"/>
                <a:gd name="connsiteX2069" fmla="*/ 3520767 w 6386648"/>
                <a:gd name="connsiteY2069" fmla="*/ 299327 h 1849426"/>
                <a:gd name="connsiteX2070" fmla="*/ 5347240 w 6386648"/>
                <a:gd name="connsiteY2070" fmla="*/ 293319 h 1849426"/>
                <a:gd name="connsiteX2071" fmla="*/ 5365265 w 6386648"/>
                <a:gd name="connsiteY2071" fmla="*/ 311343 h 1849426"/>
                <a:gd name="connsiteX2072" fmla="*/ 5347240 w 6386648"/>
                <a:gd name="connsiteY2072" fmla="*/ 329368 h 1849426"/>
                <a:gd name="connsiteX2073" fmla="*/ 5329216 w 6386648"/>
                <a:gd name="connsiteY2073" fmla="*/ 311343 h 1849426"/>
                <a:gd name="connsiteX2074" fmla="*/ 5347240 w 6386648"/>
                <a:gd name="connsiteY2074" fmla="*/ 293319 h 1849426"/>
                <a:gd name="connsiteX2075" fmla="*/ 2439302 w 6386648"/>
                <a:gd name="connsiteY2075" fmla="*/ 293319 h 1849426"/>
                <a:gd name="connsiteX2076" fmla="*/ 2457327 w 6386648"/>
                <a:gd name="connsiteY2076" fmla="*/ 311343 h 1849426"/>
                <a:gd name="connsiteX2077" fmla="*/ 2439302 w 6386648"/>
                <a:gd name="connsiteY2077" fmla="*/ 329368 h 1849426"/>
                <a:gd name="connsiteX2078" fmla="*/ 2421278 w 6386648"/>
                <a:gd name="connsiteY2078" fmla="*/ 311343 h 1849426"/>
                <a:gd name="connsiteX2079" fmla="*/ 2439302 w 6386648"/>
                <a:gd name="connsiteY2079" fmla="*/ 293319 h 1849426"/>
                <a:gd name="connsiteX2080" fmla="*/ 2301115 w 6386648"/>
                <a:gd name="connsiteY2080" fmla="*/ 293319 h 1849426"/>
                <a:gd name="connsiteX2081" fmla="*/ 2319140 w 6386648"/>
                <a:gd name="connsiteY2081" fmla="*/ 311343 h 1849426"/>
                <a:gd name="connsiteX2082" fmla="*/ 2301115 w 6386648"/>
                <a:gd name="connsiteY2082" fmla="*/ 329368 h 1849426"/>
                <a:gd name="connsiteX2083" fmla="*/ 2283091 w 6386648"/>
                <a:gd name="connsiteY2083" fmla="*/ 311343 h 1849426"/>
                <a:gd name="connsiteX2084" fmla="*/ 2301115 w 6386648"/>
                <a:gd name="connsiteY2084" fmla="*/ 293319 h 1849426"/>
                <a:gd name="connsiteX2085" fmla="*/ 1447960 w 6386648"/>
                <a:gd name="connsiteY2085" fmla="*/ 293319 h 1849426"/>
                <a:gd name="connsiteX2086" fmla="*/ 1465985 w 6386648"/>
                <a:gd name="connsiteY2086" fmla="*/ 311343 h 1849426"/>
                <a:gd name="connsiteX2087" fmla="*/ 1447960 w 6386648"/>
                <a:gd name="connsiteY2087" fmla="*/ 329368 h 1849426"/>
                <a:gd name="connsiteX2088" fmla="*/ 1429936 w 6386648"/>
                <a:gd name="connsiteY2088" fmla="*/ 311343 h 1849426"/>
                <a:gd name="connsiteX2089" fmla="*/ 1447960 w 6386648"/>
                <a:gd name="connsiteY2089" fmla="*/ 293319 h 1849426"/>
                <a:gd name="connsiteX2090" fmla="*/ 901219 w 6386648"/>
                <a:gd name="connsiteY2090" fmla="*/ 293319 h 1849426"/>
                <a:gd name="connsiteX2091" fmla="*/ 919244 w 6386648"/>
                <a:gd name="connsiteY2091" fmla="*/ 311343 h 1849426"/>
                <a:gd name="connsiteX2092" fmla="*/ 901219 w 6386648"/>
                <a:gd name="connsiteY2092" fmla="*/ 329368 h 1849426"/>
                <a:gd name="connsiteX2093" fmla="*/ 883195 w 6386648"/>
                <a:gd name="connsiteY2093" fmla="*/ 311343 h 1849426"/>
                <a:gd name="connsiteX2094" fmla="*/ 901219 w 6386648"/>
                <a:gd name="connsiteY2094" fmla="*/ 293319 h 1849426"/>
                <a:gd name="connsiteX2095" fmla="*/ 552748 w 6386648"/>
                <a:gd name="connsiteY2095" fmla="*/ 293319 h 1849426"/>
                <a:gd name="connsiteX2096" fmla="*/ 570773 w 6386648"/>
                <a:gd name="connsiteY2096" fmla="*/ 311343 h 1849426"/>
                <a:gd name="connsiteX2097" fmla="*/ 552748 w 6386648"/>
                <a:gd name="connsiteY2097" fmla="*/ 329368 h 1849426"/>
                <a:gd name="connsiteX2098" fmla="*/ 534724 w 6386648"/>
                <a:gd name="connsiteY2098" fmla="*/ 311343 h 1849426"/>
                <a:gd name="connsiteX2099" fmla="*/ 552748 w 6386648"/>
                <a:gd name="connsiteY2099" fmla="*/ 293319 h 1849426"/>
                <a:gd name="connsiteX2100" fmla="*/ 6326566 w 6386648"/>
                <a:gd name="connsiteY2100" fmla="*/ 287311 h 1849426"/>
                <a:gd name="connsiteX2101" fmla="*/ 6344591 w 6386648"/>
                <a:gd name="connsiteY2101" fmla="*/ 305336 h 1849426"/>
                <a:gd name="connsiteX2102" fmla="*/ 6326566 w 6386648"/>
                <a:gd name="connsiteY2102" fmla="*/ 323360 h 1849426"/>
                <a:gd name="connsiteX2103" fmla="*/ 6308542 w 6386648"/>
                <a:gd name="connsiteY2103" fmla="*/ 305336 h 1849426"/>
                <a:gd name="connsiteX2104" fmla="*/ 6326566 w 6386648"/>
                <a:gd name="connsiteY2104" fmla="*/ 287311 h 1849426"/>
                <a:gd name="connsiteX2105" fmla="*/ 5503451 w 6386648"/>
                <a:gd name="connsiteY2105" fmla="*/ 287311 h 1849426"/>
                <a:gd name="connsiteX2106" fmla="*/ 5521476 w 6386648"/>
                <a:gd name="connsiteY2106" fmla="*/ 305336 h 1849426"/>
                <a:gd name="connsiteX2107" fmla="*/ 5503451 w 6386648"/>
                <a:gd name="connsiteY2107" fmla="*/ 323360 h 1849426"/>
                <a:gd name="connsiteX2108" fmla="*/ 5485427 w 6386648"/>
                <a:gd name="connsiteY2108" fmla="*/ 305336 h 1849426"/>
                <a:gd name="connsiteX2109" fmla="*/ 5503451 w 6386648"/>
                <a:gd name="connsiteY2109" fmla="*/ 287311 h 1849426"/>
                <a:gd name="connsiteX2110" fmla="*/ 1808448 w 6386648"/>
                <a:gd name="connsiteY2110" fmla="*/ 287311 h 1849426"/>
                <a:gd name="connsiteX2111" fmla="*/ 1826473 w 6386648"/>
                <a:gd name="connsiteY2111" fmla="*/ 305336 h 1849426"/>
                <a:gd name="connsiteX2112" fmla="*/ 1808448 w 6386648"/>
                <a:gd name="connsiteY2112" fmla="*/ 323360 h 1849426"/>
                <a:gd name="connsiteX2113" fmla="*/ 1790424 w 6386648"/>
                <a:gd name="connsiteY2113" fmla="*/ 305336 h 1849426"/>
                <a:gd name="connsiteX2114" fmla="*/ 1808448 w 6386648"/>
                <a:gd name="connsiteY2114" fmla="*/ 287311 h 1849426"/>
                <a:gd name="connsiteX2115" fmla="*/ 672910 w 6386648"/>
                <a:gd name="connsiteY2115" fmla="*/ 287311 h 1849426"/>
                <a:gd name="connsiteX2116" fmla="*/ 690935 w 6386648"/>
                <a:gd name="connsiteY2116" fmla="*/ 305336 h 1849426"/>
                <a:gd name="connsiteX2117" fmla="*/ 672910 w 6386648"/>
                <a:gd name="connsiteY2117" fmla="*/ 323360 h 1849426"/>
                <a:gd name="connsiteX2118" fmla="*/ 654886 w 6386648"/>
                <a:gd name="connsiteY2118" fmla="*/ 305336 h 1849426"/>
                <a:gd name="connsiteX2119" fmla="*/ 672910 w 6386648"/>
                <a:gd name="connsiteY2119" fmla="*/ 287311 h 1849426"/>
                <a:gd name="connsiteX2120" fmla="*/ 4710377 w 6386648"/>
                <a:gd name="connsiteY2120" fmla="*/ 275295 h 1849426"/>
                <a:gd name="connsiteX2121" fmla="*/ 4728402 w 6386648"/>
                <a:gd name="connsiteY2121" fmla="*/ 293319 h 1849426"/>
                <a:gd name="connsiteX2122" fmla="*/ 4710377 w 6386648"/>
                <a:gd name="connsiteY2122" fmla="*/ 311344 h 1849426"/>
                <a:gd name="connsiteX2123" fmla="*/ 4692353 w 6386648"/>
                <a:gd name="connsiteY2123" fmla="*/ 293319 h 1849426"/>
                <a:gd name="connsiteX2124" fmla="*/ 4710377 w 6386648"/>
                <a:gd name="connsiteY2124" fmla="*/ 275295 h 1849426"/>
                <a:gd name="connsiteX2125" fmla="*/ 4962719 w 6386648"/>
                <a:gd name="connsiteY2125" fmla="*/ 269287 h 1849426"/>
                <a:gd name="connsiteX2126" fmla="*/ 4980744 w 6386648"/>
                <a:gd name="connsiteY2126" fmla="*/ 287311 h 1849426"/>
                <a:gd name="connsiteX2127" fmla="*/ 4962719 w 6386648"/>
                <a:gd name="connsiteY2127" fmla="*/ 305336 h 1849426"/>
                <a:gd name="connsiteX2128" fmla="*/ 4944695 w 6386648"/>
                <a:gd name="connsiteY2128" fmla="*/ 287311 h 1849426"/>
                <a:gd name="connsiteX2129" fmla="*/ 4962719 w 6386648"/>
                <a:gd name="connsiteY2129" fmla="*/ 269287 h 1849426"/>
                <a:gd name="connsiteX2130" fmla="*/ 3652945 w 6386648"/>
                <a:gd name="connsiteY2130" fmla="*/ 269287 h 1849426"/>
                <a:gd name="connsiteX2131" fmla="*/ 3670970 w 6386648"/>
                <a:gd name="connsiteY2131" fmla="*/ 287311 h 1849426"/>
                <a:gd name="connsiteX2132" fmla="*/ 3652945 w 6386648"/>
                <a:gd name="connsiteY2132" fmla="*/ 305336 h 1849426"/>
                <a:gd name="connsiteX2133" fmla="*/ 3634921 w 6386648"/>
                <a:gd name="connsiteY2133" fmla="*/ 287311 h 1849426"/>
                <a:gd name="connsiteX2134" fmla="*/ 3652945 w 6386648"/>
                <a:gd name="connsiteY2134" fmla="*/ 269287 h 1849426"/>
                <a:gd name="connsiteX2135" fmla="*/ 1123520 w 6386648"/>
                <a:gd name="connsiteY2135" fmla="*/ 269287 h 1849426"/>
                <a:gd name="connsiteX2136" fmla="*/ 1141545 w 6386648"/>
                <a:gd name="connsiteY2136" fmla="*/ 287311 h 1849426"/>
                <a:gd name="connsiteX2137" fmla="*/ 1123520 w 6386648"/>
                <a:gd name="connsiteY2137" fmla="*/ 305336 h 1849426"/>
                <a:gd name="connsiteX2138" fmla="*/ 1105496 w 6386648"/>
                <a:gd name="connsiteY2138" fmla="*/ 287311 h 1849426"/>
                <a:gd name="connsiteX2139" fmla="*/ 1123520 w 6386648"/>
                <a:gd name="connsiteY2139" fmla="*/ 269287 h 1849426"/>
                <a:gd name="connsiteX2140" fmla="*/ 5112922 w 6386648"/>
                <a:gd name="connsiteY2140" fmla="*/ 263279 h 1849426"/>
                <a:gd name="connsiteX2141" fmla="*/ 5130947 w 6386648"/>
                <a:gd name="connsiteY2141" fmla="*/ 281303 h 1849426"/>
                <a:gd name="connsiteX2142" fmla="*/ 5112922 w 6386648"/>
                <a:gd name="connsiteY2142" fmla="*/ 299328 h 1849426"/>
                <a:gd name="connsiteX2143" fmla="*/ 5094898 w 6386648"/>
                <a:gd name="connsiteY2143" fmla="*/ 281303 h 1849426"/>
                <a:gd name="connsiteX2144" fmla="*/ 5112922 w 6386648"/>
                <a:gd name="connsiteY2144" fmla="*/ 263279 h 1849426"/>
                <a:gd name="connsiteX2145" fmla="*/ 4217710 w 6386648"/>
                <a:gd name="connsiteY2145" fmla="*/ 263279 h 1849426"/>
                <a:gd name="connsiteX2146" fmla="*/ 4235735 w 6386648"/>
                <a:gd name="connsiteY2146" fmla="*/ 281303 h 1849426"/>
                <a:gd name="connsiteX2147" fmla="*/ 4217710 w 6386648"/>
                <a:gd name="connsiteY2147" fmla="*/ 299328 h 1849426"/>
                <a:gd name="connsiteX2148" fmla="*/ 4199685 w 6386648"/>
                <a:gd name="connsiteY2148" fmla="*/ 281303 h 1849426"/>
                <a:gd name="connsiteX2149" fmla="*/ 4217710 w 6386648"/>
                <a:gd name="connsiteY2149" fmla="*/ 263279 h 1849426"/>
                <a:gd name="connsiteX2150" fmla="*/ 3190319 w 6386648"/>
                <a:gd name="connsiteY2150" fmla="*/ 263279 h 1849426"/>
                <a:gd name="connsiteX2151" fmla="*/ 3208344 w 6386648"/>
                <a:gd name="connsiteY2151" fmla="*/ 281303 h 1849426"/>
                <a:gd name="connsiteX2152" fmla="*/ 3190319 w 6386648"/>
                <a:gd name="connsiteY2152" fmla="*/ 299328 h 1849426"/>
                <a:gd name="connsiteX2153" fmla="*/ 3172295 w 6386648"/>
                <a:gd name="connsiteY2153" fmla="*/ 281303 h 1849426"/>
                <a:gd name="connsiteX2154" fmla="*/ 3190319 w 6386648"/>
                <a:gd name="connsiteY2154" fmla="*/ 263279 h 1849426"/>
                <a:gd name="connsiteX2155" fmla="*/ 5996118 w 6386648"/>
                <a:gd name="connsiteY2155" fmla="*/ 257270 h 1849426"/>
                <a:gd name="connsiteX2156" fmla="*/ 6014143 w 6386648"/>
                <a:gd name="connsiteY2156" fmla="*/ 275295 h 1849426"/>
                <a:gd name="connsiteX2157" fmla="*/ 5996118 w 6386648"/>
                <a:gd name="connsiteY2157" fmla="*/ 293319 h 1849426"/>
                <a:gd name="connsiteX2158" fmla="*/ 5978094 w 6386648"/>
                <a:gd name="connsiteY2158" fmla="*/ 275295 h 1849426"/>
                <a:gd name="connsiteX2159" fmla="*/ 5996118 w 6386648"/>
                <a:gd name="connsiteY2159" fmla="*/ 257270 h 1849426"/>
                <a:gd name="connsiteX2160" fmla="*/ 5233085 w 6386648"/>
                <a:gd name="connsiteY2160" fmla="*/ 257270 h 1849426"/>
                <a:gd name="connsiteX2161" fmla="*/ 5251110 w 6386648"/>
                <a:gd name="connsiteY2161" fmla="*/ 275295 h 1849426"/>
                <a:gd name="connsiteX2162" fmla="*/ 5233085 w 6386648"/>
                <a:gd name="connsiteY2162" fmla="*/ 293319 h 1849426"/>
                <a:gd name="connsiteX2163" fmla="*/ 5215061 w 6386648"/>
                <a:gd name="connsiteY2163" fmla="*/ 275295 h 1849426"/>
                <a:gd name="connsiteX2164" fmla="*/ 5233085 w 6386648"/>
                <a:gd name="connsiteY2164" fmla="*/ 257270 h 1849426"/>
                <a:gd name="connsiteX2165" fmla="*/ 4584206 w 6386648"/>
                <a:gd name="connsiteY2165" fmla="*/ 257270 h 1849426"/>
                <a:gd name="connsiteX2166" fmla="*/ 4602231 w 6386648"/>
                <a:gd name="connsiteY2166" fmla="*/ 275295 h 1849426"/>
                <a:gd name="connsiteX2167" fmla="*/ 4584206 w 6386648"/>
                <a:gd name="connsiteY2167" fmla="*/ 293319 h 1849426"/>
                <a:gd name="connsiteX2168" fmla="*/ 4566182 w 6386648"/>
                <a:gd name="connsiteY2168" fmla="*/ 275295 h 1849426"/>
                <a:gd name="connsiteX2169" fmla="*/ 4584206 w 6386648"/>
                <a:gd name="connsiteY2169" fmla="*/ 257270 h 1849426"/>
                <a:gd name="connsiteX2170" fmla="*/ 2156921 w 6386648"/>
                <a:gd name="connsiteY2170" fmla="*/ 257270 h 1849426"/>
                <a:gd name="connsiteX2171" fmla="*/ 2174945 w 6386648"/>
                <a:gd name="connsiteY2171" fmla="*/ 275295 h 1849426"/>
                <a:gd name="connsiteX2172" fmla="*/ 2156921 w 6386648"/>
                <a:gd name="connsiteY2172" fmla="*/ 293319 h 1849426"/>
                <a:gd name="connsiteX2173" fmla="*/ 2138896 w 6386648"/>
                <a:gd name="connsiteY2173" fmla="*/ 275295 h 1849426"/>
                <a:gd name="connsiteX2174" fmla="*/ 2156921 w 6386648"/>
                <a:gd name="connsiteY2174" fmla="*/ 257270 h 1849426"/>
                <a:gd name="connsiteX2175" fmla="*/ 781057 w 6386648"/>
                <a:gd name="connsiteY2175" fmla="*/ 257270 h 1849426"/>
                <a:gd name="connsiteX2176" fmla="*/ 799082 w 6386648"/>
                <a:gd name="connsiteY2176" fmla="*/ 275295 h 1849426"/>
                <a:gd name="connsiteX2177" fmla="*/ 781057 w 6386648"/>
                <a:gd name="connsiteY2177" fmla="*/ 293319 h 1849426"/>
                <a:gd name="connsiteX2178" fmla="*/ 763033 w 6386648"/>
                <a:gd name="connsiteY2178" fmla="*/ 275295 h 1849426"/>
                <a:gd name="connsiteX2179" fmla="*/ 781057 w 6386648"/>
                <a:gd name="connsiteY2179" fmla="*/ 257270 h 1849426"/>
                <a:gd name="connsiteX2180" fmla="*/ 420569 w 6386648"/>
                <a:gd name="connsiteY2180" fmla="*/ 257270 h 1849426"/>
                <a:gd name="connsiteX2181" fmla="*/ 438594 w 6386648"/>
                <a:gd name="connsiteY2181" fmla="*/ 275295 h 1849426"/>
                <a:gd name="connsiteX2182" fmla="*/ 420569 w 6386648"/>
                <a:gd name="connsiteY2182" fmla="*/ 293319 h 1849426"/>
                <a:gd name="connsiteX2183" fmla="*/ 402545 w 6386648"/>
                <a:gd name="connsiteY2183" fmla="*/ 275295 h 1849426"/>
                <a:gd name="connsiteX2184" fmla="*/ 420569 w 6386648"/>
                <a:gd name="connsiteY2184" fmla="*/ 257270 h 1849426"/>
                <a:gd name="connsiteX2185" fmla="*/ 5845915 w 6386648"/>
                <a:gd name="connsiteY2185" fmla="*/ 245254 h 1849426"/>
                <a:gd name="connsiteX2186" fmla="*/ 5863940 w 6386648"/>
                <a:gd name="connsiteY2186" fmla="*/ 263278 h 1849426"/>
                <a:gd name="connsiteX2187" fmla="*/ 5845915 w 6386648"/>
                <a:gd name="connsiteY2187" fmla="*/ 281303 h 1849426"/>
                <a:gd name="connsiteX2188" fmla="*/ 5827891 w 6386648"/>
                <a:gd name="connsiteY2188" fmla="*/ 263278 h 1849426"/>
                <a:gd name="connsiteX2189" fmla="*/ 5845915 w 6386648"/>
                <a:gd name="connsiteY2189" fmla="*/ 245254 h 1849426"/>
                <a:gd name="connsiteX2190" fmla="*/ 4013434 w 6386648"/>
                <a:gd name="connsiteY2190" fmla="*/ 245254 h 1849426"/>
                <a:gd name="connsiteX2191" fmla="*/ 4031459 w 6386648"/>
                <a:gd name="connsiteY2191" fmla="*/ 263278 h 1849426"/>
                <a:gd name="connsiteX2192" fmla="*/ 4013434 w 6386648"/>
                <a:gd name="connsiteY2192" fmla="*/ 281303 h 1849426"/>
                <a:gd name="connsiteX2193" fmla="*/ 3995410 w 6386648"/>
                <a:gd name="connsiteY2193" fmla="*/ 263278 h 1849426"/>
                <a:gd name="connsiteX2194" fmla="*/ 4013434 w 6386648"/>
                <a:gd name="connsiteY2194" fmla="*/ 245254 h 1849426"/>
                <a:gd name="connsiteX2195" fmla="*/ 2841847 w 6386648"/>
                <a:gd name="connsiteY2195" fmla="*/ 245254 h 1849426"/>
                <a:gd name="connsiteX2196" fmla="*/ 2859872 w 6386648"/>
                <a:gd name="connsiteY2196" fmla="*/ 263278 h 1849426"/>
                <a:gd name="connsiteX2197" fmla="*/ 2841847 w 6386648"/>
                <a:gd name="connsiteY2197" fmla="*/ 281303 h 1849426"/>
                <a:gd name="connsiteX2198" fmla="*/ 2823823 w 6386648"/>
                <a:gd name="connsiteY2198" fmla="*/ 263278 h 1849426"/>
                <a:gd name="connsiteX2199" fmla="*/ 2841847 w 6386648"/>
                <a:gd name="connsiteY2199" fmla="*/ 245254 h 1849426"/>
                <a:gd name="connsiteX2200" fmla="*/ 2006717 w 6386648"/>
                <a:gd name="connsiteY2200" fmla="*/ 245254 h 1849426"/>
                <a:gd name="connsiteX2201" fmla="*/ 2024741 w 6386648"/>
                <a:gd name="connsiteY2201" fmla="*/ 263278 h 1849426"/>
                <a:gd name="connsiteX2202" fmla="*/ 2006717 w 6386648"/>
                <a:gd name="connsiteY2202" fmla="*/ 281303 h 1849426"/>
                <a:gd name="connsiteX2203" fmla="*/ 1988692 w 6386648"/>
                <a:gd name="connsiteY2203" fmla="*/ 263278 h 1849426"/>
                <a:gd name="connsiteX2204" fmla="*/ 2006717 w 6386648"/>
                <a:gd name="connsiteY2204" fmla="*/ 245254 h 1849426"/>
                <a:gd name="connsiteX2205" fmla="*/ 1009366 w 6386648"/>
                <a:gd name="connsiteY2205" fmla="*/ 245254 h 1849426"/>
                <a:gd name="connsiteX2206" fmla="*/ 1027391 w 6386648"/>
                <a:gd name="connsiteY2206" fmla="*/ 263278 h 1849426"/>
                <a:gd name="connsiteX2207" fmla="*/ 1009366 w 6386648"/>
                <a:gd name="connsiteY2207" fmla="*/ 281303 h 1849426"/>
                <a:gd name="connsiteX2208" fmla="*/ 991342 w 6386648"/>
                <a:gd name="connsiteY2208" fmla="*/ 263278 h 1849426"/>
                <a:gd name="connsiteX2209" fmla="*/ 1009366 w 6386648"/>
                <a:gd name="connsiteY2209" fmla="*/ 245254 h 1849426"/>
                <a:gd name="connsiteX2210" fmla="*/ 4337873 w 6386648"/>
                <a:gd name="connsiteY2210" fmla="*/ 239246 h 1849426"/>
                <a:gd name="connsiteX2211" fmla="*/ 4355898 w 6386648"/>
                <a:gd name="connsiteY2211" fmla="*/ 257270 h 1849426"/>
                <a:gd name="connsiteX2212" fmla="*/ 4337873 w 6386648"/>
                <a:gd name="connsiteY2212" fmla="*/ 275295 h 1849426"/>
                <a:gd name="connsiteX2213" fmla="*/ 4319848 w 6386648"/>
                <a:gd name="connsiteY2213" fmla="*/ 257270 h 1849426"/>
                <a:gd name="connsiteX2214" fmla="*/ 4337873 w 6386648"/>
                <a:gd name="connsiteY2214" fmla="*/ 239246 h 1849426"/>
                <a:gd name="connsiteX2215" fmla="*/ 3310482 w 6386648"/>
                <a:gd name="connsiteY2215" fmla="*/ 239246 h 1849426"/>
                <a:gd name="connsiteX2216" fmla="*/ 3328507 w 6386648"/>
                <a:gd name="connsiteY2216" fmla="*/ 257270 h 1849426"/>
                <a:gd name="connsiteX2217" fmla="*/ 3310482 w 6386648"/>
                <a:gd name="connsiteY2217" fmla="*/ 275295 h 1849426"/>
                <a:gd name="connsiteX2218" fmla="*/ 3292458 w 6386648"/>
                <a:gd name="connsiteY2218" fmla="*/ 257270 h 1849426"/>
                <a:gd name="connsiteX2219" fmla="*/ 3310482 w 6386648"/>
                <a:gd name="connsiteY2219" fmla="*/ 239246 h 1849426"/>
                <a:gd name="connsiteX2220" fmla="*/ 3418628 w 6386648"/>
                <a:gd name="connsiteY2220" fmla="*/ 233238 h 1849426"/>
                <a:gd name="connsiteX2221" fmla="*/ 3436653 w 6386648"/>
                <a:gd name="connsiteY2221" fmla="*/ 251262 h 1849426"/>
                <a:gd name="connsiteX2222" fmla="*/ 3418628 w 6386648"/>
                <a:gd name="connsiteY2222" fmla="*/ 269287 h 1849426"/>
                <a:gd name="connsiteX2223" fmla="*/ 3400604 w 6386648"/>
                <a:gd name="connsiteY2223" fmla="*/ 251262 h 1849426"/>
                <a:gd name="connsiteX2224" fmla="*/ 3418628 w 6386648"/>
                <a:gd name="connsiteY2224" fmla="*/ 233238 h 1849426"/>
                <a:gd name="connsiteX2225" fmla="*/ 4836548 w 6386648"/>
                <a:gd name="connsiteY2225" fmla="*/ 227230 h 1849426"/>
                <a:gd name="connsiteX2226" fmla="*/ 4854573 w 6386648"/>
                <a:gd name="connsiteY2226" fmla="*/ 245255 h 1849426"/>
                <a:gd name="connsiteX2227" fmla="*/ 4836548 w 6386648"/>
                <a:gd name="connsiteY2227" fmla="*/ 263279 h 1849426"/>
                <a:gd name="connsiteX2228" fmla="*/ 4818524 w 6386648"/>
                <a:gd name="connsiteY2228" fmla="*/ 245255 h 1849426"/>
                <a:gd name="connsiteX2229" fmla="*/ 4836548 w 6386648"/>
                <a:gd name="connsiteY2229" fmla="*/ 227230 h 1849426"/>
                <a:gd name="connsiteX2230" fmla="*/ 2949994 w 6386648"/>
                <a:gd name="connsiteY2230" fmla="*/ 227230 h 1849426"/>
                <a:gd name="connsiteX2231" fmla="*/ 2968019 w 6386648"/>
                <a:gd name="connsiteY2231" fmla="*/ 245255 h 1849426"/>
                <a:gd name="connsiteX2232" fmla="*/ 2949994 w 6386648"/>
                <a:gd name="connsiteY2232" fmla="*/ 263279 h 1849426"/>
                <a:gd name="connsiteX2233" fmla="*/ 2931970 w 6386648"/>
                <a:gd name="connsiteY2233" fmla="*/ 245255 h 1849426"/>
                <a:gd name="connsiteX2234" fmla="*/ 2949994 w 6386648"/>
                <a:gd name="connsiteY2234" fmla="*/ 227230 h 1849426"/>
                <a:gd name="connsiteX2235" fmla="*/ 2727693 w 6386648"/>
                <a:gd name="connsiteY2235" fmla="*/ 227230 h 1849426"/>
                <a:gd name="connsiteX2236" fmla="*/ 2745718 w 6386648"/>
                <a:gd name="connsiteY2236" fmla="*/ 245255 h 1849426"/>
                <a:gd name="connsiteX2237" fmla="*/ 2727693 w 6386648"/>
                <a:gd name="connsiteY2237" fmla="*/ 263279 h 1849426"/>
                <a:gd name="connsiteX2238" fmla="*/ 2709669 w 6386648"/>
                <a:gd name="connsiteY2238" fmla="*/ 245255 h 1849426"/>
                <a:gd name="connsiteX2239" fmla="*/ 2727693 w 6386648"/>
                <a:gd name="connsiteY2239" fmla="*/ 227230 h 1849426"/>
                <a:gd name="connsiteX2240" fmla="*/ 270365 w 6386648"/>
                <a:gd name="connsiteY2240" fmla="*/ 227230 h 1849426"/>
                <a:gd name="connsiteX2241" fmla="*/ 288390 w 6386648"/>
                <a:gd name="connsiteY2241" fmla="*/ 245255 h 1849426"/>
                <a:gd name="connsiteX2242" fmla="*/ 270365 w 6386648"/>
                <a:gd name="connsiteY2242" fmla="*/ 263279 h 1849426"/>
                <a:gd name="connsiteX2243" fmla="*/ 252341 w 6386648"/>
                <a:gd name="connsiteY2243" fmla="*/ 245255 h 1849426"/>
                <a:gd name="connsiteX2244" fmla="*/ 270365 w 6386648"/>
                <a:gd name="connsiteY2244" fmla="*/ 227230 h 1849426"/>
                <a:gd name="connsiteX2245" fmla="*/ 3893271 w 6386648"/>
                <a:gd name="connsiteY2245" fmla="*/ 221222 h 1849426"/>
                <a:gd name="connsiteX2246" fmla="*/ 3911296 w 6386648"/>
                <a:gd name="connsiteY2246" fmla="*/ 239246 h 1849426"/>
                <a:gd name="connsiteX2247" fmla="*/ 3893271 w 6386648"/>
                <a:gd name="connsiteY2247" fmla="*/ 257271 h 1849426"/>
                <a:gd name="connsiteX2248" fmla="*/ 3875247 w 6386648"/>
                <a:gd name="connsiteY2248" fmla="*/ 239246 h 1849426"/>
                <a:gd name="connsiteX2249" fmla="*/ 3893271 w 6386648"/>
                <a:gd name="connsiteY2249" fmla="*/ 221222 h 1849426"/>
                <a:gd name="connsiteX2250" fmla="*/ 1682277 w 6386648"/>
                <a:gd name="connsiteY2250" fmla="*/ 221222 h 1849426"/>
                <a:gd name="connsiteX2251" fmla="*/ 1700302 w 6386648"/>
                <a:gd name="connsiteY2251" fmla="*/ 239246 h 1849426"/>
                <a:gd name="connsiteX2252" fmla="*/ 1682277 w 6386648"/>
                <a:gd name="connsiteY2252" fmla="*/ 257271 h 1849426"/>
                <a:gd name="connsiteX2253" fmla="*/ 1664253 w 6386648"/>
                <a:gd name="connsiteY2253" fmla="*/ 239246 h 1849426"/>
                <a:gd name="connsiteX2254" fmla="*/ 1682277 w 6386648"/>
                <a:gd name="connsiteY2254" fmla="*/ 221222 h 1849426"/>
                <a:gd name="connsiteX2255" fmla="*/ 4458036 w 6386648"/>
                <a:gd name="connsiteY2255" fmla="*/ 215213 h 1849426"/>
                <a:gd name="connsiteX2256" fmla="*/ 4476061 w 6386648"/>
                <a:gd name="connsiteY2256" fmla="*/ 233237 h 1849426"/>
                <a:gd name="connsiteX2257" fmla="*/ 4458036 w 6386648"/>
                <a:gd name="connsiteY2257" fmla="*/ 251262 h 1849426"/>
                <a:gd name="connsiteX2258" fmla="*/ 4440011 w 6386648"/>
                <a:gd name="connsiteY2258" fmla="*/ 233237 h 1849426"/>
                <a:gd name="connsiteX2259" fmla="*/ 4458036 w 6386648"/>
                <a:gd name="connsiteY2259" fmla="*/ 215213 h 1849426"/>
                <a:gd name="connsiteX2260" fmla="*/ 3767100 w 6386648"/>
                <a:gd name="connsiteY2260" fmla="*/ 215213 h 1849426"/>
                <a:gd name="connsiteX2261" fmla="*/ 3785125 w 6386648"/>
                <a:gd name="connsiteY2261" fmla="*/ 233237 h 1849426"/>
                <a:gd name="connsiteX2262" fmla="*/ 3767100 w 6386648"/>
                <a:gd name="connsiteY2262" fmla="*/ 251262 h 1849426"/>
                <a:gd name="connsiteX2263" fmla="*/ 3749075 w 6386648"/>
                <a:gd name="connsiteY2263" fmla="*/ 233237 h 1849426"/>
                <a:gd name="connsiteX2264" fmla="*/ 3767100 w 6386648"/>
                <a:gd name="connsiteY2264" fmla="*/ 215213 h 1849426"/>
                <a:gd name="connsiteX2265" fmla="*/ 6224427 w 6386648"/>
                <a:gd name="connsiteY2265" fmla="*/ 209205 h 1849426"/>
                <a:gd name="connsiteX2266" fmla="*/ 6242452 w 6386648"/>
                <a:gd name="connsiteY2266" fmla="*/ 227229 h 1849426"/>
                <a:gd name="connsiteX2267" fmla="*/ 6224427 w 6386648"/>
                <a:gd name="connsiteY2267" fmla="*/ 245254 h 1849426"/>
                <a:gd name="connsiteX2268" fmla="*/ 6206403 w 6386648"/>
                <a:gd name="connsiteY2268" fmla="*/ 227229 h 1849426"/>
                <a:gd name="connsiteX2269" fmla="*/ 6224427 w 6386648"/>
                <a:gd name="connsiteY2269" fmla="*/ 209205 h 1849426"/>
                <a:gd name="connsiteX2270" fmla="*/ 1315782 w 6386648"/>
                <a:gd name="connsiteY2270" fmla="*/ 209205 h 1849426"/>
                <a:gd name="connsiteX2271" fmla="*/ 1333806 w 6386648"/>
                <a:gd name="connsiteY2271" fmla="*/ 227229 h 1849426"/>
                <a:gd name="connsiteX2272" fmla="*/ 1315782 w 6386648"/>
                <a:gd name="connsiteY2272" fmla="*/ 245254 h 1849426"/>
                <a:gd name="connsiteX2273" fmla="*/ 1297757 w 6386648"/>
                <a:gd name="connsiteY2273" fmla="*/ 227229 h 1849426"/>
                <a:gd name="connsiteX2274" fmla="*/ 1315782 w 6386648"/>
                <a:gd name="connsiteY2274" fmla="*/ 209205 h 1849426"/>
                <a:gd name="connsiteX2275" fmla="*/ 5713736 w 6386648"/>
                <a:gd name="connsiteY2275" fmla="*/ 203197 h 1849426"/>
                <a:gd name="connsiteX2276" fmla="*/ 5731761 w 6386648"/>
                <a:gd name="connsiteY2276" fmla="*/ 221221 h 1849426"/>
                <a:gd name="connsiteX2277" fmla="*/ 5713736 w 6386648"/>
                <a:gd name="connsiteY2277" fmla="*/ 239246 h 1849426"/>
                <a:gd name="connsiteX2278" fmla="*/ 5695712 w 6386648"/>
                <a:gd name="connsiteY2278" fmla="*/ 221221 h 1849426"/>
                <a:gd name="connsiteX2279" fmla="*/ 5713736 w 6386648"/>
                <a:gd name="connsiteY2279" fmla="*/ 203197 h 1849426"/>
                <a:gd name="connsiteX2280" fmla="*/ 1550098 w 6386648"/>
                <a:gd name="connsiteY2280" fmla="*/ 203197 h 1849426"/>
                <a:gd name="connsiteX2281" fmla="*/ 1568123 w 6386648"/>
                <a:gd name="connsiteY2281" fmla="*/ 221221 h 1849426"/>
                <a:gd name="connsiteX2282" fmla="*/ 1550098 w 6386648"/>
                <a:gd name="connsiteY2282" fmla="*/ 239246 h 1849426"/>
                <a:gd name="connsiteX2283" fmla="*/ 1532074 w 6386648"/>
                <a:gd name="connsiteY2283" fmla="*/ 221221 h 1849426"/>
                <a:gd name="connsiteX2284" fmla="*/ 1550098 w 6386648"/>
                <a:gd name="connsiteY2284" fmla="*/ 203197 h 1849426"/>
                <a:gd name="connsiteX2285" fmla="*/ 5587565 w 6386648"/>
                <a:gd name="connsiteY2285" fmla="*/ 197189 h 1849426"/>
                <a:gd name="connsiteX2286" fmla="*/ 5605590 w 6386648"/>
                <a:gd name="connsiteY2286" fmla="*/ 215214 h 1849426"/>
                <a:gd name="connsiteX2287" fmla="*/ 5587565 w 6386648"/>
                <a:gd name="connsiteY2287" fmla="*/ 233238 h 1849426"/>
                <a:gd name="connsiteX2288" fmla="*/ 5569541 w 6386648"/>
                <a:gd name="connsiteY2288" fmla="*/ 215214 h 1849426"/>
                <a:gd name="connsiteX2289" fmla="*/ 5587565 w 6386648"/>
                <a:gd name="connsiteY2289" fmla="*/ 197189 h 1849426"/>
                <a:gd name="connsiteX2290" fmla="*/ 4121580 w 6386648"/>
                <a:gd name="connsiteY2290" fmla="*/ 197189 h 1849426"/>
                <a:gd name="connsiteX2291" fmla="*/ 4139605 w 6386648"/>
                <a:gd name="connsiteY2291" fmla="*/ 215214 h 1849426"/>
                <a:gd name="connsiteX2292" fmla="*/ 4121580 w 6386648"/>
                <a:gd name="connsiteY2292" fmla="*/ 233238 h 1849426"/>
                <a:gd name="connsiteX2293" fmla="*/ 4103556 w 6386648"/>
                <a:gd name="connsiteY2293" fmla="*/ 215214 h 1849426"/>
                <a:gd name="connsiteX2294" fmla="*/ 4121580 w 6386648"/>
                <a:gd name="connsiteY2294" fmla="*/ 197189 h 1849426"/>
                <a:gd name="connsiteX2295" fmla="*/ 3076164 w 6386648"/>
                <a:gd name="connsiteY2295" fmla="*/ 197189 h 1849426"/>
                <a:gd name="connsiteX2296" fmla="*/ 3094189 w 6386648"/>
                <a:gd name="connsiteY2296" fmla="*/ 215214 h 1849426"/>
                <a:gd name="connsiteX2297" fmla="*/ 3076164 w 6386648"/>
                <a:gd name="connsiteY2297" fmla="*/ 233238 h 1849426"/>
                <a:gd name="connsiteX2298" fmla="*/ 3058139 w 6386648"/>
                <a:gd name="connsiteY2298" fmla="*/ 215214 h 1849426"/>
                <a:gd name="connsiteX2299" fmla="*/ 3076164 w 6386648"/>
                <a:gd name="connsiteY2299" fmla="*/ 197189 h 1849426"/>
                <a:gd name="connsiteX2300" fmla="*/ 5449378 w 6386648"/>
                <a:gd name="connsiteY2300" fmla="*/ 191181 h 1849426"/>
                <a:gd name="connsiteX2301" fmla="*/ 5467403 w 6386648"/>
                <a:gd name="connsiteY2301" fmla="*/ 209205 h 1849426"/>
                <a:gd name="connsiteX2302" fmla="*/ 5449378 w 6386648"/>
                <a:gd name="connsiteY2302" fmla="*/ 227230 h 1849426"/>
                <a:gd name="connsiteX2303" fmla="*/ 5431353 w 6386648"/>
                <a:gd name="connsiteY2303" fmla="*/ 209205 h 1849426"/>
                <a:gd name="connsiteX2304" fmla="*/ 5449378 w 6386648"/>
                <a:gd name="connsiteY2304" fmla="*/ 191181 h 1849426"/>
                <a:gd name="connsiteX2305" fmla="*/ 2607530 w 6386648"/>
                <a:gd name="connsiteY2305" fmla="*/ 191181 h 1849426"/>
                <a:gd name="connsiteX2306" fmla="*/ 2625555 w 6386648"/>
                <a:gd name="connsiteY2306" fmla="*/ 209205 h 1849426"/>
                <a:gd name="connsiteX2307" fmla="*/ 2607530 w 6386648"/>
                <a:gd name="connsiteY2307" fmla="*/ 227230 h 1849426"/>
                <a:gd name="connsiteX2308" fmla="*/ 2589506 w 6386648"/>
                <a:gd name="connsiteY2308" fmla="*/ 209205 h 1849426"/>
                <a:gd name="connsiteX2309" fmla="*/ 2607530 w 6386648"/>
                <a:gd name="connsiteY2309" fmla="*/ 191181 h 1849426"/>
                <a:gd name="connsiteX2310" fmla="*/ 30040 w 6386648"/>
                <a:gd name="connsiteY2310" fmla="*/ 191181 h 1849426"/>
                <a:gd name="connsiteX2311" fmla="*/ 48065 w 6386648"/>
                <a:gd name="connsiteY2311" fmla="*/ 209205 h 1849426"/>
                <a:gd name="connsiteX2312" fmla="*/ 30040 w 6386648"/>
                <a:gd name="connsiteY2312" fmla="*/ 227230 h 1849426"/>
                <a:gd name="connsiteX2313" fmla="*/ 12016 w 6386648"/>
                <a:gd name="connsiteY2313" fmla="*/ 209205 h 1849426"/>
                <a:gd name="connsiteX2314" fmla="*/ 30040 w 6386648"/>
                <a:gd name="connsiteY2314" fmla="*/ 191181 h 1849426"/>
                <a:gd name="connsiteX2315" fmla="*/ 6368623 w 6386648"/>
                <a:gd name="connsiteY2315" fmla="*/ 185173 h 1849426"/>
                <a:gd name="connsiteX2316" fmla="*/ 6386648 w 6386648"/>
                <a:gd name="connsiteY2316" fmla="*/ 203197 h 1849426"/>
                <a:gd name="connsiteX2317" fmla="*/ 6368623 w 6386648"/>
                <a:gd name="connsiteY2317" fmla="*/ 221222 h 1849426"/>
                <a:gd name="connsiteX2318" fmla="*/ 6350599 w 6386648"/>
                <a:gd name="connsiteY2318" fmla="*/ 203197 h 1849426"/>
                <a:gd name="connsiteX2319" fmla="*/ 6368623 w 6386648"/>
                <a:gd name="connsiteY2319" fmla="*/ 185173 h 1849426"/>
                <a:gd name="connsiteX2320" fmla="*/ 2379221 w 6386648"/>
                <a:gd name="connsiteY2320" fmla="*/ 179165 h 1849426"/>
                <a:gd name="connsiteX2321" fmla="*/ 2397246 w 6386648"/>
                <a:gd name="connsiteY2321" fmla="*/ 197189 h 1849426"/>
                <a:gd name="connsiteX2322" fmla="*/ 2379221 w 6386648"/>
                <a:gd name="connsiteY2322" fmla="*/ 215214 h 1849426"/>
                <a:gd name="connsiteX2323" fmla="*/ 2361197 w 6386648"/>
                <a:gd name="connsiteY2323" fmla="*/ 197189 h 1849426"/>
                <a:gd name="connsiteX2324" fmla="*/ 2379221 w 6386648"/>
                <a:gd name="connsiteY2324" fmla="*/ 179165 h 1849426"/>
                <a:gd name="connsiteX2325" fmla="*/ 2253050 w 6386648"/>
                <a:gd name="connsiteY2325" fmla="*/ 179165 h 1849426"/>
                <a:gd name="connsiteX2326" fmla="*/ 2271075 w 6386648"/>
                <a:gd name="connsiteY2326" fmla="*/ 197189 h 1849426"/>
                <a:gd name="connsiteX2327" fmla="*/ 2253050 w 6386648"/>
                <a:gd name="connsiteY2327" fmla="*/ 215214 h 1849426"/>
                <a:gd name="connsiteX2328" fmla="*/ 2235026 w 6386648"/>
                <a:gd name="connsiteY2328" fmla="*/ 197189 h 1849426"/>
                <a:gd name="connsiteX2329" fmla="*/ 2253050 w 6386648"/>
                <a:gd name="connsiteY2329" fmla="*/ 179165 h 1849426"/>
                <a:gd name="connsiteX2330" fmla="*/ 624846 w 6386648"/>
                <a:gd name="connsiteY2330" fmla="*/ 179165 h 1849426"/>
                <a:gd name="connsiteX2331" fmla="*/ 642870 w 6386648"/>
                <a:gd name="connsiteY2331" fmla="*/ 197189 h 1849426"/>
                <a:gd name="connsiteX2332" fmla="*/ 624846 w 6386648"/>
                <a:gd name="connsiteY2332" fmla="*/ 215214 h 1849426"/>
                <a:gd name="connsiteX2333" fmla="*/ 606821 w 6386648"/>
                <a:gd name="connsiteY2333" fmla="*/ 197189 h 1849426"/>
                <a:gd name="connsiteX2334" fmla="*/ 624846 w 6386648"/>
                <a:gd name="connsiteY2334" fmla="*/ 179165 h 1849426"/>
                <a:gd name="connsiteX2335" fmla="*/ 6116281 w 6386648"/>
                <a:gd name="connsiteY2335" fmla="*/ 167148 h 1849426"/>
                <a:gd name="connsiteX2336" fmla="*/ 6134306 w 6386648"/>
                <a:gd name="connsiteY2336" fmla="*/ 185173 h 1849426"/>
                <a:gd name="connsiteX2337" fmla="*/ 6116281 w 6386648"/>
                <a:gd name="connsiteY2337" fmla="*/ 203197 h 1849426"/>
                <a:gd name="connsiteX2338" fmla="*/ 6098257 w 6386648"/>
                <a:gd name="connsiteY2338" fmla="*/ 185173 h 1849426"/>
                <a:gd name="connsiteX2339" fmla="*/ 6116281 w 6386648"/>
                <a:gd name="connsiteY2339" fmla="*/ 167148 h 1849426"/>
                <a:gd name="connsiteX2340" fmla="*/ 5311191 w 6386648"/>
                <a:gd name="connsiteY2340" fmla="*/ 167148 h 1849426"/>
                <a:gd name="connsiteX2341" fmla="*/ 5329216 w 6386648"/>
                <a:gd name="connsiteY2341" fmla="*/ 185173 h 1849426"/>
                <a:gd name="connsiteX2342" fmla="*/ 5311191 w 6386648"/>
                <a:gd name="connsiteY2342" fmla="*/ 203197 h 1849426"/>
                <a:gd name="connsiteX2343" fmla="*/ 5293167 w 6386648"/>
                <a:gd name="connsiteY2343" fmla="*/ 185173 h 1849426"/>
                <a:gd name="connsiteX2344" fmla="*/ 5311191 w 6386648"/>
                <a:gd name="connsiteY2344" fmla="*/ 167148 h 1849426"/>
                <a:gd name="connsiteX2345" fmla="*/ 3508750 w 6386648"/>
                <a:gd name="connsiteY2345" fmla="*/ 167148 h 1849426"/>
                <a:gd name="connsiteX2346" fmla="*/ 3526775 w 6386648"/>
                <a:gd name="connsiteY2346" fmla="*/ 185173 h 1849426"/>
                <a:gd name="connsiteX2347" fmla="*/ 3508750 w 6386648"/>
                <a:gd name="connsiteY2347" fmla="*/ 203197 h 1849426"/>
                <a:gd name="connsiteX2348" fmla="*/ 3490726 w 6386648"/>
                <a:gd name="connsiteY2348" fmla="*/ 185173 h 1849426"/>
                <a:gd name="connsiteX2349" fmla="*/ 3508750 w 6386648"/>
                <a:gd name="connsiteY2349" fmla="*/ 167148 h 1849426"/>
                <a:gd name="connsiteX2350" fmla="*/ 1820464 w 6386648"/>
                <a:gd name="connsiteY2350" fmla="*/ 167148 h 1849426"/>
                <a:gd name="connsiteX2351" fmla="*/ 1838489 w 6386648"/>
                <a:gd name="connsiteY2351" fmla="*/ 185173 h 1849426"/>
                <a:gd name="connsiteX2352" fmla="*/ 1820464 w 6386648"/>
                <a:gd name="connsiteY2352" fmla="*/ 203197 h 1849426"/>
                <a:gd name="connsiteX2353" fmla="*/ 1802440 w 6386648"/>
                <a:gd name="connsiteY2353" fmla="*/ 185173 h 1849426"/>
                <a:gd name="connsiteX2354" fmla="*/ 1820464 w 6386648"/>
                <a:gd name="connsiteY2354" fmla="*/ 167148 h 1849426"/>
                <a:gd name="connsiteX2355" fmla="*/ 1423927 w 6386648"/>
                <a:gd name="connsiteY2355" fmla="*/ 167148 h 1849426"/>
                <a:gd name="connsiteX2356" fmla="*/ 1441952 w 6386648"/>
                <a:gd name="connsiteY2356" fmla="*/ 185173 h 1849426"/>
                <a:gd name="connsiteX2357" fmla="*/ 1423927 w 6386648"/>
                <a:gd name="connsiteY2357" fmla="*/ 203197 h 1849426"/>
                <a:gd name="connsiteX2358" fmla="*/ 1405903 w 6386648"/>
                <a:gd name="connsiteY2358" fmla="*/ 185173 h 1849426"/>
                <a:gd name="connsiteX2359" fmla="*/ 1423927 w 6386648"/>
                <a:gd name="connsiteY2359" fmla="*/ 167148 h 1849426"/>
                <a:gd name="connsiteX2360" fmla="*/ 5100906 w 6386648"/>
                <a:gd name="connsiteY2360" fmla="*/ 161140 h 1849426"/>
                <a:gd name="connsiteX2361" fmla="*/ 5118931 w 6386648"/>
                <a:gd name="connsiteY2361" fmla="*/ 179164 h 1849426"/>
                <a:gd name="connsiteX2362" fmla="*/ 5100906 w 6386648"/>
                <a:gd name="connsiteY2362" fmla="*/ 197189 h 1849426"/>
                <a:gd name="connsiteX2363" fmla="*/ 5082882 w 6386648"/>
                <a:gd name="connsiteY2363" fmla="*/ 179164 h 1849426"/>
                <a:gd name="connsiteX2364" fmla="*/ 5100906 w 6386648"/>
                <a:gd name="connsiteY2364" fmla="*/ 161140 h 1849426"/>
                <a:gd name="connsiteX2365" fmla="*/ 1189610 w 6386648"/>
                <a:gd name="connsiteY2365" fmla="*/ 161140 h 1849426"/>
                <a:gd name="connsiteX2366" fmla="*/ 1207635 w 6386648"/>
                <a:gd name="connsiteY2366" fmla="*/ 179164 h 1849426"/>
                <a:gd name="connsiteX2367" fmla="*/ 1189610 w 6386648"/>
                <a:gd name="connsiteY2367" fmla="*/ 197189 h 1849426"/>
                <a:gd name="connsiteX2368" fmla="*/ 1171586 w 6386648"/>
                <a:gd name="connsiteY2368" fmla="*/ 179164 h 1849426"/>
                <a:gd name="connsiteX2369" fmla="*/ 1189610 w 6386648"/>
                <a:gd name="connsiteY2369" fmla="*/ 161140 h 1849426"/>
                <a:gd name="connsiteX2370" fmla="*/ 492666 w 6386648"/>
                <a:gd name="connsiteY2370" fmla="*/ 161140 h 1849426"/>
                <a:gd name="connsiteX2371" fmla="*/ 510691 w 6386648"/>
                <a:gd name="connsiteY2371" fmla="*/ 179164 h 1849426"/>
                <a:gd name="connsiteX2372" fmla="*/ 492666 w 6386648"/>
                <a:gd name="connsiteY2372" fmla="*/ 197189 h 1849426"/>
                <a:gd name="connsiteX2373" fmla="*/ 474642 w 6386648"/>
                <a:gd name="connsiteY2373" fmla="*/ 179164 h 1849426"/>
                <a:gd name="connsiteX2374" fmla="*/ 492666 w 6386648"/>
                <a:gd name="connsiteY2374" fmla="*/ 161140 h 1849426"/>
                <a:gd name="connsiteX2375" fmla="*/ 132178 w 6386648"/>
                <a:gd name="connsiteY2375" fmla="*/ 161140 h 1849426"/>
                <a:gd name="connsiteX2376" fmla="*/ 150203 w 6386648"/>
                <a:gd name="connsiteY2376" fmla="*/ 179164 h 1849426"/>
                <a:gd name="connsiteX2377" fmla="*/ 132178 w 6386648"/>
                <a:gd name="connsiteY2377" fmla="*/ 197189 h 1849426"/>
                <a:gd name="connsiteX2378" fmla="*/ 114154 w 6386648"/>
                <a:gd name="connsiteY2378" fmla="*/ 179164 h 1849426"/>
                <a:gd name="connsiteX2379" fmla="*/ 132178 w 6386648"/>
                <a:gd name="connsiteY2379" fmla="*/ 161140 h 1849426"/>
                <a:gd name="connsiteX2380" fmla="*/ 4968727 w 6386648"/>
                <a:gd name="connsiteY2380" fmla="*/ 155132 h 1849426"/>
                <a:gd name="connsiteX2381" fmla="*/ 4986752 w 6386648"/>
                <a:gd name="connsiteY2381" fmla="*/ 173156 h 1849426"/>
                <a:gd name="connsiteX2382" fmla="*/ 4968727 w 6386648"/>
                <a:gd name="connsiteY2382" fmla="*/ 191181 h 1849426"/>
                <a:gd name="connsiteX2383" fmla="*/ 4950702 w 6386648"/>
                <a:gd name="connsiteY2383" fmla="*/ 173156 h 1849426"/>
                <a:gd name="connsiteX2384" fmla="*/ 4968727 w 6386648"/>
                <a:gd name="connsiteY2384" fmla="*/ 155132 h 1849426"/>
                <a:gd name="connsiteX2385" fmla="*/ 3634921 w 6386648"/>
                <a:gd name="connsiteY2385" fmla="*/ 155132 h 1849426"/>
                <a:gd name="connsiteX2386" fmla="*/ 3652946 w 6386648"/>
                <a:gd name="connsiteY2386" fmla="*/ 173156 h 1849426"/>
                <a:gd name="connsiteX2387" fmla="*/ 3634921 w 6386648"/>
                <a:gd name="connsiteY2387" fmla="*/ 191181 h 1849426"/>
                <a:gd name="connsiteX2388" fmla="*/ 3616897 w 6386648"/>
                <a:gd name="connsiteY2388" fmla="*/ 173156 h 1849426"/>
                <a:gd name="connsiteX2389" fmla="*/ 3634921 w 6386648"/>
                <a:gd name="connsiteY2389" fmla="*/ 155132 h 1849426"/>
                <a:gd name="connsiteX2390" fmla="*/ 2493375 w 6386648"/>
                <a:gd name="connsiteY2390" fmla="*/ 155132 h 1849426"/>
                <a:gd name="connsiteX2391" fmla="*/ 2511400 w 6386648"/>
                <a:gd name="connsiteY2391" fmla="*/ 173156 h 1849426"/>
                <a:gd name="connsiteX2392" fmla="*/ 2493375 w 6386648"/>
                <a:gd name="connsiteY2392" fmla="*/ 191181 h 1849426"/>
                <a:gd name="connsiteX2393" fmla="*/ 2475351 w 6386648"/>
                <a:gd name="connsiteY2393" fmla="*/ 173156 h 1849426"/>
                <a:gd name="connsiteX2394" fmla="*/ 2493375 w 6386648"/>
                <a:gd name="connsiteY2394" fmla="*/ 155132 h 1849426"/>
                <a:gd name="connsiteX2395" fmla="*/ 1922603 w 6386648"/>
                <a:gd name="connsiteY2395" fmla="*/ 155132 h 1849426"/>
                <a:gd name="connsiteX2396" fmla="*/ 1940628 w 6386648"/>
                <a:gd name="connsiteY2396" fmla="*/ 173156 h 1849426"/>
                <a:gd name="connsiteX2397" fmla="*/ 1922603 w 6386648"/>
                <a:gd name="connsiteY2397" fmla="*/ 191181 h 1849426"/>
                <a:gd name="connsiteX2398" fmla="*/ 1904579 w 6386648"/>
                <a:gd name="connsiteY2398" fmla="*/ 173156 h 1849426"/>
                <a:gd name="connsiteX2399" fmla="*/ 1922603 w 6386648"/>
                <a:gd name="connsiteY2399" fmla="*/ 155132 h 1849426"/>
                <a:gd name="connsiteX2400" fmla="*/ 919244 w 6386648"/>
                <a:gd name="connsiteY2400" fmla="*/ 155132 h 1849426"/>
                <a:gd name="connsiteX2401" fmla="*/ 937269 w 6386648"/>
                <a:gd name="connsiteY2401" fmla="*/ 173156 h 1849426"/>
                <a:gd name="connsiteX2402" fmla="*/ 919244 w 6386648"/>
                <a:gd name="connsiteY2402" fmla="*/ 191181 h 1849426"/>
                <a:gd name="connsiteX2403" fmla="*/ 901220 w 6386648"/>
                <a:gd name="connsiteY2403" fmla="*/ 173156 h 1849426"/>
                <a:gd name="connsiteX2404" fmla="*/ 919244 w 6386648"/>
                <a:gd name="connsiteY2404" fmla="*/ 155132 h 1849426"/>
                <a:gd name="connsiteX2405" fmla="*/ 5905996 w 6386648"/>
                <a:gd name="connsiteY2405" fmla="*/ 149124 h 1849426"/>
                <a:gd name="connsiteX2406" fmla="*/ 5924021 w 6386648"/>
                <a:gd name="connsiteY2406" fmla="*/ 167148 h 1849426"/>
                <a:gd name="connsiteX2407" fmla="*/ 5905996 w 6386648"/>
                <a:gd name="connsiteY2407" fmla="*/ 185173 h 1849426"/>
                <a:gd name="connsiteX2408" fmla="*/ 5887972 w 6386648"/>
                <a:gd name="connsiteY2408" fmla="*/ 167148 h 1849426"/>
                <a:gd name="connsiteX2409" fmla="*/ 5905996 w 6386648"/>
                <a:gd name="connsiteY2409" fmla="*/ 149124 h 1849426"/>
                <a:gd name="connsiteX2410" fmla="*/ 4644288 w 6386648"/>
                <a:gd name="connsiteY2410" fmla="*/ 149124 h 1849426"/>
                <a:gd name="connsiteX2411" fmla="*/ 4662313 w 6386648"/>
                <a:gd name="connsiteY2411" fmla="*/ 167148 h 1849426"/>
                <a:gd name="connsiteX2412" fmla="*/ 4644288 w 6386648"/>
                <a:gd name="connsiteY2412" fmla="*/ 185173 h 1849426"/>
                <a:gd name="connsiteX2413" fmla="*/ 4626264 w 6386648"/>
                <a:gd name="connsiteY2413" fmla="*/ 167148 h 1849426"/>
                <a:gd name="connsiteX2414" fmla="*/ 4644288 w 6386648"/>
                <a:gd name="connsiteY2414" fmla="*/ 149124 h 1849426"/>
                <a:gd name="connsiteX2415" fmla="*/ 2126880 w 6386648"/>
                <a:gd name="connsiteY2415" fmla="*/ 149124 h 1849426"/>
                <a:gd name="connsiteX2416" fmla="*/ 2144904 w 6386648"/>
                <a:gd name="connsiteY2416" fmla="*/ 167148 h 1849426"/>
                <a:gd name="connsiteX2417" fmla="*/ 2126880 w 6386648"/>
                <a:gd name="connsiteY2417" fmla="*/ 185173 h 1849426"/>
                <a:gd name="connsiteX2418" fmla="*/ 2108855 w 6386648"/>
                <a:gd name="connsiteY2418" fmla="*/ 167148 h 1849426"/>
                <a:gd name="connsiteX2419" fmla="*/ 2126880 w 6386648"/>
                <a:gd name="connsiteY2419" fmla="*/ 149124 h 1849426"/>
                <a:gd name="connsiteX2420" fmla="*/ 799081 w 6386648"/>
                <a:gd name="connsiteY2420" fmla="*/ 149124 h 1849426"/>
                <a:gd name="connsiteX2421" fmla="*/ 817106 w 6386648"/>
                <a:gd name="connsiteY2421" fmla="*/ 167148 h 1849426"/>
                <a:gd name="connsiteX2422" fmla="*/ 799081 w 6386648"/>
                <a:gd name="connsiteY2422" fmla="*/ 185173 h 1849426"/>
                <a:gd name="connsiteX2423" fmla="*/ 781057 w 6386648"/>
                <a:gd name="connsiteY2423" fmla="*/ 167148 h 1849426"/>
                <a:gd name="connsiteX2424" fmla="*/ 799081 w 6386648"/>
                <a:gd name="connsiteY2424" fmla="*/ 149124 h 1849426"/>
                <a:gd name="connsiteX2425" fmla="*/ 366495 w 6386648"/>
                <a:gd name="connsiteY2425" fmla="*/ 149124 h 1849426"/>
                <a:gd name="connsiteX2426" fmla="*/ 384520 w 6386648"/>
                <a:gd name="connsiteY2426" fmla="*/ 167148 h 1849426"/>
                <a:gd name="connsiteX2427" fmla="*/ 366495 w 6386648"/>
                <a:gd name="connsiteY2427" fmla="*/ 185173 h 1849426"/>
                <a:gd name="connsiteX2428" fmla="*/ 348471 w 6386648"/>
                <a:gd name="connsiteY2428" fmla="*/ 167148 h 1849426"/>
                <a:gd name="connsiteX2429" fmla="*/ 366495 w 6386648"/>
                <a:gd name="connsiteY2429" fmla="*/ 149124 h 1849426"/>
                <a:gd name="connsiteX2430" fmla="*/ 4758442 w 6386648"/>
                <a:gd name="connsiteY2430" fmla="*/ 143116 h 1849426"/>
                <a:gd name="connsiteX2431" fmla="*/ 4776467 w 6386648"/>
                <a:gd name="connsiteY2431" fmla="*/ 161140 h 1849426"/>
                <a:gd name="connsiteX2432" fmla="*/ 4758442 w 6386648"/>
                <a:gd name="connsiteY2432" fmla="*/ 179165 h 1849426"/>
                <a:gd name="connsiteX2433" fmla="*/ 4740417 w 6386648"/>
                <a:gd name="connsiteY2433" fmla="*/ 161140 h 1849426"/>
                <a:gd name="connsiteX2434" fmla="*/ 4758442 w 6386648"/>
                <a:gd name="connsiteY2434" fmla="*/ 143116 h 1849426"/>
                <a:gd name="connsiteX2435" fmla="*/ 3226368 w 6386648"/>
                <a:gd name="connsiteY2435" fmla="*/ 143116 h 1849426"/>
                <a:gd name="connsiteX2436" fmla="*/ 3244393 w 6386648"/>
                <a:gd name="connsiteY2436" fmla="*/ 161140 h 1849426"/>
                <a:gd name="connsiteX2437" fmla="*/ 3226368 w 6386648"/>
                <a:gd name="connsiteY2437" fmla="*/ 179165 h 1849426"/>
                <a:gd name="connsiteX2438" fmla="*/ 3208343 w 6386648"/>
                <a:gd name="connsiteY2438" fmla="*/ 161140 h 1849426"/>
                <a:gd name="connsiteX2439" fmla="*/ 3226368 w 6386648"/>
                <a:gd name="connsiteY2439" fmla="*/ 143116 h 1849426"/>
                <a:gd name="connsiteX2440" fmla="*/ 4235735 w 6386648"/>
                <a:gd name="connsiteY2440" fmla="*/ 131100 h 1849426"/>
                <a:gd name="connsiteX2441" fmla="*/ 4253760 w 6386648"/>
                <a:gd name="connsiteY2441" fmla="*/ 149124 h 1849426"/>
                <a:gd name="connsiteX2442" fmla="*/ 4235735 w 6386648"/>
                <a:gd name="connsiteY2442" fmla="*/ 167149 h 1849426"/>
                <a:gd name="connsiteX2443" fmla="*/ 4217711 w 6386648"/>
                <a:gd name="connsiteY2443" fmla="*/ 149124 h 1849426"/>
                <a:gd name="connsiteX2444" fmla="*/ 4235735 w 6386648"/>
                <a:gd name="connsiteY2444" fmla="*/ 131100 h 1849426"/>
                <a:gd name="connsiteX2445" fmla="*/ 1057431 w 6386648"/>
                <a:gd name="connsiteY2445" fmla="*/ 131100 h 1849426"/>
                <a:gd name="connsiteX2446" fmla="*/ 1075456 w 6386648"/>
                <a:gd name="connsiteY2446" fmla="*/ 149124 h 1849426"/>
                <a:gd name="connsiteX2447" fmla="*/ 1057431 w 6386648"/>
                <a:gd name="connsiteY2447" fmla="*/ 167149 h 1849426"/>
                <a:gd name="connsiteX2448" fmla="*/ 1039407 w 6386648"/>
                <a:gd name="connsiteY2448" fmla="*/ 149124 h 1849426"/>
                <a:gd name="connsiteX2449" fmla="*/ 1057431 w 6386648"/>
                <a:gd name="connsiteY2449" fmla="*/ 131100 h 1849426"/>
                <a:gd name="connsiteX2450" fmla="*/ 4536141 w 6386648"/>
                <a:gd name="connsiteY2450" fmla="*/ 119083 h 1849426"/>
                <a:gd name="connsiteX2451" fmla="*/ 4554166 w 6386648"/>
                <a:gd name="connsiteY2451" fmla="*/ 137107 h 1849426"/>
                <a:gd name="connsiteX2452" fmla="*/ 4536141 w 6386648"/>
                <a:gd name="connsiteY2452" fmla="*/ 155132 h 1849426"/>
                <a:gd name="connsiteX2453" fmla="*/ 4518117 w 6386648"/>
                <a:gd name="connsiteY2453" fmla="*/ 137107 h 1849426"/>
                <a:gd name="connsiteX2454" fmla="*/ 4536141 w 6386648"/>
                <a:gd name="connsiteY2454" fmla="*/ 119083 h 1849426"/>
                <a:gd name="connsiteX2455" fmla="*/ 4361905 w 6386648"/>
                <a:gd name="connsiteY2455" fmla="*/ 119083 h 1849426"/>
                <a:gd name="connsiteX2456" fmla="*/ 4379930 w 6386648"/>
                <a:gd name="connsiteY2456" fmla="*/ 137107 h 1849426"/>
                <a:gd name="connsiteX2457" fmla="*/ 4361905 w 6386648"/>
                <a:gd name="connsiteY2457" fmla="*/ 155132 h 1849426"/>
                <a:gd name="connsiteX2458" fmla="*/ 4343881 w 6386648"/>
                <a:gd name="connsiteY2458" fmla="*/ 137107 h 1849426"/>
                <a:gd name="connsiteX2459" fmla="*/ 4361905 w 6386648"/>
                <a:gd name="connsiteY2459" fmla="*/ 119083 h 1849426"/>
                <a:gd name="connsiteX2460" fmla="*/ 6020151 w 6386648"/>
                <a:gd name="connsiteY2460" fmla="*/ 113075 h 1849426"/>
                <a:gd name="connsiteX2461" fmla="*/ 6038176 w 6386648"/>
                <a:gd name="connsiteY2461" fmla="*/ 131099 h 1849426"/>
                <a:gd name="connsiteX2462" fmla="*/ 6020151 w 6386648"/>
                <a:gd name="connsiteY2462" fmla="*/ 149124 h 1849426"/>
                <a:gd name="connsiteX2463" fmla="*/ 6002126 w 6386648"/>
                <a:gd name="connsiteY2463" fmla="*/ 131099 h 1849426"/>
                <a:gd name="connsiteX2464" fmla="*/ 6020151 w 6386648"/>
                <a:gd name="connsiteY2464" fmla="*/ 113075 h 1849426"/>
                <a:gd name="connsiteX2465" fmla="*/ 5209053 w 6386648"/>
                <a:gd name="connsiteY2465" fmla="*/ 113075 h 1849426"/>
                <a:gd name="connsiteX2466" fmla="*/ 5227078 w 6386648"/>
                <a:gd name="connsiteY2466" fmla="*/ 131099 h 1849426"/>
                <a:gd name="connsiteX2467" fmla="*/ 5209053 w 6386648"/>
                <a:gd name="connsiteY2467" fmla="*/ 149124 h 1849426"/>
                <a:gd name="connsiteX2468" fmla="*/ 5191028 w 6386648"/>
                <a:gd name="connsiteY2468" fmla="*/ 131099 h 1849426"/>
                <a:gd name="connsiteX2469" fmla="*/ 5209053 w 6386648"/>
                <a:gd name="connsiteY2469" fmla="*/ 113075 h 1849426"/>
                <a:gd name="connsiteX2470" fmla="*/ 2865880 w 6386648"/>
                <a:gd name="connsiteY2470" fmla="*/ 113075 h 1849426"/>
                <a:gd name="connsiteX2471" fmla="*/ 2883905 w 6386648"/>
                <a:gd name="connsiteY2471" fmla="*/ 131099 h 1849426"/>
                <a:gd name="connsiteX2472" fmla="*/ 2865880 w 6386648"/>
                <a:gd name="connsiteY2472" fmla="*/ 149124 h 1849426"/>
                <a:gd name="connsiteX2473" fmla="*/ 2847855 w 6386648"/>
                <a:gd name="connsiteY2473" fmla="*/ 131099 h 1849426"/>
                <a:gd name="connsiteX2474" fmla="*/ 2865880 w 6386648"/>
                <a:gd name="connsiteY2474" fmla="*/ 113075 h 1849426"/>
                <a:gd name="connsiteX2475" fmla="*/ 2751725 w 6386648"/>
                <a:gd name="connsiteY2475" fmla="*/ 113075 h 1849426"/>
                <a:gd name="connsiteX2476" fmla="*/ 2769750 w 6386648"/>
                <a:gd name="connsiteY2476" fmla="*/ 131099 h 1849426"/>
                <a:gd name="connsiteX2477" fmla="*/ 2751725 w 6386648"/>
                <a:gd name="connsiteY2477" fmla="*/ 149124 h 1849426"/>
                <a:gd name="connsiteX2478" fmla="*/ 2733701 w 6386648"/>
                <a:gd name="connsiteY2478" fmla="*/ 131099 h 1849426"/>
                <a:gd name="connsiteX2479" fmla="*/ 2751725 w 6386648"/>
                <a:gd name="connsiteY2479" fmla="*/ 113075 h 1849426"/>
                <a:gd name="connsiteX2480" fmla="*/ 5797850 w 6386648"/>
                <a:gd name="connsiteY2480" fmla="*/ 107067 h 1849426"/>
                <a:gd name="connsiteX2481" fmla="*/ 5815875 w 6386648"/>
                <a:gd name="connsiteY2481" fmla="*/ 125092 h 1849426"/>
                <a:gd name="connsiteX2482" fmla="*/ 5797850 w 6386648"/>
                <a:gd name="connsiteY2482" fmla="*/ 143116 h 1849426"/>
                <a:gd name="connsiteX2483" fmla="*/ 5779826 w 6386648"/>
                <a:gd name="connsiteY2483" fmla="*/ 125092 h 1849426"/>
                <a:gd name="connsiteX2484" fmla="*/ 5797850 w 6386648"/>
                <a:gd name="connsiteY2484" fmla="*/ 107067 h 1849426"/>
                <a:gd name="connsiteX2485" fmla="*/ 4055491 w 6386648"/>
                <a:gd name="connsiteY2485" fmla="*/ 107067 h 1849426"/>
                <a:gd name="connsiteX2486" fmla="*/ 4073516 w 6386648"/>
                <a:gd name="connsiteY2486" fmla="*/ 125092 h 1849426"/>
                <a:gd name="connsiteX2487" fmla="*/ 4055491 w 6386648"/>
                <a:gd name="connsiteY2487" fmla="*/ 143116 h 1849426"/>
                <a:gd name="connsiteX2488" fmla="*/ 4037467 w 6386648"/>
                <a:gd name="connsiteY2488" fmla="*/ 125092 h 1849426"/>
                <a:gd name="connsiteX2489" fmla="*/ 4055491 w 6386648"/>
                <a:gd name="connsiteY2489" fmla="*/ 107067 h 1849426"/>
                <a:gd name="connsiteX2490" fmla="*/ 3917303 w 6386648"/>
                <a:gd name="connsiteY2490" fmla="*/ 107067 h 1849426"/>
                <a:gd name="connsiteX2491" fmla="*/ 3935328 w 6386648"/>
                <a:gd name="connsiteY2491" fmla="*/ 125092 h 1849426"/>
                <a:gd name="connsiteX2492" fmla="*/ 3917303 w 6386648"/>
                <a:gd name="connsiteY2492" fmla="*/ 143116 h 1849426"/>
                <a:gd name="connsiteX2493" fmla="*/ 3899278 w 6386648"/>
                <a:gd name="connsiteY2493" fmla="*/ 125092 h 1849426"/>
                <a:gd name="connsiteX2494" fmla="*/ 3917303 w 6386648"/>
                <a:gd name="connsiteY2494" fmla="*/ 107067 h 1849426"/>
                <a:gd name="connsiteX2495" fmla="*/ 3346531 w 6386648"/>
                <a:gd name="connsiteY2495" fmla="*/ 107067 h 1849426"/>
                <a:gd name="connsiteX2496" fmla="*/ 3364556 w 6386648"/>
                <a:gd name="connsiteY2496" fmla="*/ 125092 h 1849426"/>
                <a:gd name="connsiteX2497" fmla="*/ 3346531 w 6386648"/>
                <a:gd name="connsiteY2497" fmla="*/ 143116 h 1849426"/>
                <a:gd name="connsiteX2498" fmla="*/ 3328506 w 6386648"/>
                <a:gd name="connsiteY2498" fmla="*/ 125092 h 1849426"/>
                <a:gd name="connsiteX2499" fmla="*/ 3346531 w 6386648"/>
                <a:gd name="connsiteY2499" fmla="*/ 107067 h 1849426"/>
                <a:gd name="connsiteX2500" fmla="*/ 2024741 w 6386648"/>
                <a:gd name="connsiteY2500" fmla="*/ 107067 h 1849426"/>
                <a:gd name="connsiteX2501" fmla="*/ 2042766 w 6386648"/>
                <a:gd name="connsiteY2501" fmla="*/ 125092 h 1849426"/>
                <a:gd name="connsiteX2502" fmla="*/ 2024741 w 6386648"/>
                <a:gd name="connsiteY2502" fmla="*/ 143116 h 1849426"/>
                <a:gd name="connsiteX2503" fmla="*/ 2006717 w 6386648"/>
                <a:gd name="connsiteY2503" fmla="*/ 125092 h 1849426"/>
                <a:gd name="connsiteX2504" fmla="*/ 2024741 w 6386648"/>
                <a:gd name="connsiteY2504" fmla="*/ 107067 h 1849426"/>
                <a:gd name="connsiteX2505" fmla="*/ 240325 w 6386648"/>
                <a:gd name="connsiteY2505" fmla="*/ 107067 h 1849426"/>
                <a:gd name="connsiteX2506" fmla="*/ 258350 w 6386648"/>
                <a:gd name="connsiteY2506" fmla="*/ 125092 h 1849426"/>
                <a:gd name="connsiteX2507" fmla="*/ 240325 w 6386648"/>
                <a:gd name="connsiteY2507" fmla="*/ 143116 h 1849426"/>
                <a:gd name="connsiteX2508" fmla="*/ 222301 w 6386648"/>
                <a:gd name="connsiteY2508" fmla="*/ 125092 h 1849426"/>
                <a:gd name="connsiteX2509" fmla="*/ 240325 w 6386648"/>
                <a:gd name="connsiteY2509" fmla="*/ 107067 h 1849426"/>
                <a:gd name="connsiteX2510" fmla="*/ 3761092 w 6386648"/>
                <a:gd name="connsiteY2510" fmla="*/ 101059 h 1849426"/>
                <a:gd name="connsiteX2511" fmla="*/ 3779117 w 6386648"/>
                <a:gd name="connsiteY2511" fmla="*/ 119083 h 1849426"/>
                <a:gd name="connsiteX2512" fmla="*/ 3761092 w 6386648"/>
                <a:gd name="connsiteY2512" fmla="*/ 137108 h 1849426"/>
                <a:gd name="connsiteX2513" fmla="*/ 3743068 w 6386648"/>
                <a:gd name="connsiteY2513" fmla="*/ 119083 h 1849426"/>
                <a:gd name="connsiteX2514" fmla="*/ 3761092 w 6386648"/>
                <a:gd name="connsiteY2514" fmla="*/ 101059 h 1849426"/>
                <a:gd name="connsiteX2515" fmla="*/ 1706311 w 6386648"/>
                <a:gd name="connsiteY2515" fmla="*/ 101059 h 1849426"/>
                <a:gd name="connsiteX2516" fmla="*/ 1724335 w 6386648"/>
                <a:gd name="connsiteY2516" fmla="*/ 119083 h 1849426"/>
                <a:gd name="connsiteX2517" fmla="*/ 1706311 w 6386648"/>
                <a:gd name="connsiteY2517" fmla="*/ 137108 h 1849426"/>
                <a:gd name="connsiteX2518" fmla="*/ 1688286 w 6386648"/>
                <a:gd name="connsiteY2518" fmla="*/ 119083 h 1849426"/>
                <a:gd name="connsiteX2519" fmla="*/ 1706311 w 6386648"/>
                <a:gd name="connsiteY2519" fmla="*/ 101059 h 1849426"/>
                <a:gd name="connsiteX2520" fmla="*/ 1574131 w 6386648"/>
                <a:gd name="connsiteY2520" fmla="*/ 101059 h 1849426"/>
                <a:gd name="connsiteX2521" fmla="*/ 1592156 w 6386648"/>
                <a:gd name="connsiteY2521" fmla="*/ 119083 h 1849426"/>
                <a:gd name="connsiteX2522" fmla="*/ 1574131 w 6386648"/>
                <a:gd name="connsiteY2522" fmla="*/ 137108 h 1849426"/>
                <a:gd name="connsiteX2523" fmla="*/ 1556107 w 6386648"/>
                <a:gd name="connsiteY2523" fmla="*/ 119083 h 1849426"/>
                <a:gd name="connsiteX2524" fmla="*/ 1574131 w 6386648"/>
                <a:gd name="connsiteY2524" fmla="*/ 101059 h 1849426"/>
                <a:gd name="connsiteX2525" fmla="*/ 5611598 w 6386648"/>
                <a:gd name="connsiteY2525" fmla="*/ 89043 h 1849426"/>
                <a:gd name="connsiteX2526" fmla="*/ 5629623 w 6386648"/>
                <a:gd name="connsiteY2526" fmla="*/ 107067 h 1849426"/>
                <a:gd name="connsiteX2527" fmla="*/ 5611598 w 6386648"/>
                <a:gd name="connsiteY2527" fmla="*/ 125092 h 1849426"/>
                <a:gd name="connsiteX2528" fmla="*/ 5593574 w 6386648"/>
                <a:gd name="connsiteY2528" fmla="*/ 107067 h 1849426"/>
                <a:gd name="connsiteX2529" fmla="*/ 5611598 w 6386648"/>
                <a:gd name="connsiteY2529" fmla="*/ 89043 h 1849426"/>
                <a:gd name="connsiteX2530" fmla="*/ 5419337 w 6386648"/>
                <a:gd name="connsiteY2530" fmla="*/ 89043 h 1849426"/>
                <a:gd name="connsiteX2531" fmla="*/ 5437362 w 6386648"/>
                <a:gd name="connsiteY2531" fmla="*/ 107067 h 1849426"/>
                <a:gd name="connsiteX2532" fmla="*/ 5419337 w 6386648"/>
                <a:gd name="connsiteY2532" fmla="*/ 125092 h 1849426"/>
                <a:gd name="connsiteX2533" fmla="*/ 5401312 w 6386648"/>
                <a:gd name="connsiteY2533" fmla="*/ 107067 h 1849426"/>
                <a:gd name="connsiteX2534" fmla="*/ 5419337 w 6386648"/>
                <a:gd name="connsiteY2534" fmla="*/ 89043 h 1849426"/>
                <a:gd name="connsiteX2535" fmla="*/ 2992051 w 6386648"/>
                <a:gd name="connsiteY2535" fmla="*/ 89043 h 1849426"/>
                <a:gd name="connsiteX2536" fmla="*/ 3010076 w 6386648"/>
                <a:gd name="connsiteY2536" fmla="*/ 107067 h 1849426"/>
                <a:gd name="connsiteX2537" fmla="*/ 2992051 w 6386648"/>
                <a:gd name="connsiteY2537" fmla="*/ 125092 h 1849426"/>
                <a:gd name="connsiteX2538" fmla="*/ 2974027 w 6386648"/>
                <a:gd name="connsiteY2538" fmla="*/ 107067 h 1849426"/>
                <a:gd name="connsiteX2539" fmla="*/ 2992051 w 6386648"/>
                <a:gd name="connsiteY2539" fmla="*/ 89043 h 1849426"/>
                <a:gd name="connsiteX2540" fmla="*/ 6368623 w 6386648"/>
                <a:gd name="connsiteY2540" fmla="*/ 83034 h 1849426"/>
                <a:gd name="connsiteX2541" fmla="*/ 6386648 w 6386648"/>
                <a:gd name="connsiteY2541" fmla="*/ 101058 h 1849426"/>
                <a:gd name="connsiteX2542" fmla="*/ 6368623 w 6386648"/>
                <a:gd name="connsiteY2542" fmla="*/ 119083 h 1849426"/>
                <a:gd name="connsiteX2543" fmla="*/ 6350599 w 6386648"/>
                <a:gd name="connsiteY2543" fmla="*/ 101058 h 1849426"/>
                <a:gd name="connsiteX2544" fmla="*/ 6368623 w 6386648"/>
                <a:gd name="connsiteY2544" fmla="*/ 83034 h 1849426"/>
                <a:gd name="connsiteX2545" fmla="*/ 6242452 w 6386648"/>
                <a:gd name="connsiteY2545" fmla="*/ 83034 h 1849426"/>
                <a:gd name="connsiteX2546" fmla="*/ 6260477 w 6386648"/>
                <a:gd name="connsiteY2546" fmla="*/ 101058 h 1849426"/>
                <a:gd name="connsiteX2547" fmla="*/ 6242452 w 6386648"/>
                <a:gd name="connsiteY2547" fmla="*/ 119083 h 1849426"/>
                <a:gd name="connsiteX2548" fmla="*/ 6224428 w 6386648"/>
                <a:gd name="connsiteY2548" fmla="*/ 101058 h 1849426"/>
                <a:gd name="connsiteX2549" fmla="*/ 6242452 w 6386648"/>
                <a:gd name="connsiteY2549" fmla="*/ 83034 h 1849426"/>
                <a:gd name="connsiteX2550" fmla="*/ 4884613 w 6386648"/>
                <a:gd name="connsiteY2550" fmla="*/ 83034 h 1849426"/>
                <a:gd name="connsiteX2551" fmla="*/ 4902638 w 6386648"/>
                <a:gd name="connsiteY2551" fmla="*/ 101058 h 1849426"/>
                <a:gd name="connsiteX2552" fmla="*/ 4884613 w 6386648"/>
                <a:gd name="connsiteY2552" fmla="*/ 119083 h 1849426"/>
                <a:gd name="connsiteX2553" fmla="*/ 4866589 w 6386648"/>
                <a:gd name="connsiteY2553" fmla="*/ 101058 h 1849426"/>
                <a:gd name="connsiteX2554" fmla="*/ 4884613 w 6386648"/>
                <a:gd name="connsiteY2554" fmla="*/ 83034 h 1849426"/>
                <a:gd name="connsiteX2555" fmla="*/ 3118221 w 6386648"/>
                <a:gd name="connsiteY2555" fmla="*/ 83034 h 1849426"/>
                <a:gd name="connsiteX2556" fmla="*/ 3136246 w 6386648"/>
                <a:gd name="connsiteY2556" fmla="*/ 101058 h 1849426"/>
                <a:gd name="connsiteX2557" fmla="*/ 3118221 w 6386648"/>
                <a:gd name="connsiteY2557" fmla="*/ 119083 h 1849426"/>
                <a:gd name="connsiteX2558" fmla="*/ 3100197 w 6386648"/>
                <a:gd name="connsiteY2558" fmla="*/ 101058 h 1849426"/>
                <a:gd name="connsiteX2559" fmla="*/ 3118221 w 6386648"/>
                <a:gd name="connsiteY2559" fmla="*/ 83034 h 1849426"/>
                <a:gd name="connsiteX2560" fmla="*/ 2619546 w 6386648"/>
                <a:gd name="connsiteY2560" fmla="*/ 83034 h 1849426"/>
                <a:gd name="connsiteX2561" fmla="*/ 2637571 w 6386648"/>
                <a:gd name="connsiteY2561" fmla="*/ 101058 h 1849426"/>
                <a:gd name="connsiteX2562" fmla="*/ 2619546 w 6386648"/>
                <a:gd name="connsiteY2562" fmla="*/ 119083 h 1849426"/>
                <a:gd name="connsiteX2563" fmla="*/ 2601522 w 6386648"/>
                <a:gd name="connsiteY2563" fmla="*/ 101058 h 1849426"/>
                <a:gd name="connsiteX2564" fmla="*/ 2619546 w 6386648"/>
                <a:gd name="connsiteY2564" fmla="*/ 83034 h 1849426"/>
                <a:gd name="connsiteX2565" fmla="*/ 1291748 w 6386648"/>
                <a:gd name="connsiteY2565" fmla="*/ 83034 h 1849426"/>
                <a:gd name="connsiteX2566" fmla="*/ 1309773 w 6386648"/>
                <a:gd name="connsiteY2566" fmla="*/ 101058 h 1849426"/>
                <a:gd name="connsiteX2567" fmla="*/ 1291748 w 6386648"/>
                <a:gd name="connsiteY2567" fmla="*/ 119083 h 1849426"/>
                <a:gd name="connsiteX2568" fmla="*/ 1273724 w 6386648"/>
                <a:gd name="connsiteY2568" fmla="*/ 101058 h 1849426"/>
                <a:gd name="connsiteX2569" fmla="*/ 1291748 w 6386648"/>
                <a:gd name="connsiteY2569" fmla="*/ 83034 h 1849426"/>
                <a:gd name="connsiteX2570" fmla="*/ 702951 w 6386648"/>
                <a:gd name="connsiteY2570" fmla="*/ 83034 h 1849426"/>
                <a:gd name="connsiteX2571" fmla="*/ 720976 w 6386648"/>
                <a:gd name="connsiteY2571" fmla="*/ 101058 h 1849426"/>
                <a:gd name="connsiteX2572" fmla="*/ 702951 w 6386648"/>
                <a:gd name="connsiteY2572" fmla="*/ 119083 h 1849426"/>
                <a:gd name="connsiteX2573" fmla="*/ 684927 w 6386648"/>
                <a:gd name="connsiteY2573" fmla="*/ 101058 h 1849426"/>
                <a:gd name="connsiteX2574" fmla="*/ 702951 w 6386648"/>
                <a:gd name="connsiteY2574" fmla="*/ 83034 h 1849426"/>
                <a:gd name="connsiteX2575" fmla="*/ 2319139 w 6386648"/>
                <a:gd name="connsiteY2575" fmla="*/ 65010 h 1849426"/>
                <a:gd name="connsiteX2576" fmla="*/ 2337164 w 6386648"/>
                <a:gd name="connsiteY2576" fmla="*/ 83034 h 1849426"/>
                <a:gd name="connsiteX2577" fmla="*/ 2319139 w 6386648"/>
                <a:gd name="connsiteY2577" fmla="*/ 101059 h 1849426"/>
                <a:gd name="connsiteX2578" fmla="*/ 2301115 w 6386648"/>
                <a:gd name="connsiteY2578" fmla="*/ 83034 h 1849426"/>
                <a:gd name="connsiteX2579" fmla="*/ 2319139 w 6386648"/>
                <a:gd name="connsiteY2579" fmla="*/ 65010 h 1849426"/>
                <a:gd name="connsiteX2580" fmla="*/ 564765 w 6386648"/>
                <a:gd name="connsiteY2580" fmla="*/ 65010 h 1849426"/>
                <a:gd name="connsiteX2581" fmla="*/ 582789 w 6386648"/>
                <a:gd name="connsiteY2581" fmla="*/ 83034 h 1849426"/>
                <a:gd name="connsiteX2582" fmla="*/ 564765 w 6386648"/>
                <a:gd name="connsiteY2582" fmla="*/ 101059 h 1849426"/>
                <a:gd name="connsiteX2583" fmla="*/ 546740 w 6386648"/>
                <a:gd name="connsiteY2583" fmla="*/ 83034 h 1849426"/>
                <a:gd name="connsiteX2584" fmla="*/ 564765 w 6386648"/>
                <a:gd name="connsiteY2584" fmla="*/ 65010 h 1849426"/>
                <a:gd name="connsiteX2585" fmla="*/ 18024 w 6386648"/>
                <a:gd name="connsiteY2585" fmla="*/ 65010 h 1849426"/>
                <a:gd name="connsiteX2586" fmla="*/ 36049 w 6386648"/>
                <a:gd name="connsiteY2586" fmla="*/ 83034 h 1849426"/>
                <a:gd name="connsiteX2587" fmla="*/ 18024 w 6386648"/>
                <a:gd name="connsiteY2587" fmla="*/ 101059 h 1849426"/>
                <a:gd name="connsiteX2588" fmla="*/ 0 w 6386648"/>
                <a:gd name="connsiteY2588" fmla="*/ 83034 h 1849426"/>
                <a:gd name="connsiteX2589" fmla="*/ 18024 w 6386648"/>
                <a:gd name="connsiteY2589" fmla="*/ 65010 h 1849426"/>
                <a:gd name="connsiteX2590" fmla="*/ 5052841 w 6386648"/>
                <a:gd name="connsiteY2590" fmla="*/ 59002 h 1849426"/>
                <a:gd name="connsiteX2591" fmla="*/ 5070866 w 6386648"/>
                <a:gd name="connsiteY2591" fmla="*/ 77026 h 1849426"/>
                <a:gd name="connsiteX2592" fmla="*/ 5052841 w 6386648"/>
                <a:gd name="connsiteY2592" fmla="*/ 95051 h 1849426"/>
                <a:gd name="connsiteX2593" fmla="*/ 5034817 w 6386648"/>
                <a:gd name="connsiteY2593" fmla="*/ 77026 h 1849426"/>
                <a:gd name="connsiteX2594" fmla="*/ 5052841 w 6386648"/>
                <a:gd name="connsiteY2594" fmla="*/ 59002 h 1849426"/>
                <a:gd name="connsiteX2595" fmla="*/ 3490726 w 6386648"/>
                <a:gd name="connsiteY2595" fmla="*/ 59002 h 1849426"/>
                <a:gd name="connsiteX2596" fmla="*/ 3508751 w 6386648"/>
                <a:gd name="connsiteY2596" fmla="*/ 77026 h 1849426"/>
                <a:gd name="connsiteX2597" fmla="*/ 3490726 w 6386648"/>
                <a:gd name="connsiteY2597" fmla="*/ 95051 h 1849426"/>
                <a:gd name="connsiteX2598" fmla="*/ 3472702 w 6386648"/>
                <a:gd name="connsiteY2598" fmla="*/ 77026 h 1849426"/>
                <a:gd name="connsiteX2599" fmla="*/ 3490726 w 6386648"/>
                <a:gd name="connsiteY2599" fmla="*/ 59002 h 1849426"/>
                <a:gd name="connsiteX2600" fmla="*/ 1447960 w 6386648"/>
                <a:gd name="connsiteY2600" fmla="*/ 59002 h 1849426"/>
                <a:gd name="connsiteX2601" fmla="*/ 1465985 w 6386648"/>
                <a:gd name="connsiteY2601" fmla="*/ 77026 h 1849426"/>
                <a:gd name="connsiteX2602" fmla="*/ 1447960 w 6386648"/>
                <a:gd name="connsiteY2602" fmla="*/ 95051 h 1849426"/>
                <a:gd name="connsiteX2603" fmla="*/ 1429936 w 6386648"/>
                <a:gd name="connsiteY2603" fmla="*/ 77026 h 1849426"/>
                <a:gd name="connsiteX2604" fmla="*/ 1447960 w 6386648"/>
                <a:gd name="connsiteY2604" fmla="*/ 59002 h 1849426"/>
                <a:gd name="connsiteX2605" fmla="*/ 2192969 w 6386648"/>
                <a:gd name="connsiteY2605" fmla="*/ 46987 h 1849426"/>
                <a:gd name="connsiteX2606" fmla="*/ 2210994 w 6386648"/>
                <a:gd name="connsiteY2606" fmla="*/ 65012 h 1849426"/>
                <a:gd name="connsiteX2607" fmla="*/ 2192969 w 6386648"/>
                <a:gd name="connsiteY2607" fmla="*/ 83036 h 1849426"/>
                <a:gd name="connsiteX2608" fmla="*/ 2174945 w 6386648"/>
                <a:gd name="connsiteY2608" fmla="*/ 65012 h 1849426"/>
                <a:gd name="connsiteX2609" fmla="*/ 2192969 w 6386648"/>
                <a:gd name="connsiteY2609" fmla="*/ 46987 h 1849426"/>
                <a:gd name="connsiteX2610" fmla="*/ 4434003 w 6386648"/>
                <a:gd name="connsiteY2610" fmla="*/ 40979 h 1849426"/>
                <a:gd name="connsiteX2611" fmla="*/ 4452028 w 6386648"/>
                <a:gd name="connsiteY2611" fmla="*/ 59003 h 1849426"/>
                <a:gd name="connsiteX2612" fmla="*/ 4434003 w 6386648"/>
                <a:gd name="connsiteY2612" fmla="*/ 77028 h 1849426"/>
                <a:gd name="connsiteX2613" fmla="*/ 4415979 w 6386648"/>
                <a:gd name="connsiteY2613" fmla="*/ 59003 h 1849426"/>
                <a:gd name="connsiteX2614" fmla="*/ 4434003 w 6386648"/>
                <a:gd name="connsiteY2614" fmla="*/ 40979 h 1849426"/>
                <a:gd name="connsiteX2615" fmla="*/ 3616897 w 6386648"/>
                <a:gd name="connsiteY2615" fmla="*/ 40979 h 1849426"/>
                <a:gd name="connsiteX2616" fmla="*/ 3634922 w 6386648"/>
                <a:gd name="connsiteY2616" fmla="*/ 59003 h 1849426"/>
                <a:gd name="connsiteX2617" fmla="*/ 3616897 w 6386648"/>
                <a:gd name="connsiteY2617" fmla="*/ 77028 h 1849426"/>
                <a:gd name="connsiteX2618" fmla="*/ 3598872 w 6386648"/>
                <a:gd name="connsiteY2618" fmla="*/ 59003 h 1849426"/>
                <a:gd name="connsiteX2619" fmla="*/ 3616897 w 6386648"/>
                <a:gd name="connsiteY2619" fmla="*/ 40979 h 1849426"/>
                <a:gd name="connsiteX2620" fmla="*/ 1826473 w 6386648"/>
                <a:gd name="connsiteY2620" fmla="*/ 40979 h 1849426"/>
                <a:gd name="connsiteX2621" fmla="*/ 1844497 w 6386648"/>
                <a:gd name="connsiteY2621" fmla="*/ 59003 h 1849426"/>
                <a:gd name="connsiteX2622" fmla="*/ 1826473 w 6386648"/>
                <a:gd name="connsiteY2622" fmla="*/ 77028 h 1849426"/>
                <a:gd name="connsiteX2623" fmla="*/ 1808448 w 6386648"/>
                <a:gd name="connsiteY2623" fmla="*/ 59003 h 1849426"/>
                <a:gd name="connsiteX2624" fmla="*/ 1826473 w 6386648"/>
                <a:gd name="connsiteY2624" fmla="*/ 40979 h 1849426"/>
                <a:gd name="connsiteX2625" fmla="*/ 5942045 w 6386648"/>
                <a:gd name="connsiteY2625" fmla="*/ 34970 h 1849426"/>
                <a:gd name="connsiteX2626" fmla="*/ 5960070 w 6386648"/>
                <a:gd name="connsiteY2626" fmla="*/ 52994 h 1849426"/>
                <a:gd name="connsiteX2627" fmla="*/ 5942045 w 6386648"/>
                <a:gd name="connsiteY2627" fmla="*/ 71019 h 1849426"/>
                <a:gd name="connsiteX2628" fmla="*/ 5924021 w 6386648"/>
                <a:gd name="connsiteY2628" fmla="*/ 52994 h 1849426"/>
                <a:gd name="connsiteX2629" fmla="*/ 5942045 w 6386648"/>
                <a:gd name="connsiteY2629" fmla="*/ 34970 h 1849426"/>
                <a:gd name="connsiteX2630" fmla="*/ 5719744 w 6386648"/>
                <a:gd name="connsiteY2630" fmla="*/ 34970 h 1849426"/>
                <a:gd name="connsiteX2631" fmla="*/ 5737769 w 6386648"/>
                <a:gd name="connsiteY2631" fmla="*/ 52994 h 1849426"/>
                <a:gd name="connsiteX2632" fmla="*/ 5719744 w 6386648"/>
                <a:gd name="connsiteY2632" fmla="*/ 71019 h 1849426"/>
                <a:gd name="connsiteX2633" fmla="*/ 5701719 w 6386648"/>
                <a:gd name="connsiteY2633" fmla="*/ 52994 h 1849426"/>
                <a:gd name="connsiteX2634" fmla="*/ 5719744 w 6386648"/>
                <a:gd name="connsiteY2634" fmla="*/ 34970 h 1849426"/>
                <a:gd name="connsiteX2635" fmla="*/ 1171586 w 6386648"/>
                <a:gd name="connsiteY2635" fmla="*/ 34970 h 1849426"/>
                <a:gd name="connsiteX2636" fmla="*/ 1189611 w 6386648"/>
                <a:gd name="connsiteY2636" fmla="*/ 52994 h 1849426"/>
                <a:gd name="connsiteX2637" fmla="*/ 1171586 w 6386648"/>
                <a:gd name="connsiteY2637" fmla="*/ 71019 h 1849426"/>
                <a:gd name="connsiteX2638" fmla="*/ 1153562 w 6386648"/>
                <a:gd name="connsiteY2638" fmla="*/ 52994 h 1849426"/>
                <a:gd name="connsiteX2639" fmla="*/ 1171586 w 6386648"/>
                <a:gd name="connsiteY2639" fmla="*/ 34970 h 1849426"/>
                <a:gd name="connsiteX2640" fmla="*/ 937268 w 6386648"/>
                <a:gd name="connsiteY2640" fmla="*/ 34970 h 1849426"/>
                <a:gd name="connsiteX2641" fmla="*/ 955293 w 6386648"/>
                <a:gd name="connsiteY2641" fmla="*/ 52994 h 1849426"/>
                <a:gd name="connsiteX2642" fmla="*/ 937268 w 6386648"/>
                <a:gd name="connsiteY2642" fmla="*/ 71019 h 1849426"/>
                <a:gd name="connsiteX2643" fmla="*/ 919244 w 6386648"/>
                <a:gd name="connsiteY2643" fmla="*/ 52994 h 1849426"/>
                <a:gd name="connsiteX2644" fmla="*/ 937268 w 6386648"/>
                <a:gd name="connsiteY2644" fmla="*/ 34970 h 1849426"/>
                <a:gd name="connsiteX2645" fmla="*/ 426577 w 6386648"/>
                <a:gd name="connsiteY2645" fmla="*/ 34970 h 1849426"/>
                <a:gd name="connsiteX2646" fmla="*/ 444602 w 6386648"/>
                <a:gd name="connsiteY2646" fmla="*/ 52994 h 1849426"/>
                <a:gd name="connsiteX2647" fmla="*/ 426577 w 6386648"/>
                <a:gd name="connsiteY2647" fmla="*/ 71019 h 1849426"/>
                <a:gd name="connsiteX2648" fmla="*/ 408553 w 6386648"/>
                <a:gd name="connsiteY2648" fmla="*/ 52994 h 1849426"/>
                <a:gd name="connsiteX2649" fmla="*/ 426577 w 6386648"/>
                <a:gd name="connsiteY2649" fmla="*/ 34970 h 1849426"/>
                <a:gd name="connsiteX2650" fmla="*/ 6146322 w 6386648"/>
                <a:gd name="connsiteY2650" fmla="*/ 28962 h 1849426"/>
                <a:gd name="connsiteX2651" fmla="*/ 6164347 w 6386648"/>
                <a:gd name="connsiteY2651" fmla="*/ 46986 h 1849426"/>
                <a:gd name="connsiteX2652" fmla="*/ 6146322 w 6386648"/>
                <a:gd name="connsiteY2652" fmla="*/ 65011 h 1849426"/>
                <a:gd name="connsiteX2653" fmla="*/ 6128298 w 6386648"/>
                <a:gd name="connsiteY2653" fmla="*/ 46986 h 1849426"/>
                <a:gd name="connsiteX2654" fmla="*/ 6146322 w 6386648"/>
                <a:gd name="connsiteY2654" fmla="*/ 28962 h 1849426"/>
                <a:gd name="connsiteX2655" fmla="*/ 4776467 w 6386648"/>
                <a:gd name="connsiteY2655" fmla="*/ 28962 h 1849426"/>
                <a:gd name="connsiteX2656" fmla="*/ 4794492 w 6386648"/>
                <a:gd name="connsiteY2656" fmla="*/ 46986 h 1849426"/>
                <a:gd name="connsiteX2657" fmla="*/ 4776467 w 6386648"/>
                <a:gd name="connsiteY2657" fmla="*/ 65011 h 1849426"/>
                <a:gd name="connsiteX2658" fmla="*/ 4758443 w 6386648"/>
                <a:gd name="connsiteY2658" fmla="*/ 46986 h 1849426"/>
                <a:gd name="connsiteX2659" fmla="*/ 4776467 w 6386648"/>
                <a:gd name="connsiteY2659" fmla="*/ 28962 h 1849426"/>
                <a:gd name="connsiteX2660" fmla="*/ 2451318 w 6386648"/>
                <a:gd name="connsiteY2660" fmla="*/ 28962 h 1849426"/>
                <a:gd name="connsiteX2661" fmla="*/ 2469343 w 6386648"/>
                <a:gd name="connsiteY2661" fmla="*/ 46986 h 1849426"/>
                <a:gd name="connsiteX2662" fmla="*/ 2451318 w 6386648"/>
                <a:gd name="connsiteY2662" fmla="*/ 65011 h 1849426"/>
                <a:gd name="connsiteX2663" fmla="*/ 2433294 w 6386648"/>
                <a:gd name="connsiteY2663" fmla="*/ 46986 h 1849426"/>
                <a:gd name="connsiteX2664" fmla="*/ 2451318 w 6386648"/>
                <a:gd name="connsiteY2664" fmla="*/ 28962 h 1849426"/>
                <a:gd name="connsiteX2665" fmla="*/ 150203 w 6386648"/>
                <a:gd name="connsiteY2665" fmla="*/ 28962 h 1849426"/>
                <a:gd name="connsiteX2666" fmla="*/ 168228 w 6386648"/>
                <a:gd name="connsiteY2666" fmla="*/ 46986 h 1849426"/>
                <a:gd name="connsiteX2667" fmla="*/ 150203 w 6386648"/>
                <a:gd name="connsiteY2667" fmla="*/ 65011 h 1849426"/>
                <a:gd name="connsiteX2668" fmla="*/ 132179 w 6386648"/>
                <a:gd name="connsiteY2668" fmla="*/ 46986 h 1849426"/>
                <a:gd name="connsiteX2669" fmla="*/ 150203 w 6386648"/>
                <a:gd name="connsiteY2669" fmla="*/ 28962 h 1849426"/>
                <a:gd name="connsiteX2670" fmla="*/ 4277792 w 6386648"/>
                <a:gd name="connsiteY2670" fmla="*/ 22954 h 1849426"/>
                <a:gd name="connsiteX2671" fmla="*/ 4295817 w 6386648"/>
                <a:gd name="connsiteY2671" fmla="*/ 40978 h 1849426"/>
                <a:gd name="connsiteX2672" fmla="*/ 4277792 w 6386648"/>
                <a:gd name="connsiteY2672" fmla="*/ 59003 h 1849426"/>
                <a:gd name="connsiteX2673" fmla="*/ 4259767 w 6386648"/>
                <a:gd name="connsiteY2673" fmla="*/ 40978 h 1849426"/>
                <a:gd name="connsiteX2674" fmla="*/ 4277792 w 6386648"/>
                <a:gd name="connsiteY2674" fmla="*/ 22954 h 1849426"/>
                <a:gd name="connsiteX2675" fmla="*/ 4145613 w 6386648"/>
                <a:gd name="connsiteY2675" fmla="*/ 22954 h 1849426"/>
                <a:gd name="connsiteX2676" fmla="*/ 4163638 w 6386648"/>
                <a:gd name="connsiteY2676" fmla="*/ 40978 h 1849426"/>
                <a:gd name="connsiteX2677" fmla="*/ 4145613 w 6386648"/>
                <a:gd name="connsiteY2677" fmla="*/ 59003 h 1849426"/>
                <a:gd name="connsiteX2678" fmla="*/ 4127589 w 6386648"/>
                <a:gd name="connsiteY2678" fmla="*/ 40978 h 1849426"/>
                <a:gd name="connsiteX2679" fmla="*/ 4145613 w 6386648"/>
                <a:gd name="connsiteY2679" fmla="*/ 22954 h 1849426"/>
                <a:gd name="connsiteX2680" fmla="*/ 817106 w 6386648"/>
                <a:gd name="connsiteY2680" fmla="*/ 22954 h 1849426"/>
                <a:gd name="connsiteX2681" fmla="*/ 829123 w 6386648"/>
                <a:gd name="connsiteY2681" fmla="*/ 34970 h 1849426"/>
                <a:gd name="connsiteX2682" fmla="*/ 817106 w 6386648"/>
                <a:gd name="connsiteY2682" fmla="*/ 46987 h 1849426"/>
                <a:gd name="connsiteX2683" fmla="*/ 805090 w 6386648"/>
                <a:gd name="connsiteY2683" fmla="*/ 34970 h 1849426"/>
                <a:gd name="connsiteX2684" fmla="*/ 817106 w 6386648"/>
                <a:gd name="connsiteY2684" fmla="*/ 22954 h 1849426"/>
                <a:gd name="connsiteX2685" fmla="*/ 5491435 w 6386648"/>
                <a:gd name="connsiteY2685" fmla="*/ 16946 h 1849426"/>
                <a:gd name="connsiteX2686" fmla="*/ 5509460 w 6386648"/>
                <a:gd name="connsiteY2686" fmla="*/ 34971 h 1849426"/>
                <a:gd name="connsiteX2687" fmla="*/ 5491435 w 6386648"/>
                <a:gd name="connsiteY2687" fmla="*/ 52995 h 1849426"/>
                <a:gd name="connsiteX2688" fmla="*/ 5473411 w 6386648"/>
                <a:gd name="connsiteY2688" fmla="*/ 34971 h 1849426"/>
                <a:gd name="connsiteX2689" fmla="*/ 5491435 w 6386648"/>
                <a:gd name="connsiteY2689" fmla="*/ 16946 h 1849426"/>
                <a:gd name="connsiteX2690" fmla="*/ 5323207 w 6386648"/>
                <a:gd name="connsiteY2690" fmla="*/ 16946 h 1849426"/>
                <a:gd name="connsiteX2691" fmla="*/ 5341232 w 6386648"/>
                <a:gd name="connsiteY2691" fmla="*/ 34971 h 1849426"/>
                <a:gd name="connsiteX2692" fmla="*/ 5323207 w 6386648"/>
                <a:gd name="connsiteY2692" fmla="*/ 52995 h 1849426"/>
                <a:gd name="connsiteX2693" fmla="*/ 5305183 w 6386648"/>
                <a:gd name="connsiteY2693" fmla="*/ 34971 h 1849426"/>
                <a:gd name="connsiteX2694" fmla="*/ 5323207 w 6386648"/>
                <a:gd name="connsiteY2694" fmla="*/ 16946 h 1849426"/>
                <a:gd name="connsiteX2695" fmla="*/ 4632272 w 6386648"/>
                <a:gd name="connsiteY2695" fmla="*/ 16946 h 1849426"/>
                <a:gd name="connsiteX2696" fmla="*/ 4650297 w 6386648"/>
                <a:gd name="connsiteY2696" fmla="*/ 34971 h 1849426"/>
                <a:gd name="connsiteX2697" fmla="*/ 4632272 w 6386648"/>
                <a:gd name="connsiteY2697" fmla="*/ 52995 h 1849426"/>
                <a:gd name="connsiteX2698" fmla="*/ 4614248 w 6386648"/>
                <a:gd name="connsiteY2698" fmla="*/ 34971 h 1849426"/>
                <a:gd name="connsiteX2699" fmla="*/ 4632272 w 6386648"/>
                <a:gd name="connsiteY2699" fmla="*/ 16946 h 1849426"/>
                <a:gd name="connsiteX2700" fmla="*/ 3226368 w 6386648"/>
                <a:gd name="connsiteY2700" fmla="*/ 16946 h 1849426"/>
                <a:gd name="connsiteX2701" fmla="*/ 3244393 w 6386648"/>
                <a:gd name="connsiteY2701" fmla="*/ 34971 h 1849426"/>
                <a:gd name="connsiteX2702" fmla="*/ 3226368 w 6386648"/>
                <a:gd name="connsiteY2702" fmla="*/ 52995 h 1849426"/>
                <a:gd name="connsiteX2703" fmla="*/ 3208343 w 6386648"/>
                <a:gd name="connsiteY2703" fmla="*/ 34971 h 1849426"/>
                <a:gd name="connsiteX2704" fmla="*/ 3226368 w 6386648"/>
                <a:gd name="connsiteY2704" fmla="*/ 16946 h 1849426"/>
                <a:gd name="connsiteX2705" fmla="*/ 3983393 w 6386648"/>
                <a:gd name="connsiteY2705" fmla="*/ 10938 h 1849426"/>
                <a:gd name="connsiteX2706" fmla="*/ 4001418 w 6386648"/>
                <a:gd name="connsiteY2706" fmla="*/ 28962 h 1849426"/>
                <a:gd name="connsiteX2707" fmla="*/ 3983393 w 6386648"/>
                <a:gd name="connsiteY2707" fmla="*/ 46987 h 1849426"/>
                <a:gd name="connsiteX2708" fmla="*/ 3965369 w 6386648"/>
                <a:gd name="connsiteY2708" fmla="*/ 28962 h 1849426"/>
                <a:gd name="connsiteX2709" fmla="*/ 3983393 w 6386648"/>
                <a:gd name="connsiteY2709" fmla="*/ 10938 h 1849426"/>
                <a:gd name="connsiteX2710" fmla="*/ 1039407 w 6386648"/>
                <a:gd name="connsiteY2710" fmla="*/ 10938 h 1849426"/>
                <a:gd name="connsiteX2711" fmla="*/ 1057432 w 6386648"/>
                <a:gd name="connsiteY2711" fmla="*/ 28962 h 1849426"/>
                <a:gd name="connsiteX2712" fmla="*/ 1039407 w 6386648"/>
                <a:gd name="connsiteY2712" fmla="*/ 46987 h 1849426"/>
                <a:gd name="connsiteX2713" fmla="*/ 1021383 w 6386648"/>
                <a:gd name="connsiteY2713" fmla="*/ 28962 h 1849426"/>
                <a:gd name="connsiteX2714" fmla="*/ 1039407 w 6386648"/>
                <a:gd name="connsiteY2714" fmla="*/ 10938 h 1849426"/>
                <a:gd name="connsiteX2715" fmla="*/ 312422 w 6386648"/>
                <a:gd name="connsiteY2715" fmla="*/ 10938 h 1849426"/>
                <a:gd name="connsiteX2716" fmla="*/ 330447 w 6386648"/>
                <a:gd name="connsiteY2716" fmla="*/ 28962 h 1849426"/>
                <a:gd name="connsiteX2717" fmla="*/ 312422 w 6386648"/>
                <a:gd name="connsiteY2717" fmla="*/ 46987 h 1849426"/>
                <a:gd name="connsiteX2718" fmla="*/ 294398 w 6386648"/>
                <a:gd name="connsiteY2718" fmla="*/ 28962 h 1849426"/>
                <a:gd name="connsiteX2719" fmla="*/ 312422 w 6386648"/>
                <a:gd name="connsiteY2719" fmla="*/ 10938 h 1849426"/>
                <a:gd name="connsiteX2720" fmla="*/ 3839198 w 6386648"/>
                <a:gd name="connsiteY2720" fmla="*/ 4930 h 1849426"/>
                <a:gd name="connsiteX2721" fmla="*/ 3857223 w 6386648"/>
                <a:gd name="connsiteY2721" fmla="*/ 22954 h 1849426"/>
                <a:gd name="connsiteX2722" fmla="*/ 3839198 w 6386648"/>
                <a:gd name="connsiteY2722" fmla="*/ 40979 h 1849426"/>
                <a:gd name="connsiteX2723" fmla="*/ 3821174 w 6386648"/>
                <a:gd name="connsiteY2723" fmla="*/ 22954 h 1849426"/>
                <a:gd name="connsiteX2724" fmla="*/ 3839198 w 6386648"/>
                <a:gd name="connsiteY2724" fmla="*/ 4930 h 1849426"/>
                <a:gd name="connsiteX2725" fmla="*/ 3388588 w 6386648"/>
                <a:gd name="connsiteY2725" fmla="*/ 4930 h 1849426"/>
                <a:gd name="connsiteX2726" fmla="*/ 3406613 w 6386648"/>
                <a:gd name="connsiteY2726" fmla="*/ 22954 h 1849426"/>
                <a:gd name="connsiteX2727" fmla="*/ 3388588 w 6386648"/>
                <a:gd name="connsiteY2727" fmla="*/ 40979 h 1849426"/>
                <a:gd name="connsiteX2728" fmla="*/ 3370564 w 6386648"/>
                <a:gd name="connsiteY2728" fmla="*/ 22954 h 1849426"/>
                <a:gd name="connsiteX2729" fmla="*/ 3388588 w 6386648"/>
                <a:gd name="connsiteY2729" fmla="*/ 4930 h 1849426"/>
                <a:gd name="connsiteX2730" fmla="*/ 5171526 w 6386648"/>
                <a:gd name="connsiteY2730" fmla="*/ 0 h 1849426"/>
                <a:gd name="connsiteX2731" fmla="*/ 5198514 w 6386648"/>
                <a:gd name="connsiteY2731" fmla="*/ 0 h 1849426"/>
                <a:gd name="connsiteX2732" fmla="*/ 5203045 w 6386648"/>
                <a:gd name="connsiteY2732" fmla="*/ 10937 h 1849426"/>
                <a:gd name="connsiteX2733" fmla="*/ 5185020 w 6386648"/>
                <a:gd name="connsiteY2733" fmla="*/ 28962 h 1849426"/>
                <a:gd name="connsiteX2734" fmla="*/ 5166996 w 6386648"/>
                <a:gd name="connsiteY2734" fmla="*/ 10937 h 1849426"/>
                <a:gd name="connsiteX2735" fmla="*/ 4908761 w 6386648"/>
                <a:gd name="connsiteY2735" fmla="*/ 0 h 1849426"/>
                <a:gd name="connsiteX2736" fmla="*/ 4932564 w 6386648"/>
                <a:gd name="connsiteY2736" fmla="*/ 0 h 1849426"/>
                <a:gd name="connsiteX2737" fmla="*/ 4920662 w 6386648"/>
                <a:gd name="connsiteY2737" fmla="*/ 4930 h 1849426"/>
                <a:gd name="connsiteX2738" fmla="*/ 3701458 w 6386648"/>
                <a:gd name="connsiteY2738" fmla="*/ 0 h 1849426"/>
                <a:gd name="connsiteX2739" fmla="*/ 3736613 w 6386648"/>
                <a:gd name="connsiteY2739" fmla="*/ 0 h 1849426"/>
                <a:gd name="connsiteX2740" fmla="*/ 3731781 w 6386648"/>
                <a:gd name="connsiteY2740" fmla="*/ 11667 h 1849426"/>
                <a:gd name="connsiteX2741" fmla="*/ 3719035 w 6386648"/>
                <a:gd name="connsiteY2741" fmla="*/ 16946 h 1849426"/>
                <a:gd name="connsiteX2742" fmla="*/ 3706290 w 6386648"/>
                <a:gd name="connsiteY2742" fmla="*/ 11667 h 1849426"/>
                <a:gd name="connsiteX2743" fmla="*/ 3058255 w 6386648"/>
                <a:gd name="connsiteY2743" fmla="*/ 0 h 1849426"/>
                <a:gd name="connsiteX2744" fmla="*/ 3082058 w 6386648"/>
                <a:gd name="connsiteY2744" fmla="*/ 0 h 1849426"/>
                <a:gd name="connsiteX2745" fmla="*/ 3070156 w 6386648"/>
                <a:gd name="connsiteY2745" fmla="*/ 4930 h 1849426"/>
                <a:gd name="connsiteX2746" fmla="*/ 2908383 w 6386648"/>
                <a:gd name="connsiteY2746" fmla="*/ 0 h 1849426"/>
                <a:gd name="connsiteX2747" fmla="*/ 2943539 w 6386648"/>
                <a:gd name="connsiteY2747" fmla="*/ 0 h 1849426"/>
                <a:gd name="connsiteX2748" fmla="*/ 2938707 w 6386648"/>
                <a:gd name="connsiteY2748" fmla="*/ 11667 h 1849426"/>
                <a:gd name="connsiteX2749" fmla="*/ 2925961 w 6386648"/>
                <a:gd name="connsiteY2749" fmla="*/ 16946 h 1849426"/>
                <a:gd name="connsiteX2750" fmla="*/ 2913216 w 6386648"/>
                <a:gd name="connsiteY2750" fmla="*/ 11667 h 1849426"/>
                <a:gd name="connsiteX2751" fmla="*/ 2794230 w 6386648"/>
                <a:gd name="connsiteY2751" fmla="*/ 0 h 1849426"/>
                <a:gd name="connsiteX2752" fmla="*/ 2829385 w 6386648"/>
                <a:gd name="connsiteY2752" fmla="*/ 0 h 1849426"/>
                <a:gd name="connsiteX2753" fmla="*/ 2824553 w 6386648"/>
                <a:gd name="connsiteY2753" fmla="*/ 11667 h 1849426"/>
                <a:gd name="connsiteX2754" fmla="*/ 2811807 w 6386648"/>
                <a:gd name="connsiteY2754" fmla="*/ 16946 h 1849426"/>
                <a:gd name="connsiteX2755" fmla="*/ 2799062 w 6386648"/>
                <a:gd name="connsiteY2755" fmla="*/ 11667 h 1849426"/>
                <a:gd name="connsiteX2756" fmla="*/ 2675662 w 6386648"/>
                <a:gd name="connsiteY2756" fmla="*/ 0 h 1849426"/>
                <a:gd name="connsiteX2757" fmla="*/ 2707627 w 6386648"/>
                <a:gd name="connsiteY2757" fmla="*/ 0 h 1849426"/>
                <a:gd name="connsiteX2758" fmla="*/ 2709669 w 6386648"/>
                <a:gd name="connsiteY2758" fmla="*/ 4930 h 1849426"/>
                <a:gd name="connsiteX2759" fmla="*/ 2691644 w 6386648"/>
                <a:gd name="connsiteY2759" fmla="*/ 22954 h 1849426"/>
                <a:gd name="connsiteX2760" fmla="*/ 2673620 w 6386648"/>
                <a:gd name="connsiteY2760" fmla="*/ 4930 h 1849426"/>
                <a:gd name="connsiteX2761" fmla="*/ 2543483 w 6386648"/>
                <a:gd name="connsiteY2761" fmla="*/ 0 h 1849426"/>
                <a:gd name="connsiteX2762" fmla="*/ 2575448 w 6386648"/>
                <a:gd name="connsiteY2762" fmla="*/ 0 h 1849426"/>
                <a:gd name="connsiteX2763" fmla="*/ 2577490 w 6386648"/>
                <a:gd name="connsiteY2763" fmla="*/ 4930 h 1849426"/>
                <a:gd name="connsiteX2764" fmla="*/ 2559465 w 6386648"/>
                <a:gd name="connsiteY2764" fmla="*/ 22954 h 1849426"/>
                <a:gd name="connsiteX2765" fmla="*/ 2541441 w 6386648"/>
                <a:gd name="connsiteY2765" fmla="*/ 4930 h 1849426"/>
                <a:gd name="connsiteX2766" fmla="*/ 2047297 w 6386648"/>
                <a:gd name="connsiteY2766" fmla="*/ 0 h 1849426"/>
                <a:gd name="connsiteX2767" fmla="*/ 2074285 w 6386648"/>
                <a:gd name="connsiteY2767" fmla="*/ 0 h 1849426"/>
                <a:gd name="connsiteX2768" fmla="*/ 2078815 w 6386648"/>
                <a:gd name="connsiteY2768" fmla="*/ 10937 h 1849426"/>
                <a:gd name="connsiteX2769" fmla="*/ 2060790 w 6386648"/>
                <a:gd name="connsiteY2769" fmla="*/ 28962 h 1849426"/>
                <a:gd name="connsiteX2770" fmla="*/ 2042766 w 6386648"/>
                <a:gd name="connsiteY2770" fmla="*/ 10937 h 1849426"/>
                <a:gd name="connsiteX2771" fmla="*/ 1932017 w 6386648"/>
                <a:gd name="connsiteY2771" fmla="*/ 0 h 1849426"/>
                <a:gd name="connsiteX2772" fmla="*/ 1937222 w 6386648"/>
                <a:gd name="connsiteY2772" fmla="*/ 0 h 1849426"/>
                <a:gd name="connsiteX2773" fmla="*/ 1947365 w 6386648"/>
                <a:gd name="connsiteY2773" fmla="*/ 4201 h 1849426"/>
                <a:gd name="connsiteX2774" fmla="*/ 1952644 w 6386648"/>
                <a:gd name="connsiteY2774" fmla="*/ 16946 h 1849426"/>
                <a:gd name="connsiteX2775" fmla="*/ 1934619 w 6386648"/>
                <a:gd name="connsiteY2775" fmla="*/ 34971 h 1849426"/>
                <a:gd name="connsiteX2776" fmla="*/ 1916595 w 6386648"/>
                <a:gd name="connsiteY2776" fmla="*/ 16946 h 1849426"/>
                <a:gd name="connsiteX2777" fmla="*/ 1921875 w 6386648"/>
                <a:gd name="connsiteY2777" fmla="*/ 4201 h 1849426"/>
                <a:gd name="connsiteX2778" fmla="*/ 1694741 w 6386648"/>
                <a:gd name="connsiteY2778" fmla="*/ 0 h 1849426"/>
                <a:gd name="connsiteX2779" fmla="*/ 1729896 w 6386648"/>
                <a:gd name="connsiteY2779" fmla="*/ 0 h 1849426"/>
                <a:gd name="connsiteX2780" fmla="*/ 1725064 w 6386648"/>
                <a:gd name="connsiteY2780" fmla="*/ 11667 h 1849426"/>
                <a:gd name="connsiteX2781" fmla="*/ 1712318 w 6386648"/>
                <a:gd name="connsiteY2781" fmla="*/ 16946 h 1849426"/>
                <a:gd name="connsiteX2782" fmla="*/ 1699574 w 6386648"/>
                <a:gd name="connsiteY2782" fmla="*/ 11667 h 1849426"/>
                <a:gd name="connsiteX2783" fmla="*/ 1586594 w 6386648"/>
                <a:gd name="connsiteY2783" fmla="*/ 0 h 1849426"/>
                <a:gd name="connsiteX2784" fmla="*/ 1621749 w 6386648"/>
                <a:gd name="connsiteY2784" fmla="*/ 0 h 1849426"/>
                <a:gd name="connsiteX2785" fmla="*/ 1616917 w 6386648"/>
                <a:gd name="connsiteY2785" fmla="*/ 11667 h 1849426"/>
                <a:gd name="connsiteX2786" fmla="*/ 1604171 w 6386648"/>
                <a:gd name="connsiteY2786" fmla="*/ 16946 h 1849426"/>
                <a:gd name="connsiteX2787" fmla="*/ 1591427 w 6386648"/>
                <a:gd name="connsiteY2787" fmla="*/ 11667 h 1849426"/>
                <a:gd name="connsiteX2788" fmla="*/ 1328245 w 6386648"/>
                <a:gd name="connsiteY2788" fmla="*/ 0 h 1849426"/>
                <a:gd name="connsiteX2789" fmla="*/ 1363400 w 6386648"/>
                <a:gd name="connsiteY2789" fmla="*/ 0 h 1849426"/>
                <a:gd name="connsiteX2790" fmla="*/ 1358568 w 6386648"/>
                <a:gd name="connsiteY2790" fmla="*/ 11667 h 1849426"/>
                <a:gd name="connsiteX2791" fmla="*/ 1345823 w 6386648"/>
                <a:gd name="connsiteY2791" fmla="*/ 16946 h 1849426"/>
                <a:gd name="connsiteX2792" fmla="*/ 1333078 w 6386648"/>
                <a:gd name="connsiteY2792" fmla="*/ 11667 h 1849426"/>
                <a:gd name="connsiteX2793" fmla="*/ 636977 w 6386648"/>
                <a:gd name="connsiteY2793" fmla="*/ 0 h 1849426"/>
                <a:gd name="connsiteX2794" fmla="*/ 660780 w 6386648"/>
                <a:gd name="connsiteY2794" fmla="*/ 0 h 1849426"/>
                <a:gd name="connsiteX2795" fmla="*/ 648878 w 6386648"/>
                <a:gd name="connsiteY2795" fmla="*/ 4930 h 18494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 ang="0">
                  <a:pos x="connsiteX1644" y="connsiteY1644"/>
                </a:cxn>
                <a:cxn ang="0">
                  <a:pos x="connsiteX1645" y="connsiteY1645"/>
                </a:cxn>
                <a:cxn ang="0">
                  <a:pos x="connsiteX1646" y="connsiteY1646"/>
                </a:cxn>
                <a:cxn ang="0">
                  <a:pos x="connsiteX1647" y="connsiteY1647"/>
                </a:cxn>
                <a:cxn ang="0">
                  <a:pos x="connsiteX1648" y="connsiteY1648"/>
                </a:cxn>
                <a:cxn ang="0">
                  <a:pos x="connsiteX1649" y="connsiteY1649"/>
                </a:cxn>
                <a:cxn ang="0">
                  <a:pos x="connsiteX1650" y="connsiteY1650"/>
                </a:cxn>
                <a:cxn ang="0">
                  <a:pos x="connsiteX1651" y="connsiteY1651"/>
                </a:cxn>
                <a:cxn ang="0">
                  <a:pos x="connsiteX1652" y="connsiteY1652"/>
                </a:cxn>
                <a:cxn ang="0">
                  <a:pos x="connsiteX1653" y="connsiteY1653"/>
                </a:cxn>
                <a:cxn ang="0">
                  <a:pos x="connsiteX1654" y="connsiteY1654"/>
                </a:cxn>
                <a:cxn ang="0">
                  <a:pos x="connsiteX1655" y="connsiteY1655"/>
                </a:cxn>
                <a:cxn ang="0">
                  <a:pos x="connsiteX1656" y="connsiteY1656"/>
                </a:cxn>
                <a:cxn ang="0">
                  <a:pos x="connsiteX1657" y="connsiteY1657"/>
                </a:cxn>
                <a:cxn ang="0">
                  <a:pos x="connsiteX1658" y="connsiteY1658"/>
                </a:cxn>
                <a:cxn ang="0">
                  <a:pos x="connsiteX1659" y="connsiteY1659"/>
                </a:cxn>
                <a:cxn ang="0">
                  <a:pos x="connsiteX1660" y="connsiteY1660"/>
                </a:cxn>
                <a:cxn ang="0">
                  <a:pos x="connsiteX1661" y="connsiteY1661"/>
                </a:cxn>
                <a:cxn ang="0">
                  <a:pos x="connsiteX1662" y="connsiteY1662"/>
                </a:cxn>
                <a:cxn ang="0">
                  <a:pos x="connsiteX1663" y="connsiteY1663"/>
                </a:cxn>
                <a:cxn ang="0">
                  <a:pos x="connsiteX1664" y="connsiteY1664"/>
                </a:cxn>
                <a:cxn ang="0">
                  <a:pos x="connsiteX1665" y="connsiteY1665"/>
                </a:cxn>
                <a:cxn ang="0">
                  <a:pos x="connsiteX1666" y="connsiteY1666"/>
                </a:cxn>
                <a:cxn ang="0">
                  <a:pos x="connsiteX1667" y="connsiteY1667"/>
                </a:cxn>
                <a:cxn ang="0">
                  <a:pos x="connsiteX1668" y="connsiteY1668"/>
                </a:cxn>
                <a:cxn ang="0">
                  <a:pos x="connsiteX1669" y="connsiteY1669"/>
                </a:cxn>
                <a:cxn ang="0">
                  <a:pos x="connsiteX1670" y="connsiteY1670"/>
                </a:cxn>
                <a:cxn ang="0">
                  <a:pos x="connsiteX1671" y="connsiteY1671"/>
                </a:cxn>
                <a:cxn ang="0">
                  <a:pos x="connsiteX1672" y="connsiteY1672"/>
                </a:cxn>
                <a:cxn ang="0">
                  <a:pos x="connsiteX1673" y="connsiteY1673"/>
                </a:cxn>
                <a:cxn ang="0">
                  <a:pos x="connsiteX1674" y="connsiteY1674"/>
                </a:cxn>
                <a:cxn ang="0">
                  <a:pos x="connsiteX1675" y="connsiteY1675"/>
                </a:cxn>
                <a:cxn ang="0">
                  <a:pos x="connsiteX1676" y="connsiteY1676"/>
                </a:cxn>
                <a:cxn ang="0">
                  <a:pos x="connsiteX1677" y="connsiteY1677"/>
                </a:cxn>
                <a:cxn ang="0">
                  <a:pos x="connsiteX1678" y="connsiteY1678"/>
                </a:cxn>
                <a:cxn ang="0">
                  <a:pos x="connsiteX1679" y="connsiteY1679"/>
                </a:cxn>
                <a:cxn ang="0">
                  <a:pos x="connsiteX1680" y="connsiteY1680"/>
                </a:cxn>
                <a:cxn ang="0">
                  <a:pos x="connsiteX1681" y="connsiteY1681"/>
                </a:cxn>
                <a:cxn ang="0">
                  <a:pos x="connsiteX1682" y="connsiteY1682"/>
                </a:cxn>
                <a:cxn ang="0">
                  <a:pos x="connsiteX1683" y="connsiteY1683"/>
                </a:cxn>
                <a:cxn ang="0">
                  <a:pos x="connsiteX1684" y="connsiteY1684"/>
                </a:cxn>
                <a:cxn ang="0">
                  <a:pos x="connsiteX1685" y="connsiteY1685"/>
                </a:cxn>
                <a:cxn ang="0">
                  <a:pos x="connsiteX1686" y="connsiteY1686"/>
                </a:cxn>
                <a:cxn ang="0">
                  <a:pos x="connsiteX1687" y="connsiteY1687"/>
                </a:cxn>
                <a:cxn ang="0">
                  <a:pos x="connsiteX1688" y="connsiteY1688"/>
                </a:cxn>
                <a:cxn ang="0">
                  <a:pos x="connsiteX1689" y="connsiteY1689"/>
                </a:cxn>
                <a:cxn ang="0">
                  <a:pos x="connsiteX1690" y="connsiteY1690"/>
                </a:cxn>
                <a:cxn ang="0">
                  <a:pos x="connsiteX1691" y="connsiteY1691"/>
                </a:cxn>
                <a:cxn ang="0">
                  <a:pos x="connsiteX1692" y="connsiteY1692"/>
                </a:cxn>
                <a:cxn ang="0">
                  <a:pos x="connsiteX1693" y="connsiteY1693"/>
                </a:cxn>
                <a:cxn ang="0">
                  <a:pos x="connsiteX1694" y="connsiteY1694"/>
                </a:cxn>
                <a:cxn ang="0">
                  <a:pos x="connsiteX1695" y="connsiteY1695"/>
                </a:cxn>
                <a:cxn ang="0">
                  <a:pos x="connsiteX1696" y="connsiteY1696"/>
                </a:cxn>
                <a:cxn ang="0">
                  <a:pos x="connsiteX1697" y="connsiteY1697"/>
                </a:cxn>
                <a:cxn ang="0">
                  <a:pos x="connsiteX1698" y="connsiteY1698"/>
                </a:cxn>
                <a:cxn ang="0">
                  <a:pos x="connsiteX1699" y="connsiteY1699"/>
                </a:cxn>
                <a:cxn ang="0">
                  <a:pos x="connsiteX1700" y="connsiteY1700"/>
                </a:cxn>
                <a:cxn ang="0">
                  <a:pos x="connsiteX1701" y="connsiteY1701"/>
                </a:cxn>
                <a:cxn ang="0">
                  <a:pos x="connsiteX1702" y="connsiteY1702"/>
                </a:cxn>
                <a:cxn ang="0">
                  <a:pos x="connsiteX1703" y="connsiteY1703"/>
                </a:cxn>
                <a:cxn ang="0">
                  <a:pos x="connsiteX1704" y="connsiteY1704"/>
                </a:cxn>
                <a:cxn ang="0">
                  <a:pos x="connsiteX1705" y="connsiteY1705"/>
                </a:cxn>
                <a:cxn ang="0">
                  <a:pos x="connsiteX1706" y="connsiteY1706"/>
                </a:cxn>
                <a:cxn ang="0">
                  <a:pos x="connsiteX1707" y="connsiteY1707"/>
                </a:cxn>
                <a:cxn ang="0">
                  <a:pos x="connsiteX1708" y="connsiteY1708"/>
                </a:cxn>
                <a:cxn ang="0">
                  <a:pos x="connsiteX1709" y="connsiteY1709"/>
                </a:cxn>
                <a:cxn ang="0">
                  <a:pos x="connsiteX1710" y="connsiteY1710"/>
                </a:cxn>
                <a:cxn ang="0">
                  <a:pos x="connsiteX1711" y="connsiteY1711"/>
                </a:cxn>
                <a:cxn ang="0">
                  <a:pos x="connsiteX1712" y="connsiteY1712"/>
                </a:cxn>
                <a:cxn ang="0">
                  <a:pos x="connsiteX1713" y="connsiteY1713"/>
                </a:cxn>
                <a:cxn ang="0">
                  <a:pos x="connsiteX1714" y="connsiteY1714"/>
                </a:cxn>
                <a:cxn ang="0">
                  <a:pos x="connsiteX1715" y="connsiteY1715"/>
                </a:cxn>
                <a:cxn ang="0">
                  <a:pos x="connsiteX1716" y="connsiteY1716"/>
                </a:cxn>
                <a:cxn ang="0">
                  <a:pos x="connsiteX1717" y="connsiteY1717"/>
                </a:cxn>
                <a:cxn ang="0">
                  <a:pos x="connsiteX1718" y="connsiteY1718"/>
                </a:cxn>
                <a:cxn ang="0">
                  <a:pos x="connsiteX1719" y="connsiteY1719"/>
                </a:cxn>
                <a:cxn ang="0">
                  <a:pos x="connsiteX1720" y="connsiteY1720"/>
                </a:cxn>
                <a:cxn ang="0">
                  <a:pos x="connsiteX1721" y="connsiteY1721"/>
                </a:cxn>
                <a:cxn ang="0">
                  <a:pos x="connsiteX1722" y="connsiteY1722"/>
                </a:cxn>
                <a:cxn ang="0">
                  <a:pos x="connsiteX1723" y="connsiteY1723"/>
                </a:cxn>
                <a:cxn ang="0">
                  <a:pos x="connsiteX1724" y="connsiteY1724"/>
                </a:cxn>
                <a:cxn ang="0">
                  <a:pos x="connsiteX1725" y="connsiteY1725"/>
                </a:cxn>
                <a:cxn ang="0">
                  <a:pos x="connsiteX1726" y="connsiteY1726"/>
                </a:cxn>
                <a:cxn ang="0">
                  <a:pos x="connsiteX1727" y="connsiteY1727"/>
                </a:cxn>
                <a:cxn ang="0">
                  <a:pos x="connsiteX1728" y="connsiteY1728"/>
                </a:cxn>
                <a:cxn ang="0">
                  <a:pos x="connsiteX1729" y="connsiteY1729"/>
                </a:cxn>
                <a:cxn ang="0">
                  <a:pos x="connsiteX1730" y="connsiteY1730"/>
                </a:cxn>
                <a:cxn ang="0">
                  <a:pos x="connsiteX1731" y="connsiteY1731"/>
                </a:cxn>
                <a:cxn ang="0">
                  <a:pos x="connsiteX1732" y="connsiteY1732"/>
                </a:cxn>
                <a:cxn ang="0">
                  <a:pos x="connsiteX1733" y="connsiteY1733"/>
                </a:cxn>
                <a:cxn ang="0">
                  <a:pos x="connsiteX1734" y="connsiteY1734"/>
                </a:cxn>
                <a:cxn ang="0">
                  <a:pos x="connsiteX1735" y="connsiteY1735"/>
                </a:cxn>
                <a:cxn ang="0">
                  <a:pos x="connsiteX1736" y="connsiteY1736"/>
                </a:cxn>
                <a:cxn ang="0">
                  <a:pos x="connsiteX1737" y="connsiteY1737"/>
                </a:cxn>
                <a:cxn ang="0">
                  <a:pos x="connsiteX1738" y="connsiteY1738"/>
                </a:cxn>
                <a:cxn ang="0">
                  <a:pos x="connsiteX1739" y="connsiteY1739"/>
                </a:cxn>
                <a:cxn ang="0">
                  <a:pos x="connsiteX1740" y="connsiteY1740"/>
                </a:cxn>
                <a:cxn ang="0">
                  <a:pos x="connsiteX1741" y="connsiteY1741"/>
                </a:cxn>
                <a:cxn ang="0">
                  <a:pos x="connsiteX1742" y="connsiteY1742"/>
                </a:cxn>
                <a:cxn ang="0">
                  <a:pos x="connsiteX1743" y="connsiteY1743"/>
                </a:cxn>
                <a:cxn ang="0">
                  <a:pos x="connsiteX1744" y="connsiteY1744"/>
                </a:cxn>
                <a:cxn ang="0">
                  <a:pos x="connsiteX1745" y="connsiteY1745"/>
                </a:cxn>
                <a:cxn ang="0">
                  <a:pos x="connsiteX1746" y="connsiteY1746"/>
                </a:cxn>
                <a:cxn ang="0">
                  <a:pos x="connsiteX1747" y="connsiteY1747"/>
                </a:cxn>
                <a:cxn ang="0">
                  <a:pos x="connsiteX1748" y="connsiteY1748"/>
                </a:cxn>
                <a:cxn ang="0">
                  <a:pos x="connsiteX1749" y="connsiteY1749"/>
                </a:cxn>
                <a:cxn ang="0">
                  <a:pos x="connsiteX1750" y="connsiteY1750"/>
                </a:cxn>
                <a:cxn ang="0">
                  <a:pos x="connsiteX1751" y="connsiteY1751"/>
                </a:cxn>
                <a:cxn ang="0">
                  <a:pos x="connsiteX1752" y="connsiteY1752"/>
                </a:cxn>
                <a:cxn ang="0">
                  <a:pos x="connsiteX1753" y="connsiteY1753"/>
                </a:cxn>
                <a:cxn ang="0">
                  <a:pos x="connsiteX1754" y="connsiteY1754"/>
                </a:cxn>
                <a:cxn ang="0">
                  <a:pos x="connsiteX1755" y="connsiteY1755"/>
                </a:cxn>
                <a:cxn ang="0">
                  <a:pos x="connsiteX1756" y="connsiteY1756"/>
                </a:cxn>
                <a:cxn ang="0">
                  <a:pos x="connsiteX1757" y="connsiteY1757"/>
                </a:cxn>
                <a:cxn ang="0">
                  <a:pos x="connsiteX1758" y="connsiteY1758"/>
                </a:cxn>
                <a:cxn ang="0">
                  <a:pos x="connsiteX1759" y="connsiteY1759"/>
                </a:cxn>
                <a:cxn ang="0">
                  <a:pos x="connsiteX1760" y="connsiteY1760"/>
                </a:cxn>
                <a:cxn ang="0">
                  <a:pos x="connsiteX1761" y="connsiteY1761"/>
                </a:cxn>
                <a:cxn ang="0">
                  <a:pos x="connsiteX1762" y="connsiteY1762"/>
                </a:cxn>
                <a:cxn ang="0">
                  <a:pos x="connsiteX1763" y="connsiteY1763"/>
                </a:cxn>
                <a:cxn ang="0">
                  <a:pos x="connsiteX1764" y="connsiteY1764"/>
                </a:cxn>
                <a:cxn ang="0">
                  <a:pos x="connsiteX1765" y="connsiteY1765"/>
                </a:cxn>
                <a:cxn ang="0">
                  <a:pos x="connsiteX1766" y="connsiteY1766"/>
                </a:cxn>
                <a:cxn ang="0">
                  <a:pos x="connsiteX1767" y="connsiteY1767"/>
                </a:cxn>
                <a:cxn ang="0">
                  <a:pos x="connsiteX1768" y="connsiteY1768"/>
                </a:cxn>
                <a:cxn ang="0">
                  <a:pos x="connsiteX1769" y="connsiteY1769"/>
                </a:cxn>
                <a:cxn ang="0">
                  <a:pos x="connsiteX1770" y="connsiteY1770"/>
                </a:cxn>
                <a:cxn ang="0">
                  <a:pos x="connsiteX1771" y="connsiteY1771"/>
                </a:cxn>
                <a:cxn ang="0">
                  <a:pos x="connsiteX1772" y="connsiteY1772"/>
                </a:cxn>
                <a:cxn ang="0">
                  <a:pos x="connsiteX1773" y="connsiteY1773"/>
                </a:cxn>
                <a:cxn ang="0">
                  <a:pos x="connsiteX1774" y="connsiteY1774"/>
                </a:cxn>
                <a:cxn ang="0">
                  <a:pos x="connsiteX1775" y="connsiteY1775"/>
                </a:cxn>
                <a:cxn ang="0">
                  <a:pos x="connsiteX1776" y="connsiteY1776"/>
                </a:cxn>
                <a:cxn ang="0">
                  <a:pos x="connsiteX1777" y="connsiteY1777"/>
                </a:cxn>
                <a:cxn ang="0">
                  <a:pos x="connsiteX1778" y="connsiteY1778"/>
                </a:cxn>
                <a:cxn ang="0">
                  <a:pos x="connsiteX1779" y="connsiteY1779"/>
                </a:cxn>
                <a:cxn ang="0">
                  <a:pos x="connsiteX1780" y="connsiteY1780"/>
                </a:cxn>
                <a:cxn ang="0">
                  <a:pos x="connsiteX1781" y="connsiteY1781"/>
                </a:cxn>
                <a:cxn ang="0">
                  <a:pos x="connsiteX1782" y="connsiteY1782"/>
                </a:cxn>
                <a:cxn ang="0">
                  <a:pos x="connsiteX1783" y="connsiteY1783"/>
                </a:cxn>
                <a:cxn ang="0">
                  <a:pos x="connsiteX1784" y="connsiteY1784"/>
                </a:cxn>
                <a:cxn ang="0">
                  <a:pos x="connsiteX1785" y="connsiteY1785"/>
                </a:cxn>
                <a:cxn ang="0">
                  <a:pos x="connsiteX1786" y="connsiteY1786"/>
                </a:cxn>
                <a:cxn ang="0">
                  <a:pos x="connsiteX1787" y="connsiteY1787"/>
                </a:cxn>
                <a:cxn ang="0">
                  <a:pos x="connsiteX1788" y="connsiteY1788"/>
                </a:cxn>
                <a:cxn ang="0">
                  <a:pos x="connsiteX1789" y="connsiteY1789"/>
                </a:cxn>
                <a:cxn ang="0">
                  <a:pos x="connsiteX1790" y="connsiteY1790"/>
                </a:cxn>
                <a:cxn ang="0">
                  <a:pos x="connsiteX1791" y="connsiteY1791"/>
                </a:cxn>
                <a:cxn ang="0">
                  <a:pos x="connsiteX1792" y="connsiteY1792"/>
                </a:cxn>
                <a:cxn ang="0">
                  <a:pos x="connsiteX1793" y="connsiteY1793"/>
                </a:cxn>
                <a:cxn ang="0">
                  <a:pos x="connsiteX1794" y="connsiteY1794"/>
                </a:cxn>
                <a:cxn ang="0">
                  <a:pos x="connsiteX1795" y="connsiteY1795"/>
                </a:cxn>
                <a:cxn ang="0">
                  <a:pos x="connsiteX1796" y="connsiteY1796"/>
                </a:cxn>
                <a:cxn ang="0">
                  <a:pos x="connsiteX1797" y="connsiteY1797"/>
                </a:cxn>
                <a:cxn ang="0">
                  <a:pos x="connsiteX1798" y="connsiteY1798"/>
                </a:cxn>
                <a:cxn ang="0">
                  <a:pos x="connsiteX1799" y="connsiteY1799"/>
                </a:cxn>
                <a:cxn ang="0">
                  <a:pos x="connsiteX1800" y="connsiteY1800"/>
                </a:cxn>
                <a:cxn ang="0">
                  <a:pos x="connsiteX1801" y="connsiteY1801"/>
                </a:cxn>
                <a:cxn ang="0">
                  <a:pos x="connsiteX1802" y="connsiteY1802"/>
                </a:cxn>
                <a:cxn ang="0">
                  <a:pos x="connsiteX1803" y="connsiteY1803"/>
                </a:cxn>
                <a:cxn ang="0">
                  <a:pos x="connsiteX1804" y="connsiteY1804"/>
                </a:cxn>
                <a:cxn ang="0">
                  <a:pos x="connsiteX1805" y="connsiteY1805"/>
                </a:cxn>
                <a:cxn ang="0">
                  <a:pos x="connsiteX1806" y="connsiteY1806"/>
                </a:cxn>
                <a:cxn ang="0">
                  <a:pos x="connsiteX1807" y="connsiteY1807"/>
                </a:cxn>
                <a:cxn ang="0">
                  <a:pos x="connsiteX1808" y="connsiteY1808"/>
                </a:cxn>
                <a:cxn ang="0">
                  <a:pos x="connsiteX1809" y="connsiteY1809"/>
                </a:cxn>
                <a:cxn ang="0">
                  <a:pos x="connsiteX1810" y="connsiteY1810"/>
                </a:cxn>
                <a:cxn ang="0">
                  <a:pos x="connsiteX1811" y="connsiteY1811"/>
                </a:cxn>
                <a:cxn ang="0">
                  <a:pos x="connsiteX1812" y="connsiteY1812"/>
                </a:cxn>
                <a:cxn ang="0">
                  <a:pos x="connsiteX1813" y="connsiteY1813"/>
                </a:cxn>
                <a:cxn ang="0">
                  <a:pos x="connsiteX1814" y="connsiteY1814"/>
                </a:cxn>
                <a:cxn ang="0">
                  <a:pos x="connsiteX1815" y="connsiteY1815"/>
                </a:cxn>
                <a:cxn ang="0">
                  <a:pos x="connsiteX1816" y="connsiteY1816"/>
                </a:cxn>
                <a:cxn ang="0">
                  <a:pos x="connsiteX1817" y="connsiteY1817"/>
                </a:cxn>
                <a:cxn ang="0">
                  <a:pos x="connsiteX1818" y="connsiteY1818"/>
                </a:cxn>
                <a:cxn ang="0">
                  <a:pos x="connsiteX1819" y="connsiteY1819"/>
                </a:cxn>
                <a:cxn ang="0">
                  <a:pos x="connsiteX1820" y="connsiteY1820"/>
                </a:cxn>
                <a:cxn ang="0">
                  <a:pos x="connsiteX1821" y="connsiteY1821"/>
                </a:cxn>
                <a:cxn ang="0">
                  <a:pos x="connsiteX1822" y="connsiteY1822"/>
                </a:cxn>
                <a:cxn ang="0">
                  <a:pos x="connsiteX1823" y="connsiteY1823"/>
                </a:cxn>
                <a:cxn ang="0">
                  <a:pos x="connsiteX1824" y="connsiteY1824"/>
                </a:cxn>
                <a:cxn ang="0">
                  <a:pos x="connsiteX1825" y="connsiteY1825"/>
                </a:cxn>
                <a:cxn ang="0">
                  <a:pos x="connsiteX1826" y="connsiteY1826"/>
                </a:cxn>
                <a:cxn ang="0">
                  <a:pos x="connsiteX1827" y="connsiteY1827"/>
                </a:cxn>
                <a:cxn ang="0">
                  <a:pos x="connsiteX1828" y="connsiteY1828"/>
                </a:cxn>
                <a:cxn ang="0">
                  <a:pos x="connsiteX1829" y="connsiteY1829"/>
                </a:cxn>
                <a:cxn ang="0">
                  <a:pos x="connsiteX1830" y="connsiteY1830"/>
                </a:cxn>
                <a:cxn ang="0">
                  <a:pos x="connsiteX1831" y="connsiteY1831"/>
                </a:cxn>
                <a:cxn ang="0">
                  <a:pos x="connsiteX1832" y="connsiteY1832"/>
                </a:cxn>
                <a:cxn ang="0">
                  <a:pos x="connsiteX1833" y="connsiteY1833"/>
                </a:cxn>
                <a:cxn ang="0">
                  <a:pos x="connsiteX1834" y="connsiteY1834"/>
                </a:cxn>
                <a:cxn ang="0">
                  <a:pos x="connsiteX1835" y="connsiteY1835"/>
                </a:cxn>
                <a:cxn ang="0">
                  <a:pos x="connsiteX1836" y="connsiteY1836"/>
                </a:cxn>
                <a:cxn ang="0">
                  <a:pos x="connsiteX1837" y="connsiteY1837"/>
                </a:cxn>
                <a:cxn ang="0">
                  <a:pos x="connsiteX1838" y="connsiteY1838"/>
                </a:cxn>
                <a:cxn ang="0">
                  <a:pos x="connsiteX1839" y="connsiteY1839"/>
                </a:cxn>
                <a:cxn ang="0">
                  <a:pos x="connsiteX1840" y="connsiteY1840"/>
                </a:cxn>
                <a:cxn ang="0">
                  <a:pos x="connsiteX1841" y="connsiteY1841"/>
                </a:cxn>
                <a:cxn ang="0">
                  <a:pos x="connsiteX1842" y="connsiteY1842"/>
                </a:cxn>
                <a:cxn ang="0">
                  <a:pos x="connsiteX1843" y="connsiteY1843"/>
                </a:cxn>
                <a:cxn ang="0">
                  <a:pos x="connsiteX1844" y="connsiteY1844"/>
                </a:cxn>
                <a:cxn ang="0">
                  <a:pos x="connsiteX1845" y="connsiteY1845"/>
                </a:cxn>
                <a:cxn ang="0">
                  <a:pos x="connsiteX1846" y="connsiteY1846"/>
                </a:cxn>
                <a:cxn ang="0">
                  <a:pos x="connsiteX1847" y="connsiteY1847"/>
                </a:cxn>
                <a:cxn ang="0">
                  <a:pos x="connsiteX1848" y="connsiteY1848"/>
                </a:cxn>
                <a:cxn ang="0">
                  <a:pos x="connsiteX1849" y="connsiteY1849"/>
                </a:cxn>
                <a:cxn ang="0">
                  <a:pos x="connsiteX1850" y="connsiteY1850"/>
                </a:cxn>
                <a:cxn ang="0">
                  <a:pos x="connsiteX1851" y="connsiteY1851"/>
                </a:cxn>
                <a:cxn ang="0">
                  <a:pos x="connsiteX1852" y="connsiteY1852"/>
                </a:cxn>
                <a:cxn ang="0">
                  <a:pos x="connsiteX1853" y="connsiteY1853"/>
                </a:cxn>
                <a:cxn ang="0">
                  <a:pos x="connsiteX1854" y="connsiteY1854"/>
                </a:cxn>
                <a:cxn ang="0">
                  <a:pos x="connsiteX1855" y="connsiteY1855"/>
                </a:cxn>
                <a:cxn ang="0">
                  <a:pos x="connsiteX1856" y="connsiteY1856"/>
                </a:cxn>
                <a:cxn ang="0">
                  <a:pos x="connsiteX1857" y="connsiteY1857"/>
                </a:cxn>
                <a:cxn ang="0">
                  <a:pos x="connsiteX1858" y="connsiteY1858"/>
                </a:cxn>
                <a:cxn ang="0">
                  <a:pos x="connsiteX1859" y="connsiteY1859"/>
                </a:cxn>
                <a:cxn ang="0">
                  <a:pos x="connsiteX1860" y="connsiteY1860"/>
                </a:cxn>
                <a:cxn ang="0">
                  <a:pos x="connsiteX1861" y="connsiteY1861"/>
                </a:cxn>
                <a:cxn ang="0">
                  <a:pos x="connsiteX1862" y="connsiteY1862"/>
                </a:cxn>
                <a:cxn ang="0">
                  <a:pos x="connsiteX1863" y="connsiteY1863"/>
                </a:cxn>
                <a:cxn ang="0">
                  <a:pos x="connsiteX1864" y="connsiteY1864"/>
                </a:cxn>
                <a:cxn ang="0">
                  <a:pos x="connsiteX1865" y="connsiteY1865"/>
                </a:cxn>
                <a:cxn ang="0">
                  <a:pos x="connsiteX1866" y="connsiteY1866"/>
                </a:cxn>
                <a:cxn ang="0">
                  <a:pos x="connsiteX1867" y="connsiteY1867"/>
                </a:cxn>
                <a:cxn ang="0">
                  <a:pos x="connsiteX1868" y="connsiteY1868"/>
                </a:cxn>
                <a:cxn ang="0">
                  <a:pos x="connsiteX1869" y="connsiteY1869"/>
                </a:cxn>
                <a:cxn ang="0">
                  <a:pos x="connsiteX1870" y="connsiteY1870"/>
                </a:cxn>
                <a:cxn ang="0">
                  <a:pos x="connsiteX1871" y="connsiteY1871"/>
                </a:cxn>
                <a:cxn ang="0">
                  <a:pos x="connsiteX1872" y="connsiteY1872"/>
                </a:cxn>
                <a:cxn ang="0">
                  <a:pos x="connsiteX1873" y="connsiteY1873"/>
                </a:cxn>
                <a:cxn ang="0">
                  <a:pos x="connsiteX1874" y="connsiteY1874"/>
                </a:cxn>
                <a:cxn ang="0">
                  <a:pos x="connsiteX1875" y="connsiteY1875"/>
                </a:cxn>
                <a:cxn ang="0">
                  <a:pos x="connsiteX1876" y="connsiteY1876"/>
                </a:cxn>
                <a:cxn ang="0">
                  <a:pos x="connsiteX1877" y="connsiteY1877"/>
                </a:cxn>
                <a:cxn ang="0">
                  <a:pos x="connsiteX1878" y="connsiteY1878"/>
                </a:cxn>
                <a:cxn ang="0">
                  <a:pos x="connsiteX1879" y="connsiteY1879"/>
                </a:cxn>
                <a:cxn ang="0">
                  <a:pos x="connsiteX1880" y="connsiteY1880"/>
                </a:cxn>
                <a:cxn ang="0">
                  <a:pos x="connsiteX1881" y="connsiteY1881"/>
                </a:cxn>
                <a:cxn ang="0">
                  <a:pos x="connsiteX1882" y="connsiteY1882"/>
                </a:cxn>
                <a:cxn ang="0">
                  <a:pos x="connsiteX1883" y="connsiteY1883"/>
                </a:cxn>
                <a:cxn ang="0">
                  <a:pos x="connsiteX1884" y="connsiteY1884"/>
                </a:cxn>
                <a:cxn ang="0">
                  <a:pos x="connsiteX1885" y="connsiteY1885"/>
                </a:cxn>
                <a:cxn ang="0">
                  <a:pos x="connsiteX1886" y="connsiteY1886"/>
                </a:cxn>
                <a:cxn ang="0">
                  <a:pos x="connsiteX1887" y="connsiteY1887"/>
                </a:cxn>
                <a:cxn ang="0">
                  <a:pos x="connsiteX1888" y="connsiteY1888"/>
                </a:cxn>
                <a:cxn ang="0">
                  <a:pos x="connsiteX1889" y="connsiteY1889"/>
                </a:cxn>
                <a:cxn ang="0">
                  <a:pos x="connsiteX1890" y="connsiteY1890"/>
                </a:cxn>
                <a:cxn ang="0">
                  <a:pos x="connsiteX1891" y="connsiteY1891"/>
                </a:cxn>
                <a:cxn ang="0">
                  <a:pos x="connsiteX1892" y="connsiteY1892"/>
                </a:cxn>
                <a:cxn ang="0">
                  <a:pos x="connsiteX1893" y="connsiteY1893"/>
                </a:cxn>
                <a:cxn ang="0">
                  <a:pos x="connsiteX1894" y="connsiteY1894"/>
                </a:cxn>
                <a:cxn ang="0">
                  <a:pos x="connsiteX1895" y="connsiteY1895"/>
                </a:cxn>
                <a:cxn ang="0">
                  <a:pos x="connsiteX1896" y="connsiteY1896"/>
                </a:cxn>
                <a:cxn ang="0">
                  <a:pos x="connsiteX1897" y="connsiteY1897"/>
                </a:cxn>
                <a:cxn ang="0">
                  <a:pos x="connsiteX1898" y="connsiteY1898"/>
                </a:cxn>
                <a:cxn ang="0">
                  <a:pos x="connsiteX1899" y="connsiteY1899"/>
                </a:cxn>
                <a:cxn ang="0">
                  <a:pos x="connsiteX1900" y="connsiteY1900"/>
                </a:cxn>
                <a:cxn ang="0">
                  <a:pos x="connsiteX1901" y="connsiteY1901"/>
                </a:cxn>
                <a:cxn ang="0">
                  <a:pos x="connsiteX1902" y="connsiteY1902"/>
                </a:cxn>
                <a:cxn ang="0">
                  <a:pos x="connsiteX1903" y="connsiteY1903"/>
                </a:cxn>
                <a:cxn ang="0">
                  <a:pos x="connsiteX1904" y="connsiteY1904"/>
                </a:cxn>
                <a:cxn ang="0">
                  <a:pos x="connsiteX1905" y="connsiteY1905"/>
                </a:cxn>
                <a:cxn ang="0">
                  <a:pos x="connsiteX1906" y="connsiteY1906"/>
                </a:cxn>
                <a:cxn ang="0">
                  <a:pos x="connsiteX1907" y="connsiteY1907"/>
                </a:cxn>
                <a:cxn ang="0">
                  <a:pos x="connsiteX1908" y="connsiteY1908"/>
                </a:cxn>
                <a:cxn ang="0">
                  <a:pos x="connsiteX1909" y="connsiteY1909"/>
                </a:cxn>
                <a:cxn ang="0">
                  <a:pos x="connsiteX1910" y="connsiteY1910"/>
                </a:cxn>
                <a:cxn ang="0">
                  <a:pos x="connsiteX1911" y="connsiteY1911"/>
                </a:cxn>
                <a:cxn ang="0">
                  <a:pos x="connsiteX1912" y="connsiteY1912"/>
                </a:cxn>
                <a:cxn ang="0">
                  <a:pos x="connsiteX1913" y="connsiteY1913"/>
                </a:cxn>
                <a:cxn ang="0">
                  <a:pos x="connsiteX1914" y="connsiteY1914"/>
                </a:cxn>
                <a:cxn ang="0">
                  <a:pos x="connsiteX1915" y="connsiteY1915"/>
                </a:cxn>
                <a:cxn ang="0">
                  <a:pos x="connsiteX1916" y="connsiteY1916"/>
                </a:cxn>
                <a:cxn ang="0">
                  <a:pos x="connsiteX1917" y="connsiteY1917"/>
                </a:cxn>
                <a:cxn ang="0">
                  <a:pos x="connsiteX1918" y="connsiteY1918"/>
                </a:cxn>
                <a:cxn ang="0">
                  <a:pos x="connsiteX1919" y="connsiteY1919"/>
                </a:cxn>
                <a:cxn ang="0">
                  <a:pos x="connsiteX1920" y="connsiteY1920"/>
                </a:cxn>
                <a:cxn ang="0">
                  <a:pos x="connsiteX1921" y="connsiteY1921"/>
                </a:cxn>
                <a:cxn ang="0">
                  <a:pos x="connsiteX1922" y="connsiteY1922"/>
                </a:cxn>
                <a:cxn ang="0">
                  <a:pos x="connsiteX1923" y="connsiteY1923"/>
                </a:cxn>
                <a:cxn ang="0">
                  <a:pos x="connsiteX1924" y="connsiteY1924"/>
                </a:cxn>
                <a:cxn ang="0">
                  <a:pos x="connsiteX1925" y="connsiteY1925"/>
                </a:cxn>
                <a:cxn ang="0">
                  <a:pos x="connsiteX1926" y="connsiteY1926"/>
                </a:cxn>
                <a:cxn ang="0">
                  <a:pos x="connsiteX1927" y="connsiteY1927"/>
                </a:cxn>
                <a:cxn ang="0">
                  <a:pos x="connsiteX1928" y="connsiteY1928"/>
                </a:cxn>
                <a:cxn ang="0">
                  <a:pos x="connsiteX1929" y="connsiteY1929"/>
                </a:cxn>
                <a:cxn ang="0">
                  <a:pos x="connsiteX1930" y="connsiteY1930"/>
                </a:cxn>
                <a:cxn ang="0">
                  <a:pos x="connsiteX1931" y="connsiteY1931"/>
                </a:cxn>
                <a:cxn ang="0">
                  <a:pos x="connsiteX1932" y="connsiteY1932"/>
                </a:cxn>
                <a:cxn ang="0">
                  <a:pos x="connsiteX1933" y="connsiteY1933"/>
                </a:cxn>
                <a:cxn ang="0">
                  <a:pos x="connsiteX1934" y="connsiteY1934"/>
                </a:cxn>
                <a:cxn ang="0">
                  <a:pos x="connsiteX1935" y="connsiteY1935"/>
                </a:cxn>
                <a:cxn ang="0">
                  <a:pos x="connsiteX1936" y="connsiteY1936"/>
                </a:cxn>
                <a:cxn ang="0">
                  <a:pos x="connsiteX1937" y="connsiteY1937"/>
                </a:cxn>
                <a:cxn ang="0">
                  <a:pos x="connsiteX1938" y="connsiteY1938"/>
                </a:cxn>
                <a:cxn ang="0">
                  <a:pos x="connsiteX1939" y="connsiteY1939"/>
                </a:cxn>
                <a:cxn ang="0">
                  <a:pos x="connsiteX1940" y="connsiteY1940"/>
                </a:cxn>
                <a:cxn ang="0">
                  <a:pos x="connsiteX1941" y="connsiteY1941"/>
                </a:cxn>
                <a:cxn ang="0">
                  <a:pos x="connsiteX1942" y="connsiteY1942"/>
                </a:cxn>
                <a:cxn ang="0">
                  <a:pos x="connsiteX1943" y="connsiteY1943"/>
                </a:cxn>
                <a:cxn ang="0">
                  <a:pos x="connsiteX1944" y="connsiteY1944"/>
                </a:cxn>
                <a:cxn ang="0">
                  <a:pos x="connsiteX1945" y="connsiteY1945"/>
                </a:cxn>
                <a:cxn ang="0">
                  <a:pos x="connsiteX1946" y="connsiteY1946"/>
                </a:cxn>
                <a:cxn ang="0">
                  <a:pos x="connsiteX1947" y="connsiteY1947"/>
                </a:cxn>
                <a:cxn ang="0">
                  <a:pos x="connsiteX1948" y="connsiteY1948"/>
                </a:cxn>
                <a:cxn ang="0">
                  <a:pos x="connsiteX1949" y="connsiteY1949"/>
                </a:cxn>
                <a:cxn ang="0">
                  <a:pos x="connsiteX1950" y="connsiteY1950"/>
                </a:cxn>
                <a:cxn ang="0">
                  <a:pos x="connsiteX1951" y="connsiteY1951"/>
                </a:cxn>
                <a:cxn ang="0">
                  <a:pos x="connsiteX1952" y="connsiteY1952"/>
                </a:cxn>
                <a:cxn ang="0">
                  <a:pos x="connsiteX1953" y="connsiteY1953"/>
                </a:cxn>
                <a:cxn ang="0">
                  <a:pos x="connsiteX1954" y="connsiteY1954"/>
                </a:cxn>
                <a:cxn ang="0">
                  <a:pos x="connsiteX1955" y="connsiteY1955"/>
                </a:cxn>
                <a:cxn ang="0">
                  <a:pos x="connsiteX1956" y="connsiteY1956"/>
                </a:cxn>
                <a:cxn ang="0">
                  <a:pos x="connsiteX1957" y="connsiteY1957"/>
                </a:cxn>
                <a:cxn ang="0">
                  <a:pos x="connsiteX1958" y="connsiteY1958"/>
                </a:cxn>
                <a:cxn ang="0">
                  <a:pos x="connsiteX1959" y="connsiteY1959"/>
                </a:cxn>
                <a:cxn ang="0">
                  <a:pos x="connsiteX1960" y="connsiteY1960"/>
                </a:cxn>
                <a:cxn ang="0">
                  <a:pos x="connsiteX1961" y="connsiteY1961"/>
                </a:cxn>
                <a:cxn ang="0">
                  <a:pos x="connsiteX1962" y="connsiteY1962"/>
                </a:cxn>
                <a:cxn ang="0">
                  <a:pos x="connsiteX1963" y="connsiteY1963"/>
                </a:cxn>
                <a:cxn ang="0">
                  <a:pos x="connsiteX1964" y="connsiteY1964"/>
                </a:cxn>
                <a:cxn ang="0">
                  <a:pos x="connsiteX1965" y="connsiteY1965"/>
                </a:cxn>
                <a:cxn ang="0">
                  <a:pos x="connsiteX1966" y="connsiteY1966"/>
                </a:cxn>
                <a:cxn ang="0">
                  <a:pos x="connsiteX1967" y="connsiteY1967"/>
                </a:cxn>
                <a:cxn ang="0">
                  <a:pos x="connsiteX1968" y="connsiteY1968"/>
                </a:cxn>
                <a:cxn ang="0">
                  <a:pos x="connsiteX1969" y="connsiteY1969"/>
                </a:cxn>
                <a:cxn ang="0">
                  <a:pos x="connsiteX1970" y="connsiteY1970"/>
                </a:cxn>
                <a:cxn ang="0">
                  <a:pos x="connsiteX1971" y="connsiteY1971"/>
                </a:cxn>
                <a:cxn ang="0">
                  <a:pos x="connsiteX1972" y="connsiteY1972"/>
                </a:cxn>
                <a:cxn ang="0">
                  <a:pos x="connsiteX1973" y="connsiteY1973"/>
                </a:cxn>
                <a:cxn ang="0">
                  <a:pos x="connsiteX1974" y="connsiteY1974"/>
                </a:cxn>
                <a:cxn ang="0">
                  <a:pos x="connsiteX1975" y="connsiteY1975"/>
                </a:cxn>
                <a:cxn ang="0">
                  <a:pos x="connsiteX1976" y="connsiteY1976"/>
                </a:cxn>
                <a:cxn ang="0">
                  <a:pos x="connsiteX1977" y="connsiteY1977"/>
                </a:cxn>
                <a:cxn ang="0">
                  <a:pos x="connsiteX1978" y="connsiteY1978"/>
                </a:cxn>
                <a:cxn ang="0">
                  <a:pos x="connsiteX1979" y="connsiteY1979"/>
                </a:cxn>
                <a:cxn ang="0">
                  <a:pos x="connsiteX1980" y="connsiteY1980"/>
                </a:cxn>
                <a:cxn ang="0">
                  <a:pos x="connsiteX1981" y="connsiteY1981"/>
                </a:cxn>
                <a:cxn ang="0">
                  <a:pos x="connsiteX1982" y="connsiteY1982"/>
                </a:cxn>
                <a:cxn ang="0">
                  <a:pos x="connsiteX1983" y="connsiteY1983"/>
                </a:cxn>
                <a:cxn ang="0">
                  <a:pos x="connsiteX1984" y="connsiteY1984"/>
                </a:cxn>
                <a:cxn ang="0">
                  <a:pos x="connsiteX1985" y="connsiteY1985"/>
                </a:cxn>
                <a:cxn ang="0">
                  <a:pos x="connsiteX1986" y="connsiteY1986"/>
                </a:cxn>
                <a:cxn ang="0">
                  <a:pos x="connsiteX1987" y="connsiteY1987"/>
                </a:cxn>
                <a:cxn ang="0">
                  <a:pos x="connsiteX1988" y="connsiteY1988"/>
                </a:cxn>
                <a:cxn ang="0">
                  <a:pos x="connsiteX1989" y="connsiteY1989"/>
                </a:cxn>
                <a:cxn ang="0">
                  <a:pos x="connsiteX1990" y="connsiteY1990"/>
                </a:cxn>
                <a:cxn ang="0">
                  <a:pos x="connsiteX1991" y="connsiteY1991"/>
                </a:cxn>
                <a:cxn ang="0">
                  <a:pos x="connsiteX1992" y="connsiteY1992"/>
                </a:cxn>
                <a:cxn ang="0">
                  <a:pos x="connsiteX1993" y="connsiteY1993"/>
                </a:cxn>
                <a:cxn ang="0">
                  <a:pos x="connsiteX1994" y="connsiteY1994"/>
                </a:cxn>
                <a:cxn ang="0">
                  <a:pos x="connsiteX1995" y="connsiteY1995"/>
                </a:cxn>
                <a:cxn ang="0">
                  <a:pos x="connsiteX1996" y="connsiteY1996"/>
                </a:cxn>
                <a:cxn ang="0">
                  <a:pos x="connsiteX1997" y="connsiteY1997"/>
                </a:cxn>
                <a:cxn ang="0">
                  <a:pos x="connsiteX1998" y="connsiteY1998"/>
                </a:cxn>
                <a:cxn ang="0">
                  <a:pos x="connsiteX1999" y="connsiteY1999"/>
                </a:cxn>
                <a:cxn ang="0">
                  <a:pos x="connsiteX2000" y="connsiteY2000"/>
                </a:cxn>
                <a:cxn ang="0">
                  <a:pos x="connsiteX2001" y="connsiteY2001"/>
                </a:cxn>
                <a:cxn ang="0">
                  <a:pos x="connsiteX2002" y="connsiteY2002"/>
                </a:cxn>
                <a:cxn ang="0">
                  <a:pos x="connsiteX2003" y="connsiteY2003"/>
                </a:cxn>
                <a:cxn ang="0">
                  <a:pos x="connsiteX2004" y="connsiteY2004"/>
                </a:cxn>
                <a:cxn ang="0">
                  <a:pos x="connsiteX2005" y="connsiteY2005"/>
                </a:cxn>
                <a:cxn ang="0">
                  <a:pos x="connsiteX2006" y="connsiteY2006"/>
                </a:cxn>
                <a:cxn ang="0">
                  <a:pos x="connsiteX2007" y="connsiteY2007"/>
                </a:cxn>
                <a:cxn ang="0">
                  <a:pos x="connsiteX2008" y="connsiteY2008"/>
                </a:cxn>
                <a:cxn ang="0">
                  <a:pos x="connsiteX2009" y="connsiteY2009"/>
                </a:cxn>
                <a:cxn ang="0">
                  <a:pos x="connsiteX2010" y="connsiteY2010"/>
                </a:cxn>
                <a:cxn ang="0">
                  <a:pos x="connsiteX2011" y="connsiteY2011"/>
                </a:cxn>
                <a:cxn ang="0">
                  <a:pos x="connsiteX2012" y="connsiteY2012"/>
                </a:cxn>
                <a:cxn ang="0">
                  <a:pos x="connsiteX2013" y="connsiteY2013"/>
                </a:cxn>
                <a:cxn ang="0">
                  <a:pos x="connsiteX2014" y="connsiteY2014"/>
                </a:cxn>
                <a:cxn ang="0">
                  <a:pos x="connsiteX2015" y="connsiteY2015"/>
                </a:cxn>
                <a:cxn ang="0">
                  <a:pos x="connsiteX2016" y="connsiteY2016"/>
                </a:cxn>
                <a:cxn ang="0">
                  <a:pos x="connsiteX2017" y="connsiteY2017"/>
                </a:cxn>
                <a:cxn ang="0">
                  <a:pos x="connsiteX2018" y="connsiteY2018"/>
                </a:cxn>
                <a:cxn ang="0">
                  <a:pos x="connsiteX2019" y="connsiteY2019"/>
                </a:cxn>
                <a:cxn ang="0">
                  <a:pos x="connsiteX2020" y="connsiteY2020"/>
                </a:cxn>
                <a:cxn ang="0">
                  <a:pos x="connsiteX2021" y="connsiteY2021"/>
                </a:cxn>
                <a:cxn ang="0">
                  <a:pos x="connsiteX2022" y="connsiteY2022"/>
                </a:cxn>
                <a:cxn ang="0">
                  <a:pos x="connsiteX2023" y="connsiteY2023"/>
                </a:cxn>
                <a:cxn ang="0">
                  <a:pos x="connsiteX2024" y="connsiteY2024"/>
                </a:cxn>
                <a:cxn ang="0">
                  <a:pos x="connsiteX2025" y="connsiteY2025"/>
                </a:cxn>
                <a:cxn ang="0">
                  <a:pos x="connsiteX2026" y="connsiteY2026"/>
                </a:cxn>
                <a:cxn ang="0">
                  <a:pos x="connsiteX2027" y="connsiteY2027"/>
                </a:cxn>
                <a:cxn ang="0">
                  <a:pos x="connsiteX2028" y="connsiteY2028"/>
                </a:cxn>
                <a:cxn ang="0">
                  <a:pos x="connsiteX2029" y="connsiteY2029"/>
                </a:cxn>
                <a:cxn ang="0">
                  <a:pos x="connsiteX2030" y="connsiteY2030"/>
                </a:cxn>
                <a:cxn ang="0">
                  <a:pos x="connsiteX2031" y="connsiteY2031"/>
                </a:cxn>
                <a:cxn ang="0">
                  <a:pos x="connsiteX2032" y="connsiteY2032"/>
                </a:cxn>
                <a:cxn ang="0">
                  <a:pos x="connsiteX2033" y="connsiteY2033"/>
                </a:cxn>
                <a:cxn ang="0">
                  <a:pos x="connsiteX2034" y="connsiteY2034"/>
                </a:cxn>
                <a:cxn ang="0">
                  <a:pos x="connsiteX2035" y="connsiteY2035"/>
                </a:cxn>
                <a:cxn ang="0">
                  <a:pos x="connsiteX2036" y="connsiteY2036"/>
                </a:cxn>
                <a:cxn ang="0">
                  <a:pos x="connsiteX2037" y="connsiteY2037"/>
                </a:cxn>
                <a:cxn ang="0">
                  <a:pos x="connsiteX2038" y="connsiteY2038"/>
                </a:cxn>
                <a:cxn ang="0">
                  <a:pos x="connsiteX2039" y="connsiteY2039"/>
                </a:cxn>
                <a:cxn ang="0">
                  <a:pos x="connsiteX2040" y="connsiteY2040"/>
                </a:cxn>
                <a:cxn ang="0">
                  <a:pos x="connsiteX2041" y="connsiteY2041"/>
                </a:cxn>
                <a:cxn ang="0">
                  <a:pos x="connsiteX2042" y="connsiteY2042"/>
                </a:cxn>
                <a:cxn ang="0">
                  <a:pos x="connsiteX2043" y="connsiteY2043"/>
                </a:cxn>
                <a:cxn ang="0">
                  <a:pos x="connsiteX2044" y="connsiteY2044"/>
                </a:cxn>
                <a:cxn ang="0">
                  <a:pos x="connsiteX2045" y="connsiteY2045"/>
                </a:cxn>
                <a:cxn ang="0">
                  <a:pos x="connsiteX2046" y="connsiteY2046"/>
                </a:cxn>
                <a:cxn ang="0">
                  <a:pos x="connsiteX2047" y="connsiteY2047"/>
                </a:cxn>
                <a:cxn ang="0">
                  <a:pos x="connsiteX2048" y="connsiteY2048"/>
                </a:cxn>
                <a:cxn ang="0">
                  <a:pos x="connsiteX2049" y="connsiteY2049"/>
                </a:cxn>
                <a:cxn ang="0">
                  <a:pos x="connsiteX2050" y="connsiteY2050"/>
                </a:cxn>
                <a:cxn ang="0">
                  <a:pos x="connsiteX2051" y="connsiteY2051"/>
                </a:cxn>
                <a:cxn ang="0">
                  <a:pos x="connsiteX2052" y="connsiteY2052"/>
                </a:cxn>
                <a:cxn ang="0">
                  <a:pos x="connsiteX2053" y="connsiteY2053"/>
                </a:cxn>
                <a:cxn ang="0">
                  <a:pos x="connsiteX2054" y="connsiteY2054"/>
                </a:cxn>
                <a:cxn ang="0">
                  <a:pos x="connsiteX2055" y="connsiteY2055"/>
                </a:cxn>
                <a:cxn ang="0">
                  <a:pos x="connsiteX2056" y="connsiteY2056"/>
                </a:cxn>
                <a:cxn ang="0">
                  <a:pos x="connsiteX2057" y="connsiteY2057"/>
                </a:cxn>
                <a:cxn ang="0">
                  <a:pos x="connsiteX2058" y="connsiteY2058"/>
                </a:cxn>
                <a:cxn ang="0">
                  <a:pos x="connsiteX2059" y="connsiteY2059"/>
                </a:cxn>
                <a:cxn ang="0">
                  <a:pos x="connsiteX2060" y="connsiteY2060"/>
                </a:cxn>
                <a:cxn ang="0">
                  <a:pos x="connsiteX2061" y="connsiteY2061"/>
                </a:cxn>
                <a:cxn ang="0">
                  <a:pos x="connsiteX2062" y="connsiteY2062"/>
                </a:cxn>
                <a:cxn ang="0">
                  <a:pos x="connsiteX2063" y="connsiteY2063"/>
                </a:cxn>
                <a:cxn ang="0">
                  <a:pos x="connsiteX2064" y="connsiteY2064"/>
                </a:cxn>
                <a:cxn ang="0">
                  <a:pos x="connsiteX2065" y="connsiteY2065"/>
                </a:cxn>
                <a:cxn ang="0">
                  <a:pos x="connsiteX2066" y="connsiteY2066"/>
                </a:cxn>
                <a:cxn ang="0">
                  <a:pos x="connsiteX2067" y="connsiteY2067"/>
                </a:cxn>
                <a:cxn ang="0">
                  <a:pos x="connsiteX2068" y="connsiteY2068"/>
                </a:cxn>
                <a:cxn ang="0">
                  <a:pos x="connsiteX2069" y="connsiteY2069"/>
                </a:cxn>
                <a:cxn ang="0">
                  <a:pos x="connsiteX2070" y="connsiteY2070"/>
                </a:cxn>
                <a:cxn ang="0">
                  <a:pos x="connsiteX2071" y="connsiteY2071"/>
                </a:cxn>
                <a:cxn ang="0">
                  <a:pos x="connsiteX2072" y="connsiteY2072"/>
                </a:cxn>
                <a:cxn ang="0">
                  <a:pos x="connsiteX2073" y="connsiteY2073"/>
                </a:cxn>
                <a:cxn ang="0">
                  <a:pos x="connsiteX2074" y="connsiteY2074"/>
                </a:cxn>
                <a:cxn ang="0">
                  <a:pos x="connsiteX2075" y="connsiteY2075"/>
                </a:cxn>
                <a:cxn ang="0">
                  <a:pos x="connsiteX2076" y="connsiteY2076"/>
                </a:cxn>
                <a:cxn ang="0">
                  <a:pos x="connsiteX2077" y="connsiteY2077"/>
                </a:cxn>
                <a:cxn ang="0">
                  <a:pos x="connsiteX2078" y="connsiteY2078"/>
                </a:cxn>
                <a:cxn ang="0">
                  <a:pos x="connsiteX2079" y="connsiteY2079"/>
                </a:cxn>
                <a:cxn ang="0">
                  <a:pos x="connsiteX2080" y="connsiteY2080"/>
                </a:cxn>
                <a:cxn ang="0">
                  <a:pos x="connsiteX2081" y="connsiteY2081"/>
                </a:cxn>
                <a:cxn ang="0">
                  <a:pos x="connsiteX2082" y="connsiteY2082"/>
                </a:cxn>
                <a:cxn ang="0">
                  <a:pos x="connsiteX2083" y="connsiteY2083"/>
                </a:cxn>
                <a:cxn ang="0">
                  <a:pos x="connsiteX2084" y="connsiteY2084"/>
                </a:cxn>
                <a:cxn ang="0">
                  <a:pos x="connsiteX2085" y="connsiteY2085"/>
                </a:cxn>
                <a:cxn ang="0">
                  <a:pos x="connsiteX2086" y="connsiteY2086"/>
                </a:cxn>
                <a:cxn ang="0">
                  <a:pos x="connsiteX2087" y="connsiteY2087"/>
                </a:cxn>
                <a:cxn ang="0">
                  <a:pos x="connsiteX2088" y="connsiteY2088"/>
                </a:cxn>
                <a:cxn ang="0">
                  <a:pos x="connsiteX2089" y="connsiteY2089"/>
                </a:cxn>
                <a:cxn ang="0">
                  <a:pos x="connsiteX2090" y="connsiteY2090"/>
                </a:cxn>
                <a:cxn ang="0">
                  <a:pos x="connsiteX2091" y="connsiteY2091"/>
                </a:cxn>
                <a:cxn ang="0">
                  <a:pos x="connsiteX2092" y="connsiteY2092"/>
                </a:cxn>
                <a:cxn ang="0">
                  <a:pos x="connsiteX2093" y="connsiteY2093"/>
                </a:cxn>
                <a:cxn ang="0">
                  <a:pos x="connsiteX2094" y="connsiteY2094"/>
                </a:cxn>
                <a:cxn ang="0">
                  <a:pos x="connsiteX2095" y="connsiteY2095"/>
                </a:cxn>
                <a:cxn ang="0">
                  <a:pos x="connsiteX2096" y="connsiteY2096"/>
                </a:cxn>
                <a:cxn ang="0">
                  <a:pos x="connsiteX2097" y="connsiteY2097"/>
                </a:cxn>
                <a:cxn ang="0">
                  <a:pos x="connsiteX2098" y="connsiteY2098"/>
                </a:cxn>
                <a:cxn ang="0">
                  <a:pos x="connsiteX2099" y="connsiteY2099"/>
                </a:cxn>
                <a:cxn ang="0">
                  <a:pos x="connsiteX2100" y="connsiteY2100"/>
                </a:cxn>
                <a:cxn ang="0">
                  <a:pos x="connsiteX2101" y="connsiteY2101"/>
                </a:cxn>
                <a:cxn ang="0">
                  <a:pos x="connsiteX2102" y="connsiteY2102"/>
                </a:cxn>
                <a:cxn ang="0">
                  <a:pos x="connsiteX2103" y="connsiteY2103"/>
                </a:cxn>
                <a:cxn ang="0">
                  <a:pos x="connsiteX2104" y="connsiteY2104"/>
                </a:cxn>
                <a:cxn ang="0">
                  <a:pos x="connsiteX2105" y="connsiteY2105"/>
                </a:cxn>
                <a:cxn ang="0">
                  <a:pos x="connsiteX2106" y="connsiteY2106"/>
                </a:cxn>
                <a:cxn ang="0">
                  <a:pos x="connsiteX2107" y="connsiteY2107"/>
                </a:cxn>
                <a:cxn ang="0">
                  <a:pos x="connsiteX2108" y="connsiteY2108"/>
                </a:cxn>
                <a:cxn ang="0">
                  <a:pos x="connsiteX2109" y="connsiteY2109"/>
                </a:cxn>
                <a:cxn ang="0">
                  <a:pos x="connsiteX2110" y="connsiteY2110"/>
                </a:cxn>
                <a:cxn ang="0">
                  <a:pos x="connsiteX2111" y="connsiteY2111"/>
                </a:cxn>
                <a:cxn ang="0">
                  <a:pos x="connsiteX2112" y="connsiteY2112"/>
                </a:cxn>
                <a:cxn ang="0">
                  <a:pos x="connsiteX2113" y="connsiteY2113"/>
                </a:cxn>
                <a:cxn ang="0">
                  <a:pos x="connsiteX2114" y="connsiteY2114"/>
                </a:cxn>
                <a:cxn ang="0">
                  <a:pos x="connsiteX2115" y="connsiteY2115"/>
                </a:cxn>
                <a:cxn ang="0">
                  <a:pos x="connsiteX2116" y="connsiteY2116"/>
                </a:cxn>
                <a:cxn ang="0">
                  <a:pos x="connsiteX2117" y="connsiteY2117"/>
                </a:cxn>
                <a:cxn ang="0">
                  <a:pos x="connsiteX2118" y="connsiteY2118"/>
                </a:cxn>
                <a:cxn ang="0">
                  <a:pos x="connsiteX2119" y="connsiteY2119"/>
                </a:cxn>
                <a:cxn ang="0">
                  <a:pos x="connsiteX2120" y="connsiteY2120"/>
                </a:cxn>
                <a:cxn ang="0">
                  <a:pos x="connsiteX2121" y="connsiteY2121"/>
                </a:cxn>
                <a:cxn ang="0">
                  <a:pos x="connsiteX2122" y="connsiteY2122"/>
                </a:cxn>
                <a:cxn ang="0">
                  <a:pos x="connsiteX2123" y="connsiteY2123"/>
                </a:cxn>
                <a:cxn ang="0">
                  <a:pos x="connsiteX2124" y="connsiteY2124"/>
                </a:cxn>
                <a:cxn ang="0">
                  <a:pos x="connsiteX2125" y="connsiteY2125"/>
                </a:cxn>
                <a:cxn ang="0">
                  <a:pos x="connsiteX2126" y="connsiteY2126"/>
                </a:cxn>
                <a:cxn ang="0">
                  <a:pos x="connsiteX2127" y="connsiteY2127"/>
                </a:cxn>
                <a:cxn ang="0">
                  <a:pos x="connsiteX2128" y="connsiteY2128"/>
                </a:cxn>
                <a:cxn ang="0">
                  <a:pos x="connsiteX2129" y="connsiteY2129"/>
                </a:cxn>
                <a:cxn ang="0">
                  <a:pos x="connsiteX2130" y="connsiteY2130"/>
                </a:cxn>
                <a:cxn ang="0">
                  <a:pos x="connsiteX2131" y="connsiteY2131"/>
                </a:cxn>
                <a:cxn ang="0">
                  <a:pos x="connsiteX2132" y="connsiteY2132"/>
                </a:cxn>
                <a:cxn ang="0">
                  <a:pos x="connsiteX2133" y="connsiteY2133"/>
                </a:cxn>
                <a:cxn ang="0">
                  <a:pos x="connsiteX2134" y="connsiteY2134"/>
                </a:cxn>
                <a:cxn ang="0">
                  <a:pos x="connsiteX2135" y="connsiteY2135"/>
                </a:cxn>
                <a:cxn ang="0">
                  <a:pos x="connsiteX2136" y="connsiteY2136"/>
                </a:cxn>
                <a:cxn ang="0">
                  <a:pos x="connsiteX2137" y="connsiteY2137"/>
                </a:cxn>
                <a:cxn ang="0">
                  <a:pos x="connsiteX2138" y="connsiteY2138"/>
                </a:cxn>
                <a:cxn ang="0">
                  <a:pos x="connsiteX2139" y="connsiteY2139"/>
                </a:cxn>
                <a:cxn ang="0">
                  <a:pos x="connsiteX2140" y="connsiteY2140"/>
                </a:cxn>
                <a:cxn ang="0">
                  <a:pos x="connsiteX2141" y="connsiteY2141"/>
                </a:cxn>
                <a:cxn ang="0">
                  <a:pos x="connsiteX2142" y="connsiteY2142"/>
                </a:cxn>
                <a:cxn ang="0">
                  <a:pos x="connsiteX2143" y="connsiteY2143"/>
                </a:cxn>
                <a:cxn ang="0">
                  <a:pos x="connsiteX2144" y="connsiteY2144"/>
                </a:cxn>
                <a:cxn ang="0">
                  <a:pos x="connsiteX2145" y="connsiteY2145"/>
                </a:cxn>
                <a:cxn ang="0">
                  <a:pos x="connsiteX2146" y="connsiteY2146"/>
                </a:cxn>
                <a:cxn ang="0">
                  <a:pos x="connsiteX2147" y="connsiteY2147"/>
                </a:cxn>
                <a:cxn ang="0">
                  <a:pos x="connsiteX2148" y="connsiteY2148"/>
                </a:cxn>
                <a:cxn ang="0">
                  <a:pos x="connsiteX2149" y="connsiteY2149"/>
                </a:cxn>
                <a:cxn ang="0">
                  <a:pos x="connsiteX2150" y="connsiteY2150"/>
                </a:cxn>
                <a:cxn ang="0">
                  <a:pos x="connsiteX2151" y="connsiteY2151"/>
                </a:cxn>
                <a:cxn ang="0">
                  <a:pos x="connsiteX2152" y="connsiteY2152"/>
                </a:cxn>
                <a:cxn ang="0">
                  <a:pos x="connsiteX2153" y="connsiteY2153"/>
                </a:cxn>
                <a:cxn ang="0">
                  <a:pos x="connsiteX2154" y="connsiteY2154"/>
                </a:cxn>
                <a:cxn ang="0">
                  <a:pos x="connsiteX2155" y="connsiteY2155"/>
                </a:cxn>
                <a:cxn ang="0">
                  <a:pos x="connsiteX2156" y="connsiteY2156"/>
                </a:cxn>
                <a:cxn ang="0">
                  <a:pos x="connsiteX2157" y="connsiteY2157"/>
                </a:cxn>
                <a:cxn ang="0">
                  <a:pos x="connsiteX2158" y="connsiteY2158"/>
                </a:cxn>
                <a:cxn ang="0">
                  <a:pos x="connsiteX2159" y="connsiteY2159"/>
                </a:cxn>
                <a:cxn ang="0">
                  <a:pos x="connsiteX2160" y="connsiteY2160"/>
                </a:cxn>
                <a:cxn ang="0">
                  <a:pos x="connsiteX2161" y="connsiteY2161"/>
                </a:cxn>
                <a:cxn ang="0">
                  <a:pos x="connsiteX2162" y="connsiteY2162"/>
                </a:cxn>
                <a:cxn ang="0">
                  <a:pos x="connsiteX2163" y="connsiteY2163"/>
                </a:cxn>
                <a:cxn ang="0">
                  <a:pos x="connsiteX2164" y="connsiteY2164"/>
                </a:cxn>
                <a:cxn ang="0">
                  <a:pos x="connsiteX2165" y="connsiteY2165"/>
                </a:cxn>
                <a:cxn ang="0">
                  <a:pos x="connsiteX2166" y="connsiteY2166"/>
                </a:cxn>
                <a:cxn ang="0">
                  <a:pos x="connsiteX2167" y="connsiteY2167"/>
                </a:cxn>
                <a:cxn ang="0">
                  <a:pos x="connsiteX2168" y="connsiteY2168"/>
                </a:cxn>
                <a:cxn ang="0">
                  <a:pos x="connsiteX2169" y="connsiteY2169"/>
                </a:cxn>
                <a:cxn ang="0">
                  <a:pos x="connsiteX2170" y="connsiteY2170"/>
                </a:cxn>
                <a:cxn ang="0">
                  <a:pos x="connsiteX2171" y="connsiteY2171"/>
                </a:cxn>
                <a:cxn ang="0">
                  <a:pos x="connsiteX2172" y="connsiteY2172"/>
                </a:cxn>
                <a:cxn ang="0">
                  <a:pos x="connsiteX2173" y="connsiteY2173"/>
                </a:cxn>
                <a:cxn ang="0">
                  <a:pos x="connsiteX2174" y="connsiteY2174"/>
                </a:cxn>
                <a:cxn ang="0">
                  <a:pos x="connsiteX2175" y="connsiteY2175"/>
                </a:cxn>
                <a:cxn ang="0">
                  <a:pos x="connsiteX2176" y="connsiteY2176"/>
                </a:cxn>
                <a:cxn ang="0">
                  <a:pos x="connsiteX2177" y="connsiteY2177"/>
                </a:cxn>
                <a:cxn ang="0">
                  <a:pos x="connsiteX2178" y="connsiteY2178"/>
                </a:cxn>
                <a:cxn ang="0">
                  <a:pos x="connsiteX2179" y="connsiteY2179"/>
                </a:cxn>
                <a:cxn ang="0">
                  <a:pos x="connsiteX2180" y="connsiteY2180"/>
                </a:cxn>
                <a:cxn ang="0">
                  <a:pos x="connsiteX2181" y="connsiteY2181"/>
                </a:cxn>
                <a:cxn ang="0">
                  <a:pos x="connsiteX2182" y="connsiteY2182"/>
                </a:cxn>
                <a:cxn ang="0">
                  <a:pos x="connsiteX2183" y="connsiteY2183"/>
                </a:cxn>
                <a:cxn ang="0">
                  <a:pos x="connsiteX2184" y="connsiteY2184"/>
                </a:cxn>
                <a:cxn ang="0">
                  <a:pos x="connsiteX2185" y="connsiteY2185"/>
                </a:cxn>
                <a:cxn ang="0">
                  <a:pos x="connsiteX2186" y="connsiteY2186"/>
                </a:cxn>
                <a:cxn ang="0">
                  <a:pos x="connsiteX2187" y="connsiteY2187"/>
                </a:cxn>
                <a:cxn ang="0">
                  <a:pos x="connsiteX2188" y="connsiteY2188"/>
                </a:cxn>
                <a:cxn ang="0">
                  <a:pos x="connsiteX2189" y="connsiteY2189"/>
                </a:cxn>
                <a:cxn ang="0">
                  <a:pos x="connsiteX2190" y="connsiteY2190"/>
                </a:cxn>
                <a:cxn ang="0">
                  <a:pos x="connsiteX2191" y="connsiteY2191"/>
                </a:cxn>
                <a:cxn ang="0">
                  <a:pos x="connsiteX2192" y="connsiteY2192"/>
                </a:cxn>
                <a:cxn ang="0">
                  <a:pos x="connsiteX2193" y="connsiteY2193"/>
                </a:cxn>
                <a:cxn ang="0">
                  <a:pos x="connsiteX2194" y="connsiteY2194"/>
                </a:cxn>
                <a:cxn ang="0">
                  <a:pos x="connsiteX2195" y="connsiteY2195"/>
                </a:cxn>
                <a:cxn ang="0">
                  <a:pos x="connsiteX2196" y="connsiteY2196"/>
                </a:cxn>
                <a:cxn ang="0">
                  <a:pos x="connsiteX2197" y="connsiteY2197"/>
                </a:cxn>
                <a:cxn ang="0">
                  <a:pos x="connsiteX2198" y="connsiteY2198"/>
                </a:cxn>
                <a:cxn ang="0">
                  <a:pos x="connsiteX2199" y="connsiteY2199"/>
                </a:cxn>
                <a:cxn ang="0">
                  <a:pos x="connsiteX2200" y="connsiteY2200"/>
                </a:cxn>
                <a:cxn ang="0">
                  <a:pos x="connsiteX2201" y="connsiteY2201"/>
                </a:cxn>
                <a:cxn ang="0">
                  <a:pos x="connsiteX2202" y="connsiteY2202"/>
                </a:cxn>
                <a:cxn ang="0">
                  <a:pos x="connsiteX2203" y="connsiteY2203"/>
                </a:cxn>
                <a:cxn ang="0">
                  <a:pos x="connsiteX2204" y="connsiteY2204"/>
                </a:cxn>
                <a:cxn ang="0">
                  <a:pos x="connsiteX2205" y="connsiteY2205"/>
                </a:cxn>
                <a:cxn ang="0">
                  <a:pos x="connsiteX2206" y="connsiteY2206"/>
                </a:cxn>
                <a:cxn ang="0">
                  <a:pos x="connsiteX2207" y="connsiteY2207"/>
                </a:cxn>
                <a:cxn ang="0">
                  <a:pos x="connsiteX2208" y="connsiteY2208"/>
                </a:cxn>
                <a:cxn ang="0">
                  <a:pos x="connsiteX2209" y="connsiteY2209"/>
                </a:cxn>
                <a:cxn ang="0">
                  <a:pos x="connsiteX2210" y="connsiteY2210"/>
                </a:cxn>
                <a:cxn ang="0">
                  <a:pos x="connsiteX2211" y="connsiteY2211"/>
                </a:cxn>
                <a:cxn ang="0">
                  <a:pos x="connsiteX2212" y="connsiteY2212"/>
                </a:cxn>
                <a:cxn ang="0">
                  <a:pos x="connsiteX2213" y="connsiteY2213"/>
                </a:cxn>
                <a:cxn ang="0">
                  <a:pos x="connsiteX2214" y="connsiteY2214"/>
                </a:cxn>
                <a:cxn ang="0">
                  <a:pos x="connsiteX2215" y="connsiteY2215"/>
                </a:cxn>
                <a:cxn ang="0">
                  <a:pos x="connsiteX2216" y="connsiteY2216"/>
                </a:cxn>
                <a:cxn ang="0">
                  <a:pos x="connsiteX2217" y="connsiteY2217"/>
                </a:cxn>
                <a:cxn ang="0">
                  <a:pos x="connsiteX2218" y="connsiteY2218"/>
                </a:cxn>
                <a:cxn ang="0">
                  <a:pos x="connsiteX2219" y="connsiteY2219"/>
                </a:cxn>
                <a:cxn ang="0">
                  <a:pos x="connsiteX2220" y="connsiteY2220"/>
                </a:cxn>
                <a:cxn ang="0">
                  <a:pos x="connsiteX2221" y="connsiteY2221"/>
                </a:cxn>
                <a:cxn ang="0">
                  <a:pos x="connsiteX2222" y="connsiteY2222"/>
                </a:cxn>
                <a:cxn ang="0">
                  <a:pos x="connsiteX2223" y="connsiteY2223"/>
                </a:cxn>
                <a:cxn ang="0">
                  <a:pos x="connsiteX2224" y="connsiteY2224"/>
                </a:cxn>
                <a:cxn ang="0">
                  <a:pos x="connsiteX2225" y="connsiteY2225"/>
                </a:cxn>
                <a:cxn ang="0">
                  <a:pos x="connsiteX2226" y="connsiteY2226"/>
                </a:cxn>
                <a:cxn ang="0">
                  <a:pos x="connsiteX2227" y="connsiteY2227"/>
                </a:cxn>
                <a:cxn ang="0">
                  <a:pos x="connsiteX2228" y="connsiteY2228"/>
                </a:cxn>
                <a:cxn ang="0">
                  <a:pos x="connsiteX2229" y="connsiteY2229"/>
                </a:cxn>
                <a:cxn ang="0">
                  <a:pos x="connsiteX2230" y="connsiteY2230"/>
                </a:cxn>
                <a:cxn ang="0">
                  <a:pos x="connsiteX2231" y="connsiteY2231"/>
                </a:cxn>
                <a:cxn ang="0">
                  <a:pos x="connsiteX2232" y="connsiteY2232"/>
                </a:cxn>
                <a:cxn ang="0">
                  <a:pos x="connsiteX2233" y="connsiteY2233"/>
                </a:cxn>
                <a:cxn ang="0">
                  <a:pos x="connsiteX2234" y="connsiteY2234"/>
                </a:cxn>
                <a:cxn ang="0">
                  <a:pos x="connsiteX2235" y="connsiteY2235"/>
                </a:cxn>
                <a:cxn ang="0">
                  <a:pos x="connsiteX2236" y="connsiteY2236"/>
                </a:cxn>
                <a:cxn ang="0">
                  <a:pos x="connsiteX2237" y="connsiteY2237"/>
                </a:cxn>
                <a:cxn ang="0">
                  <a:pos x="connsiteX2238" y="connsiteY2238"/>
                </a:cxn>
                <a:cxn ang="0">
                  <a:pos x="connsiteX2239" y="connsiteY2239"/>
                </a:cxn>
                <a:cxn ang="0">
                  <a:pos x="connsiteX2240" y="connsiteY2240"/>
                </a:cxn>
                <a:cxn ang="0">
                  <a:pos x="connsiteX2241" y="connsiteY2241"/>
                </a:cxn>
                <a:cxn ang="0">
                  <a:pos x="connsiteX2242" y="connsiteY2242"/>
                </a:cxn>
                <a:cxn ang="0">
                  <a:pos x="connsiteX2243" y="connsiteY2243"/>
                </a:cxn>
                <a:cxn ang="0">
                  <a:pos x="connsiteX2244" y="connsiteY2244"/>
                </a:cxn>
                <a:cxn ang="0">
                  <a:pos x="connsiteX2245" y="connsiteY2245"/>
                </a:cxn>
                <a:cxn ang="0">
                  <a:pos x="connsiteX2246" y="connsiteY2246"/>
                </a:cxn>
                <a:cxn ang="0">
                  <a:pos x="connsiteX2247" y="connsiteY2247"/>
                </a:cxn>
                <a:cxn ang="0">
                  <a:pos x="connsiteX2248" y="connsiteY2248"/>
                </a:cxn>
                <a:cxn ang="0">
                  <a:pos x="connsiteX2249" y="connsiteY2249"/>
                </a:cxn>
                <a:cxn ang="0">
                  <a:pos x="connsiteX2250" y="connsiteY2250"/>
                </a:cxn>
                <a:cxn ang="0">
                  <a:pos x="connsiteX2251" y="connsiteY2251"/>
                </a:cxn>
                <a:cxn ang="0">
                  <a:pos x="connsiteX2252" y="connsiteY2252"/>
                </a:cxn>
                <a:cxn ang="0">
                  <a:pos x="connsiteX2253" y="connsiteY2253"/>
                </a:cxn>
                <a:cxn ang="0">
                  <a:pos x="connsiteX2254" y="connsiteY2254"/>
                </a:cxn>
                <a:cxn ang="0">
                  <a:pos x="connsiteX2255" y="connsiteY2255"/>
                </a:cxn>
                <a:cxn ang="0">
                  <a:pos x="connsiteX2256" y="connsiteY2256"/>
                </a:cxn>
                <a:cxn ang="0">
                  <a:pos x="connsiteX2257" y="connsiteY2257"/>
                </a:cxn>
                <a:cxn ang="0">
                  <a:pos x="connsiteX2258" y="connsiteY2258"/>
                </a:cxn>
                <a:cxn ang="0">
                  <a:pos x="connsiteX2259" y="connsiteY2259"/>
                </a:cxn>
                <a:cxn ang="0">
                  <a:pos x="connsiteX2260" y="connsiteY2260"/>
                </a:cxn>
                <a:cxn ang="0">
                  <a:pos x="connsiteX2261" y="connsiteY2261"/>
                </a:cxn>
                <a:cxn ang="0">
                  <a:pos x="connsiteX2262" y="connsiteY2262"/>
                </a:cxn>
                <a:cxn ang="0">
                  <a:pos x="connsiteX2263" y="connsiteY2263"/>
                </a:cxn>
                <a:cxn ang="0">
                  <a:pos x="connsiteX2264" y="connsiteY2264"/>
                </a:cxn>
                <a:cxn ang="0">
                  <a:pos x="connsiteX2265" y="connsiteY2265"/>
                </a:cxn>
                <a:cxn ang="0">
                  <a:pos x="connsiteX2266" y="connsiteY2266"/>
                </a:cxn>
                <a:cxn ang="0">
                  <a:pos x="connsiteX2267" y="connsiteY2267"/>
                </a:cxn>
                <a:cxn ang="0">
                  <a:pos x="connsiteX2268" y="connsiteY2268"/>
                </a:cxn>
                <a:cxn ang="0">
                  <a:pos x="connsiteX2269" y="connsiteY2269"/>
                </a:cxn>
                <a:cxn ang="0">
                  <a:pos x="connsiteX2270" y="connsiteY2270"/>
                </a:cxn>
                <a:cxn ang="0">
                  <a:pos x="connsiteX2271" y="connsiteY2271"/>
                </a:cxn>
                <a:cxn ang="0">
                  <a:pos x="connsiteX2272" y="connsiteY2272"/>
                </a:cxn>
                <a:cxn ang="0">
                  <a:pos x="connsiteX2273" y="connsiteY2273"/>
                </a:cxn>
                <a:cxn ang="0">
                  <a:pos x="connsiteX2274" y="connsiteY2274"/>
                </a:cxn>
                <a:cxn ang="0">
                  <a:pos x="connsiteX2275" y="connsiteY2275"/>
                </a:cxn>
                <a:cxn ang="0">
                  <a:pos x="connsiteX2276" y="connsiteY2276"/>
                </a:cxn>
                <a:cxn ang="0">
                  <a:pos x="connsiteX2277" y="connsiteY2277"/>
                </a:cxn>
                <a:cxn ang="0">
                  <a:pos x="connsiteX2278" y="connsiteY2278"/>
                </a:cxn>
                <a:cxn ang="0">
                  <a:pos x="connsiteX2279" y="connsiteY2279"/>
                </a:cxn>
                <a:cxn ang="0">
                  <a:pos x="connsiteX2280" y="connsiteY2280"/>
                </a:cxn>
                <a:cxn ang="0">
                  <a:pos x="connsiteX2281" y="connsiteY2281"/>
                </a:cxn>
                <a:cxn ang="0">
                  <a:pos x="connsiteX2282" y="connsiteY2282"/>
                </a:cxn>
                <a:cxn ang="0">
                  <a:pos x="connsiteX2283" y="connsiteY2283"/>
                </a:cxn>
                <a:cxn ang="0">
                  <a:pos x="connsiteX2284" y="connsiteY2284"/>
                </a:cxn>
                <a:cxn ang="0">
                  <a:pos x="connsiteX2285" y="connsiteY2285"/>
                </a:cxn>
                <a:cxn ang="0">
                  <a:pos x="connsiteX2286" y="connsiteY2286"/>
                </a:cxn>
                <a:cxn ang="0">
                  <a:pos x="connsiteX2287" y="connsiteY2287"/>
                </a:cxn>
                <a:cxn ang="0">
                  <a:pos x="connsiteX2288" y="connsiteY2288"/>
                </a:cxn>
                <a:cxn ang="0">
                  <a:pos x="connsiteX2289" y="connsiteY2289"/>
                </a:cxn>
                <a:cxn ang="0">
                  <a:pos x="connsiteX2290" y="connsiteY2290"/>
                </a:cxn>
                <a:cxn ang="0">
                  <a:pos x="connsiteX2291" y="connsiteY2291"/>
                </a:cxn>
                <a:cxn ang="0">
                  <a:pos x="connsiteX2292" y="connsiteY2292"/>
                </a:cxn>
                <a:cxn ang="0">
                  <a:pos x="connsiteX2293" y="connsiteY2293"/>
                </a:cxn>
                <a:cxn ang="0">
                  <a:pos x="connsiteX2294" y="connsiteY2294"/>
                </a:cxn>
                <a:cxn ang="0">
                  <a:pos x="connsiteX2295" y="connsiteY2295"/>
                </a:cxn>
                <a:cxn ang="0">
                  <a:pos x="connsiteX2296" y="connsiteY2296"/>
                </a:cxn>
                <a:cxn ang="0">
                  <a:pos x="connsiteX2297" y="connsiteY2297"/>
                </a:cxn>
                <a:cxn ang="0">
                  <a:pos x="connsiteX2298" y="connsiteY2298"/>
                </a:cxn>
                <a:cxn ang="0">
                  <a:pos x="connsiteX2299" y="connsiteY2299"/>
                </a:cxn>
                <a:cxn ang="0">
                  <a:pos x="connsiteX2300" y="connsiteY2300"/>
                </a:cxn>
                <a:cxn ang="0">
                  <a:pos x="connsiteX2301" y="connsiteY2301"/>
                </a:cxn>
                <a:cxn ang="0">
                  <a:pos x="connsiteX2302" y="connsiteY2302"/>
                </a:cxn>
                <a:cxn ang="0">
                  <a:pos x="connsiteX2303" y="connsiteY2303"/>
                </a:cxn>
                <a:cxn ang="0">
                  <a:pos x="connsiteX2304" y="connsiteY2304"/>
                </a:cxn>
                <a:cxn ang="0">
                  <a:pos x="connsiteX2305" y="connsiteY2305"/>
                </a:cxn>
                <a:cxn ang="0">
                  <a:pos x="connsiteX2306" y="connsiteY2306"/>
                </a:cxn>
                <a:cxn ang="0">
                  <a:pos x="connsiteX2307" y="connsiteY2307"/>
                </a:cxn>
                <a:cxn ang="0">
                  <a:pos x="connsiteX2308" y="connsiteY2308"/>
                </a:cxn>
                <a:cxn ang="0">
                  <a:pos x="connsiteX2309" y="connsiteY2309"/>
                </a:cxn>
                <a:cxn ang="0">
                  <a:pos x="connsiteX2310" y="connsiteY2310"/>
                </a:cxn>
                <a:cxn ang="0">
                  <a:pos x="connsiteX2311" y="connsiteY2311"/>
                </a:cxn>
                <a:cxn ang="0">
                  <a:pos x="connsiteX2312" y="connsiteY2312"/>
                </a:cxn>
                <a:cxn ang="0">
                  <a:pos x="connsiteX2313" y="connsiteY2313"/>
                </a:cxn>
                <a:cxn ang="0">
                  <a:pos x="connsiteX2314" y="connsiteY2314"/>
                </a:cxn>
                <a:cxn ang="0">
                  <a:pos x="connsiteX2315" y="connsiteY2315"/>
                </a:cxn>
                <a:cxn ang="0">
                  <a:pos x="connsiteX2316" y="connsiteY2316"/>
                </a:cxn>
                <a:cxn ang="0">
                  <a:pos x="connsiteX2317" y="connsiteY2317"/>
                </a:cxn>
                <a:cxn ang="0">
                  <a:pos x="connsiteX2318" y="connsiteY2318"/>
                </a:cxn>
                <a:cxn ang="0">
                  <a:pos x="connsiteX2319" y="connsiteY2319"/>
                </a:cxn>
                <a:cxn ang="0">
                  <a:pos x="connsiteX2320" y="connsiteY2320"/>
                </a:cxn>
                <a:cxn ang="0">
                  <a:pos x="connsiteX2321" y="connsiteY2321"/>
                </a:cxn>
                <a:cxn ang="0">
                  <a:pos x="connsiteX2322" y="connsiteY2322"/>
                </a:cxn>
                <a:cxn ang="0">
                  <a:pos x="connsiteX2323" y="connsiteY2323"/>
                </a:cxn>
                <a:cxn ang="0">
                  <a:pos x="connsiteX2324" y="connsiteY2324"/>
                </a:cxn>
                <a:cxn ang="0">
                  <a:pos x="connsiteX2325" y="connsiteY2325"/>
                </a:cxn>
                <a:cxn ang="0">
                  <a:pos x="connsiteX2326" y="connsiteY2326"/>
                </a:cxn>
                <a:cxn ang="0">
                  <a:pos x="connsiteX2327" y="connsiteY2327"/>
                </a:cxn>
                <a:cxn ang="0">
                  <a:pos x="connsiteX2328" y="connsiteY2328"/>
                </a:cxn>
                <a:cxn ang="0">
                  <a:pos x="connsiteX2329" y="connsiteY2329"/>
                </a:cxn>
                <a:cxn ang="0">
                  <a:pos x="connsiteX2330" y="connsiteY2330"/>
                </a:cxn>
                <a:cxn ang="0">
                  <a:pos x="connsiteX2331" y="connsiteY2331"/>
                </a:cxn>
                <a:cxn ang="0">
                  <a:pos x="connsiteX2332" y="connsiteY2332"/>
                </a:cxn>
                <a:cxn ang="0">
                  <a:pos x="connsiteX2333" y="connsiteY2333"/>
                </a:cxn>
                <a:cxn ang="0">
                  <a:pos x="connsiteX2334" y="connsiteY2334"/>
                </a:cxn>
                <a:cxn ang="0">
                  <a:pos x="connsiteX2335" y="connsiteY2335"/>
                </a:cxn>
                <a:cxn ang="0">
                  <a:pos x="connsiteX2336" y="connsiteY2336"/>
                </a:cxn>
                <a:cxn ang="0">
                  <a:pos x="connsiteX2337" y="connsiteY2337"/>
                </a:cxn>
                <a:cxn ang="0">
                  <a:pos x="connsiteX2338" y="connsiteY2338"/>
                </a:cxn>
                <a:cxn ang="0">
                  <a:pos x="connsiteX2339" y="connsiteY2339"/>
                </a:cxn>
                <a:cxn ang="0">
                  <a:pos x="connsiteX2340" y="connsiteY2340"/>
                </a:cxn>
                <a:cxn ang="0">
                  <a:pos x="connsiteX2341" y="connsiteY2341"/>
                </a:cxn>
                <a:cxn ang="0">
                  <a:pos x="connsiteX2342" y="connsiteY2342"/>
                </a:cxn>
                <a:cxn ang="0">
                  <a:pos x="connsiteX2343" y="connsiteY2343"/>
                </a:cxn>
                <a:cxn ang="0">
                  <a:pos x="connsiteX2344" y="connsiteY2344"/>
                </a:cxn>
                <a:cxn ang="0">
                  <a:pos x="connsiteX2345" y="connsiteY2345"/>
                </a:cxn>
                <a:cxn ang="0">
                  <a:pos x="connsiteX2346" y="connsiteY2346"/>
                </a:cxn>
                <a:cxn ang="0">
                  <a:pos x="connsiteX2347" y="connsiteY2347"/>
                </a:cxn>
                <a:cxn ang="0">
                  <a:pos x="connsiteX2348" y="connsiteY2348"/>
                </a:cxn>
                <a:cxn ang="0">
                  <a:pos x="connsiteX2349" y="connsiteY2349"/>
                </a:cxn>
                <a:cxn ang="0">
                  <a:pos x="connsiteX2350" y="connsiteY2350"/>
                </a:cxn>
                <a:cxn ang="0">
                  <a:pos x="connsiteX2351" y="connsiteY2351"/>
                </a:cxn>
                <a:cxn ang="0">
                  <a:pos x="connsiteX2352" y="connsiteY2352"/>
                </a:cxn>
                <a:cxn ang="0">
                  <a:pos x="connsiteX2353" y="connsiteY2353"/>
                </a:cxn>
                <a:cxn ang="0">
                  <a:pos x="connsiteX2354" y="connsiteY2354"/>
                </a:cxn>
                <a:cxn ang="0">
                  <a:pos x="connsiteX2355" y="connsiteY2355"/>
                </a:cxn>
                <a:cxn ang="0">
                  <a:pos x="connsiteX2356" y="connsiteY2356"/>
                </a:cxn>
                <a:cxn ang="0">
                  <a:pos x="connsiteX2357" y="connsiteY2357"/>
                </a:cxn>
                <a:cxn ang="0">
                  <a:pos x="connsiteX2358" y="connsiteY2358"/>
                </a:cxn>
                <a:cxn ang="0">
                  <a:pos x="connsiteX2359" y="connsiteY2359"/>
                </a:cxn>
                <a:cxn ang="0">
                  <a:pos x="connsiteX2360" y="connsiteY2360"/>
                </a:cxn>
                <a:cxn ang="0">
                  <a:pos x="connsiteX2361" y="connsiteY2361"/>
                </a:cxn>
                <a:cxn ang="0">
                  <a:pos x="connsiteX2362" y="connsiteY2362"/>
                </a:cxn>
                <a:cxn ang="0">
                  <a:pos x="connsiteX2363" y="connsiteY2363"/>
                </a:cxn>
                <a:cxn ang="0">
                  <a:pos x="connsiteX2364" y="connsiteY2364"/>
                </a:cxn>
                <a:cxn ang="0">
                  <a:pos x="connsiteX2365" y="connsiteY2365"/>
                </a:cxn>
                <a:cxn ang="0">
                  <a:pos x="connsiteX2366" y="connsiteY2366"/>
                </a:cxn>
                <a:cxn ang="0">
                  <a:pos x="connsiteX2367" y="connsiteY2367"/>
                </a:cxn>
                <a:cxn ang="0">
                  <a:pos x="connsiteX2368" y="connsiteY2368"/>
                </a:cxn>
                <a:cxn ang="0">
                  <a:pos x="connsiteX2369" y="connsiteY2369"/>
                </a:cxn>
                <a:cxn ang="0">
                  <a:pos x="connsiteX2370" y="connsiteY2370"/>
                </a:cxn>
                <a:cxn ang="0">
                  <a:pos x="connsiteX2371" y="connsiteY2371"/>
                </a:cxn>
                <a:cxn ang="0">
                  <a:pos x="connsiteX2372" y="connsiteY2372"/>
                </a:cxn>
                <a:cxn ang="0">
                  <a:pos x="connsiteX2373" y="connsiteY2373"/>
                </a:cxn>
                <a:cxn ang="0">
                  <a:pos x="connsiteX2374" y="connsiteY2374"/>
                </a:cxn>
                <a:cxn ang="0">
                  <a:pos x="connsiteX2375" y="connsiteY2375"/>
                </a:cxn>
                <a:cxn ang="0">
                  <a:pos x="connsiteX2376" y="connsiteY2376"/>
                </a:cxn>
                <a:cxn ang="0">
                  <a:pos x="connsiteX2377" y="connsiteY2377"/>
                </a:cxn>
                <a:cxn ang="0">
                  <a:pos x="connsiteX2378" y="connsiteY2378"/>
                </a:cxn>
                <a:cxn ang="0">
                  <a:pos x="connsiteX2379" y="connsiteY2379"/>
                </a:cxn>
                <a:cxn ang="0">
                  <a:pos x="connsiteX2380" y="connsiteY2380"/>
                </a:cxn>
                <a:cxn ang="0">
                  <a:pos x="connsiteX2381" y="connsiteY2381"/>
                </a:cxn>
                <a:cxn ang="0">
                  <a:pos x="connsiteX2382" y="connsiteY2382"/>
                </a:cxn>
                <a:cxn ang="0">
                  <a:pos x="connsiteX2383" y="connsiteY2383"/>
                </a:cxn>
                <a:cxn ang="0">
                  <a:pos x="connsiteX2384" y="connsiteY2384"/>
                </a:cxn>
                <a:cxn ang="0">
                  <a:pos x="connsiteX2385" y="connsiteY2385"/>
                </a:cxn>
                <a:cxn ang="0">
                  <a:pos x="connsiteX2386" y="connsiteY2386"/>
                </a:cxn>
                <a:cxn ang="0">
                  <a:pos x="connsiteX2387" y="connsiteY2387"/>
                </a:cxn>
                <a:cxn ang="0">
                  <a:pos x="connsiteX2388" y="connsiteY2388"/>
                </a:cxn>
                <a:cxn ang="0">
                  <a:pos x="connsiteX2389" y="connsiteY2389"/>
                </a:cxn>
                <a:cxn ang="0">
                  <a:pos x="connsiteX2390" y="connsiteY2390"/>
                </a:cxn>
                <a:cxn ang="0">
                  <a:pos x="connsiteX2391" y="connsiteY2391"/>
                </a:cxn>
                <a:cxn ang="0">
                  <a:pos x="connsiteX2392" y="connsiteY2392"/>
                </a:cxn>
                <a:cxn ang="0">
                  <a:pos x="connsiteX2393" y="connsiteY2393"/>
                </a:cxn>
                <a:cxn ang="0">
                  <a:pos x="connsiteX2394" y="connsiteY2394"/>
                </a:cxn>
                <a:cxn ang="0">
                  <a:pos x="connsiteX2395" y="connsiteY2395"/>
                </a:cxn>
                <a:cxn ang="0">
                  <a:pos x="connsiteX2396" y="connsiteY2396"/>
                </a:cxn>
                <a:cxn ang="0">
                  <a:pos x="connsiteX2397" y="connsiteY2397"/>
                </a:cxn>
                <a:cxn ang="0">
                  <a:pos x="connsiteX2398" y="connsiteY2398"/>
                </a:cxn>
                <a:cxn ang="0">
                  <a:pos x="connsiteX2399" y="connsiteY2399"/>
                </a:cxn>
                <a:cxn ang="0">
                  <a:pos x="connsiteX2400" y="connsiteY2400"/>
                </a:cxn>
                <a:cxn ang="0">
                  <a:pos x="connsiteX2401" y="connsiteY2401"/>
                </a:cxn>
                <a:cxn ang="0">
                  <a:pos x="connsiteX2402" y="connsiteY2402"/>
                </a:cxn>
                <a:cxn ang="0">
                  <a:pos x="connsiteX2403" y="connsiteY2403"/>
                </a:cxn>
                <a:cxn ang="0">
                  <a:pos x="connsiteX2404" y="connsiteY2404"/>
                </a:cxn>
                <a:cxn ang="0">
                  <a:pos x="connsiteX2405" y="connsiteY2405"/>
                </a:cxn>
                <a:cxn ang="0">
                  <a:pos x="connsiteX2406" y="connsiteY2406"/>
                </a:cxn>
                <a:cxn ang="0">
                  <a:pos x="connsiteX2407" y="connsiteY2407"/>
                </a:cxn>
                <a:cxn ang="0">
                  <a:pos x="connsiteX2408" y="connsiteY2408"/>
                </a:cxn>
                <a:cxn ang="0">
                  <a:pos x="connsiteX2409" y="connsiteY2409"/>
                </a:cxn>
                <a:cxn ang="0">
                  <a:pos x="connsiteX2410" y="connsiteY2410"/>
                </a:cxn>
                <a:cxn ang="0">
                  <a:pos x="connsiteX2411" y="connsiteY2411"/>
                </a:cxn>
                <a:cxn ang="0">
                  <a:pos x="connsiteX2412" y="connsiteY2412"/>
                </a:cxn>
                <a:cxn ang="0">
                  <a:pos x="connsiteX2413" y="connsiteY2413"/>
                </a:cxn>
                <a:cxn ang="0">
                  <a:pos x="connsiteX2414" y="connsiteY2414"/>
                </a:cxn>
                <a:cxn ang="0">
                  <a:pos x="connsiteX2415" y="connsiteY2415"/>
                </a:cxn>
                <a:cxn ang="0">
                  <a:pos x="connsiteX2416" y="connsiteY2416"/>
                </a:cxn>
                <a:cxn ang="0">
                  <a:pos x="connsiteX2417" y="connsiteY2417"/>
                </a:cxn>
                <a:cxn ang="0">
                  <a:pos x="connsiteX2418" y="connsiteY2418"/>
                </a:cxn>
                <a:cxn ang="0">
                  <a:pos x="connsiteX2419" y="connsiteY2419"/>
                </a:cxn>
                <a:cxn ang="0">
                  <a:pos x="connsiteX2420" y="connsiteY2420"/>
                </a:cxn>
                <a:cxn ang="0">
                  <a:pos x="connsiteX2421" y="connsiteY2421"/>
                </a:cxn>
                <a:cxn ang="0">
                  <a:pos x="connsiteX2422" y="connsiteY2422"/>
                </a:cxn>
                <a:cxn ang="0">
                  <a:pos x="connsiteX2423" y="connsiteY2423"/>
                </a:cxn>
                <a:cxn ang="0">
                  <a:pos x="connsiteX2424" y="connsiteY2424"/>
                </a:cxn>
                <a:cxn ang="0">
                  <a:pos x="connsiteX2425" y="connsiteY2425"/>
                </a:cxn>
                <a:cxn ang="0">
                  <a:pos x="connsiteX2426" y="connsiteY2426"/>
                </a:cxn>
                <a:cxn ang="0">
                  <a:pos x="connsiteX2427" y="connsiteY2427"/>
                </a:cxn>
                <a:cxn ang="0">
                  <a:pos x="connsiteX2428" y="connsiteY2428"/>
                </a:cxn>
                <a:cxn ang="0">
                  <a:pos x="connsiteX2429" y="connsiteY2429"/>
                </a:cxn>
                <a:cxn ang="0">
                  <a:pos x="connsiteX2430" y="connsiteY2430"/>
                </a:cxn>
                <a:cxn ang="0">
                  <a:pos x="connsiteX2431" y="connsiteY2431"/>
                </a:cxn>
                <a:cxn ang="0">
                  <a:pos x="connsiteX2432" y="connsiteY2432"/>
                </a:cxn>
                <a:cxn ang="0">
                  <a:pos x="connsiteX2433" y="connsiteY2433"/>
                </a:cxn>
                <a:cxn ang="0">
                  <a:pos x="connsiteX2434" y="connsiteY2434"/>
                </a:cxn>
                <a:cxn ang="0">
                  <a:pos x="connsiteX2435" y="connsiteY2435"/>
                </a:cxn>
                <a:cxn ang="0">
                  <a:pos x="connsiteX2436" y="connsiteY2436"/>
                </a:cxn>
                <a:cxn ang="0">
                  <a:pos x="connsiteX2437" y="connsiteY2437"/>
                </a:cxn>
                <a:cxn ang="0">
                  <a:pos x="connsiteX2438" y="connsiteY2438"/>
                </a:cxn>
                <a:cxn ang="0">
                  <a:pos x="connsiteX2439" y="connsiteY2439"/>
                </a:cxn>
                <a:cxn ang="0">
                  <a:pos x="connsiteX2440" y="connsiteY2440"/>
                </a:cxn>
                <a:cxn ang="0">
                  <a:pos x="connsiteX2441" y="connsiteY2441"/>
                </a:cxn>
                <a:cxn ang="0">
                  <a:pos x="connsiteX2442" y="connsiteY2442"/>
                </a:cxn>
                <a:cxn ang="0">
                  <a:pos x="connsiteX2443" y="connsiteY2443"/>
                </a:cxn>
                <a:cxn ang="0">
                  <a:pos x="connsiteX2444" y="connsiteY2444"/>
                </a:cxn>
                <a:cxn ang="0">
                  <a:pos x="connsiteX2445" y="connsiteY2445"/>
                </a:cxn>
                <a:cxn ang="0">
                  <a:pos x="connsiteX2446" y="connsiteY2446"/>
                </a:cxn>
                <a:cxn ang="0">
                  <a:pos x="connsiteX2447" y="connsiteY2447"/>
                </a:cxn>
                <a:cxn ang="0">
                  <a:pos x="connsiteX2448" y="connsiteY2448"/>
                </a:cxn>
                <a:cxn ang="0">
                  <a:pos x="connsiteX2449" y="connsiteY2449"/>
                </a:cxn>
                <a:cxn ang="0">
                  <a:pos x="connsiteX2450" y="connsiteY2450"/>
                </a:cxn>
                <a:cxn ang="0">
                  <a:pos x="connsiteX2451" y="connsiteY2451"/>
                </a:cxn>
                <a:cxn ang="0">
                  <a:pos x="connsiteX2452" y="connsiteY2452"/>
                </a:cxn>
                <a:cxn ang="0">
                  <a:pos x="connsiteX2453" y="connsiteY2453"/>
                </a:cxn>
                <a:cxn ang="0">
                  <a:pos x="connsiteX2454" y="connsiteY2454"/>
                </a:cxn>
                <a:cxn ang="0">
                  <a:pos x="connsiteX2455" y="connsiteY2455"/>
                </a:cxn>
                <a:cxn ang="0">
                  <a:pos x="connsiteX2456" y="connsiteY2456"/>
                </a:cxn>
                <a:cxn ang="0">
                  <a:pos x="connsiteX2457" y="connsiteY2457"/>
                </a:cxn>
                <a:cxn ang="0">
                  <a:pos x="connsiteX2458" y="connsiteY2458"/>
                </a:cxn>
                <a:cxn ang="0">
                  <a:pos x="connsiteX2459" y="connsiteY2459"/>
                </a:cxn>
                <a:cxn ang="0">
                  <a:pos x="connsiteX2460" y="connsiteY2460"/>
                </a:cxn>
                <a:cxn ang="0">
                  <a:pos x="connsiteX2461" y="connsiteY2461"/>
                </a:cxn>
                <a:cxn ang="0">
                  <a:pos x="connsiteX2462" y="connsiteY2462"/>
                </a:cxn>
                <a:cxn ang="0">
                  <a:pos x="connsiteX2463" y="connsiteY2463"/>
                </a:cxn>
                <a:cxn ang="0">
                  <a:pos x="connsiteX2464" y="connsiteY2464"/>
                </a:cxn>
                <a:cxn ang="0">
                  <a:pos x="connsiteX2465" y="connsiteY2465"/>
                </a:cxn>
                <a:cxn ang="0">
                  <a:pos x="connsiteX2466" y="connsiteY2466"/>
                </a:cxn>
                <a:cxn ang="0">
                  <a:pos x="connsiteX2467" y="connsiteY2467"/>
                </a:cxn>
                <a:cxn ang="0">
                  <a:pos x="connsiteX2468" y="connsiteY2468"/>
                </a:cxn>
                <a:cxn ang="0">
                  <a:pos x="connsiteX2469" y="connsiteY2469"/>
                </a:cxn>
                <a:cxn ang="0">
                  <a:pos x="connsiteX2470" y="connsiteY2470"/>
                </a:cxn>
                <a:cxn ang="0">
                  <a:pos x="connsiteX2471" y="connsiteY2471"/>
                </a:cxn>
                <a:cxn ang="0">
                  <a:pos x="connsiteX2472" y="connsiteY2472"/>
                </a:cxn>
                <a:cxn ang="0">
                  <a:pos x="connsiteX2473" y="connsiteY2473"/>
                </a:cxn>
                <a:cxn ang="0">
                  <a:pos x="connsiteX2474" y="connsiteY2474"/>
                </a:cxn>
                <a:cxn ang="0">
                  <a:pos x="connsiteX2475" y="connsiteY2475"/>
                </a:cxn>
                <a:cxn ang="0">
                  <a:pos x="connsiteX2476" y="connsiteY2476"/>
                </a:cxn>
                <a:cxn ang="0">
                  <a:pos x="connsiteX2477" y="connsiteY2477"/>
                </a:cxn>
                <a:cxn ang="0">
                  <a:pos x="connsiteX2478" y="connsiteY2478"/>
                </a:cxn>
                <a:cxn ang="0">
                  <a:pos x="connsiteX2479" y="connsiteY2479"/>
                </a:cxn>
                <a:cxn ang="0">
                  <a:pos x="connsiteX2480" y="connsiteY2480"/>
                </a:cxn>
                <a:cxn ang="0">
                  <a:pos x="connsiteX2481" y="connsiteY2481"/>
                </a:cxn>
                <a:cxn ang="0">
                  <a:pos x="connsiteX2482" y="connsiteY2482"/>
                </a:cxn>
                <a:cxn ang="0">
                  <a:pos x="connsiteX2483" y="connsiteY2483"/>
                </a:cxn>
                <a:cxn ang="0">
                  <a:pos x="connsiteX2484" y="connsiteY2484"/>
                </a:cxn>
                <a:cxn ang="0">
                  <a:pos x="connsiteX2485" y="connsiteY2485"/>
                </a:cxn>
                <a:cxn ang="0">
                  <a:pos x="connsiteX2486" y="connsiteY2486"/>
                </a:cxn>
                <a:cxn ang="0">
                  <a:pos x="connsiteX2487" y="connsiteY2487"/>
                </a:cxn>
                <a:cxn ang="0">
                  <a:pos x="connsiteX2488" y="connsiteY2488"/>
                </a:cxn>
                <a:cxn ang="0">
                  <a:pos x="connsiteX2489" y="connsiteY2489"/>
                </a:cxn>
                <a:cxn ang="0">
                  <a:pos x="connsiteX2490" y="connsiteY2490"/>
                </a:cxn>
                <a:cxn ang="0">
                  <a:pos x="connsiteX2491" y="connsiteY2491"/>
                </a:cxn>
                <a:cxn ang="0">
                  <a:pos x="connsiteX2492" y="connsiteY2492"/>
                </a:cxn>
                <a:cxn ang="0">
                  <a:pos x="connsiteX2493" y="connsiteY2493"/>
                </a:cxn>
                <a:cxn ang="0">
                  <a:pos x="connsiteX2494" y="connsiteY2494"/>
                </a:cxn>
                <a:cxn ang="0">
                  <a:pos x="connsiteX2495" y="connsiteY2495"/>
                </a:cxn>
                <a:cxn ang="0">
                  <a:pos x="connsiteX2496" y="connsiteY2496"/>
                </a:cxn>
                <a:cxn ang="0">
                  <a:pos x="connsiteX2497" y="connsiteY2497"/>
                </a:cxn>
                <a:cxn ang="0">
                  <a:pos x="connsiteX2498" y="connsiteY2498"/>
                </a:cxn>
                <a:cxn ang="0">
                  <a:pos x="connsiteX2499" y="connsiteY2499"/>
                </a:cxn>
                <a:cxn ang="0">
                  <a:pos x="connsiteX2500" y="connsiteY2500"/>
                </a:cxn>
                <a:cxn ang="0">
                  <a:pos x="connsiteX2501" y="connsiteY2501"/>
                </a:cxn>
                <a:cxn ang="0">
                  <a:pos x="connsiteX2502" y="connsiteY2502"/>
                </a:cxn>
                <a:cxn ang="0">
                  <a:pos x="connsiteX2503" y="connsiteY2503"/>
                </a:cxn>
                <a:cxn ang="0">
                  <a:pos x="connsiteX2504" y="connsiteY2504"/>
                </a:cxn>
                <a:cxn ang="0">
                  <a:pos x="connsiteX2505" y="connsiteY2505"/>
                </a:cxn>
                <a:cxn ang="0">
                  <a:pos x="connsiteX2506" y="connsiteY2506"/>
                </a:cxn>
                <a:cxn ang="0">
                  <a:pos x="connsiteX2507" y="connsiteY2507"/>
                </a:cxn>
                <a:cxn ang="0">
                  <a:pos x="connsiteX2508" y="connsiteY2508"/>
                </a:cxn>
                <a:cxn ang="0">
                  <a:pos x="connsiteX2509" y="connsiteY2509"/>
                </a:cxn>
                <a:cxn ang="0">
                  <a:pos x="connsiteX2510" y="connsiteY2510"/>
                </a:cxn>
                <a:cxn ang="0">
                  <a:pos x="connsiteX2511" y="connsiteY2511"/>
                </a:cxn>
                <a:cxn ang="0">
                  <a:pos x="connsiteX2512" y="connsiteY2512"/>
                </a:cxn>
                <a:cxn ang="0">
                  <a:pos x="connsiteX2513" y="connsiteY2513"/>
                </a:cxn>
                <a:cxn ang="0">
                  <a:pos x="connsiteX2514" y="connsiteY2514"/>
                </a:cxn>
                <a:cxn ang="0">
                  <a:pos x="connsiteX2515" y="connsiteY2515"/>
                </a:cxn>
                <a:cxn ang="0">
                  <a:pos x="connsiteX2516" y="connsiteY2516"/>
                </a:cxn>
                <a:cxn ang="0">
                  <a:pos x="connsiteX2517" y="connsiteY2517"/>
                </a:cxn>
                <a:cxn ang="0">
                  <a:pos x="connsiteX2518" y="connsiteY2518"/>
                </a:cxn>
                <a:cxn ang="0">
                  <a:pos x="connsiteX2519" y="connsiteY2519"/>
                </a:cxn>
                <a:cxn ang="0">
                  <a:pos x="connsiteX2520" y="connsiteY2520"/>
                </a:cxn>
                <a:cxn ang="0">
                  <a:pos x="connsiteX2521" y="connsiteY2521"/>
                </a:cxn>
                <a:cxn ang="0">
                  <a:pos x="connsiteX2522" y="connsiteY2522"/>
                </a:cxn>
                <a:cxn ang="0">
                  <a:pos x="connsiteX2523" y="connsiteY2523"/>
                </a:cxn>
                <a:cxn ang="0">
                  <a:pos x="connsiteX2524" y="connsiteY2524"/>
                </a:cxn>
                <a:cxn ang="0">
                  <a:pos x="connsiteX2525" y="connsiteY2525"/>
                </a:cxn>
                <a:cxn ang="0">
                  <a:pos x="connsiteX2526" y="connsiteY2526"/>
                </a:cxn>
                <a:cxn ang="0">
                  <a:pos x="connsiteX2527" y="connsiteY2527"/>
                </a:cxn>
                <a:cxn ang="0">
                  <a:pos x="connsiteX2528" y="connsiteY2528"/>
                </a:cxn>
                <a:cxn ang="0">
                  <a:pos x="connsiteX2529" y="connsiteY2529"/>
                </a:cxn>
                <a:cxn ang="0">
                  <a:pos x="connsiteX2530" y="connsiteY2530"/>
                </a:cxn>
                <a:cxn ang="0">
                  <a:pos x="connsiteX2531" y="connsiteY2531"/>
                </a:cxn>
                <a:cxn ang="0">
                  <a:pos x="connsiteX2532" y="connsiteY2532"/>
                </a:cxn>
                <a:cxn ang="0">
                  <a:pos x="connsiteX2533" y="connsiteY2533"/>
                </a:cxn>
                <a:cxn ang="0">
                  <a:pos x="connsiteX2534" y="connsiteY2534"/>
                </a:cxn>
                <a:cxn ang="0">
                  <a:pos x="connsiteX2535" y="connsiteY2535"/>
                </a:cxn>
                <a:cxn ang="0">
                  <a:pos x="connsiteX2536" y="connsiteY2536"/>
                </a:cxn>
                <a:cxn ang="0">
                  <a:pos x="connsiteX2537" y="connsiteY2537"/>
                </a:cxn>
                <a:cxn ang="0">
                  <a:pos x="connsiteX2538" y="connsiteY2538"/>
                </a:cxn>
                <a:cxn ang="0">
                  <a:pos x="connsiteX2539" y="connsiteY2539"/>
                </a:cxn>
                <a:cxn ang="0">
                  <a:pos x="connsiteX2540" y="connsiteY2540"/>
                </a:cxn>
                <a:cxn ang="0">
                  <a:pos x="connsiteX2541" y="connsiteY2541"/>
                </a:cxn>
                <a:cxn ang="0">
                  <a:pos x="connsiteX2542" y="connsiteY2542"/>
                </a:cxn>
                <a:cxn ang="0">
                  <a:pos x="connsiteX2543" y="connsiteY2543"/>
                </a:cxn>
                <a:cxn ang="0">
                  <a:pos x="connsiteX2544" y="connsiteY2544"/>
                </a:cxn>
                <a:cxn ang="0">
                  <a:pos x="connsiteX2545" y="connsiteY2545"/>
                </a:cxn>
                <a:cxn ang="0">
                  <a:pos x="connsiteX2546" y="connsiteY2546"/>
                </a:cxn>
                <a:cxn ang="0">
                  <a:pos x="connsiteX2547" y="connsiteY2547"/>
                </a:cxn>
                <a:cxn ang="0">
                  <a:pos x="connsiteX2548" y="connsiteY2548"/>
                </a:cxn>
                <a:cxn ang="0">
                  <a:pos x="connsiteX2549" y="connsiteY2549"/>
                </a:cxn>
                <a:cxn ang="0">
                  <a:pos x="connsiteX2550" y="connsiteY2550"/>
                </a:cxn>
                <a:cxn ang="0">
                  <a:pos x="connsiteX2551" y="connsiteY2551"/>
                </a:cxn>
                <a:cxn ang="0">
                  <a:pos x="connsiteX2552" y="connsiteY2552"/>
                </a:cxn>
                <a:cxn ang="0">
                  <a:pos x="connsiteX2553" y="connsiteY2553"/>
                </a:cxn>
                <a:cxn ang="0">
                  <a:pos x="connsiteX2554" y="connsiteY2554"/>
                </a:cxn>
                <a:cxn ang="0">
                  <a:pos x="connsiteX2555" y="connsiteY2555"/>
                </a:cxn>
                <a:cxn ang="0">
                  <a:pos x="connsiteX2556" y="connsiteY2556"/>
                </a:cxn>
                <a:cxn ang="0">
                  <a:pos x="connsiteX2557" y="connsiteY2557"/>
                </a:cxn>
                <a:cxn ang="0">
                  <a:pos x="connsiteX2558" y="connsiteY2558"/>
                </a:cxn>
                <a:cxn ang="0">
                  <a:pos x="connsiteX2559" y="connsiteY2559"/>
                </a:cxn>
                <a:cxn ang="0">
                  <a:pos x="connsiteX2560" y="connsiteY2560"/>
                </a:cxn>
                <a:cxn ang="0">
                  <a:pos x="connsiteX2561" y="connsiteY2561"/>
                </a:cxn>
                <a:cxn ang="0">
                  <a:pos x="connsiteX2562" y="connsiteY2562"/>
                </a:cxn>
                <a:cxn ang="0">
                  <a:pos x="connsiteX2563" y="connsiteY2563"/>
                </a:cxn>
                <a:cxn ang="0">
                  <a:pos x="connsiteX2564" y="connsiteY2564"/>
                </a:cxn>
                <a:cxn ang="0">
                  <a:pos x="connsiteX2565" y="connsiteY2565"/>
                </a:cxn>
                <a:cxn ang="0">
                  <a:pos x="connsiteX2566" y="connsiteY2566"/>
                </a:cxn>
                <a:cxn ang="0">
                  <a:pos x="connsiteX2567" y="connsiteY2567"/>
                </a:cxn>
                <a:cxn ang="0">
                  <a:pos x="connsiteX2568" y="connsiteY2568"/>
                </a:cxn>
                <a:cxn ang="0">
                  <a:pos x="connsiteX2569" y="connsiteY2569"/>
                </a:cxn>
                <a:cxn ang="0">
                  <a:pos x="connsiteX2570" y="connsiteY2570"/>
                </a:cxn>
                <a:cxn ang="0">
                  <a:pos x="connsiteX2571" y="connsiteY2571"/>
                </a:cxn>
                <a:cxn ang="0">
                  <a:pos x="connsiteX2572" y="connsiteY2572"/>
                </a:cxn>
                <a:cxn ang="0">
                  <a:pos x="connsiteX2573" y="connsiteY2573"/>
                </a:cxn>
                <a:cxn ang="0">
                  <a:pos x="connsiteX2574" y="connsiteY2574"/>
                </a:cxn>
                <a:cxn ang="0">
                  <a:pos x="connsiteX2575" y="connsiteY2575"/>
                </a:cxn>
                <a:cxn ang="0">
                  <a:pos x="connsiteX2576" y="connsiteY2576"/>
                </a:cxn>
                <a:cxn ang="0">
                  <a:pos x="connsiteX2577" y="connsiteY2577"/>
                </a:cxn>
                <a:cxn ang="0">
                  <a:pos x="connsiteX2578" y="connsiteY2578"/>
                </a:cxn>
                <a:cxn ang="0">
                  <a:pos x="connsiteX2579" y="connsiteY2579"/>
                </a:cxn>
                <a:cxn ang="0">
                  <a:pos x="connsiteX2580" y="connsiteY2580"/>
                </a:cxn>
                <a:cxn ang="0">
                  <a:pos x="connsiteX2581" y="connsiteY2581"/>
                </a:cxn>
                <a:cxn ang="0">
                  <a:pos x="connsiteX2582" y="connsiteY2582"/>
                </a:cxn>
                <a:cxn ang="0">
                  <a:pos x="connsiteX2583" y="connsiteY2583"/>
                </a:cxn>
                <a:cxn ang="0">
                  <a:pos x="connsiteX2584" y="connsiteY2584"/>
                </a:cxn>
                <a:cxn ang="0">
                  <a:pos x="connsiteX2585" y="connsiteY2585"/>
                </a:cxn>
                <a:cxn ang="0">
                  <a:pos x="connsiteX2586" y="connsiteY2586"/>
                </a:cxn>
                <a:cxn ang="0">
                  <a:pos x="connsiteX2587" y="connsiteY2587"/>
                </a:cxn>
                <a:cxn ang="0">
                  <a:pos x="connsiteX2588" y="connsiteY2588"/>
                </a:cxn>
                <a:cxn ang="0">
                  <a:pos x="connsiteX2589" y="connsiteY2589"/>
                </a:cxn>
                <a:cxn ang="0">
                  <a:pos x="connsiteX2590" y="connsiteY2590"/>
                </a:cxn>
                <a:cxn ang="0">
                  <a:pos x="connsiteX2591" y="connsiteY2591"/>
                </a:cxn>
                <a:cxn ang="0">
                  <a:pos x="connsiteX2592" y="connsiteY2592"/>
                </a:cxn>
                <a:cxn ang="0">
                  <a:pos x="connsiteX2593" y="connsiteY2593"/>
                </a:cxn>
                <a:cxn ang="0">
                  <a:pos x="connsiteX2594" y="connsiteY2594"/>
                </a:cxn>
                <a:cxn ang="0">
                  <a:pos x="connsiteX2595" y="connsiteY2595"/>
                </a:cxn>
                <a:cxn ang="0">
                  <a:pos x="connsiteX2596" y="connsiteY2596"/>
                </a:cxn>
                <a:cxn ang="0">
                  <a:pos x="connsiteX2597" y="connsiteY2597"/>
                </a:cxn>
                <a:cxn ang="0">
                  <a:pos x="connsiteX2598" y="connsiteY2598"/>
                </a:cxn>
                <a:cxn ang="0">
                  <a:pos x="connsiteX2599" y="connsiteY2599"/>
                </a:cxn>
                <a:cxn ang="0">
                  <a:pos x="connsiteX2600" y="connsiteY2600"/>
                </a:cxn>
                <a:cxn ang="0">
                  <a:pos x="connsiteX2601" y="connsiteY2601"/>
                </a:cxn>
                <a:cxn ang="0">
                  <a:pos x="connsiteX2602" y="connsiteY2602"/>
                </a:cxn>
                <a:cxn ang="0">
                  <a:pos x="connsiteX2603" y="connsiteY2603"/>
                </a:cxn>
                <a:cxn ang="0">
                  <a:pos x="connsiteX2604" y="connsiteY2604"/>
                </a:cxn>
                <a:cxn ang="0">
                  <a:pos x="connsiteX2605" y="connsiteY2605"/>
                </a:cxn>
                <a:cxn ang="0">
                  <a:pos x="connsiteX2606" y="connsiteY2606"/>
                </a:cxn>
                <a:cxn ang="0">
                  <a:pos x="connsiteX2607" y="connsiteY2607"/>
                </a:cxn>
                <a:cxn ang="0">
                  <a:pos x="connsiteX2608" y="connsiteY2608"/>
                </a:cxn>
                <a:cxn ang="0">
                  <a:pos x="connsiteX2609" y="connsiteY2609"/>
                </a:cxn>
                <a:cxn ang="0">
                  <a:pos x="connsiteX2610" y="connsiteY2610"/>
                </a:cxn>
                <a:cxn ang="0">
                  <a:pos x="connsiteX2611" y="connsiteY2611"/>
                </a:cxn>
                <a:cxn ang="0">
                  <a:pos x="connsiteX2612" y="connsiteY2612"/>
                </a:cxn>
                <a:cxn ang="0">
                  <a:pos x="connsiteX2613" y="connsiteY2613"/>
                </a:cxn>
                <a:cxn ang="0">
                  <a:pos x="connsiteX2614" y="connsiteY2614"/>
                </a:cxn>
                <a:cxn ang="0">
                  <a:pos x="connsiteX2615" y="connsiteY2615"/>
                </a:cxn>
                <a:cxn ang="0">
                  <a:pos x="connsiteX2616" y="connsiteY2616"/>
                </a:cxn>
                <a:cxn ang="0">
                  <a:pos x="connsiteX2617" y="connsiteY2617"/>
                </a:cxn>
                <a:cxn ang="0">
                  <a:pos x="connsiteX2618" y="connsiteY2618"/>
                </a:cxn>
                <a:cxn ang="0">
                  <a:pos x="connsiteX2619" y="connsiteY2619"/>
                </a:cxn>
                <a:cxn ang="0">
                  <a:pos x="connsiteX2620" y="connsiteY2620"/>
                </a:cxn>
                <a:cxn ang="0">
                  <a:pos x="connsiteX2621" y="connsiteY2621"/>
                </a:cxn>
                <a:cxn ang="0">
                  <a:pos x="connsiteX2622" y="connsiteY2622"/>
                </a:cxn>
                <a:cxn ang="0">
                  <a:pos x="connsiteX2623" y="connsiteY2623"/>
                </a:cxn>
                <a:cxn ang="0">
                  <a:pos x="connsiteX2624" y="connsiteY2624"/>
                </a:cxn>
                <a:cxn ang="0">
                  <a:pos x="connsiteX2625" y="connsiteY2625"/>
                </a:cxn>
                <a:cxn ang="0">
                  <a:pos x="connsiteX2626" y="connsiteY2626"/>
                </a:cxn>
                <a:cxn ang="0">
                  <a:pos x="connsiteX2627" y="connsiteY2627"/>
                </a:cxn>
                <a:cxn ang="0">
                  <a:pos x="connsiteX2628" y="connsiteY2628"/>
                </a:cxn>
                <a:cxn ang="0">
                  <a:pos x="connsiteX2629" y="connsiteY2629"/>
                </a:cxn>
                <a:cxn ang="0">
                  <a:pos x="connsiteX2630" y="connsiteY2630"/>
                </a:cxn>
                <a:cxn ang="0">
                  <a:pos x="connsiteX2631" y="connsiteY2631"/>
                </a:cxn>
                <a:cxn ang="0">
                  <a:pos x="connsiteX2632" y="connsiteY2632"/>
                </a:cxn>
                <a:cxn ang="0">
                  <a:pos x="connsiteX2633" y="connsiteY2633"/>
                </a:cxn>
                <a:cxn ang="0">
                  <a:pos x="connsiteX2634" y="connsiteY2634"/>
                </a:cxn>
                <a:cxn ang="0">
                  <a:pos x="connsiteX2635" y="connsiteY2635"/>
                </a:cxn>
                <a:cxn ang="0">
                  <a:pos x="connsiteX2636" y="connsiteY2636"/>
                </a:cxn>
                <a:cxn ang="0">
                  <a:pos x="connsiteX2637" y="connsiteY2637"/>
                </a:cxn>
                <a:cxn ang="0">
                  <a:pos x="connsiteX2638" y="connsiteY2638"/>
                </a:cxn>
                <a:cxn ang="0">
                  <a:pos x="connsiteX2639" y="connsiteY2639"/>
                </a:cxn>
                <a:cxn ang="0">
                  <a:pos x="connsiteX2640" y="connsiteY2640"/>
                </a:cxn>
                <a:cxn ang="0">
                  <a:pos x="connsiteX2641" y="connsiteY2641"/>
                </a:cxn>
                <a:cxn ang="0">
                  <a:pos x="connsiteX2642" y="connsiteY2642"/>
                </a:cxn>
                <a:cxn ang="0">
                  <a:pos x="connsiteX2643" y="connsiteY2643"/>
                </a:cxn>
                <a:cxn ang="0">
                  <a:pos x="connsiteX2644" y="connsiteY2644"/>
                </a:cxn>
                <a:cxn ang="0">
                  <a:pos x="connsiteX2645" y="connsiteY2645"/>
                </a:cxn>
                <a:cxn ang="0">
                  <a:pos x="connsiteX2646" y="connsiteY2646"/>
                </a:cxn>
                <a:cxn ang="0">
                  <a:pos x="connsiteX2647" y="connsiteY2647"/>
                </a:cxn>
                <a:cxn ang="0">
                  <a:pos x="connsiteX2648" y="connsiteY2648"/>
                </a:cxn>
                <a:cxn ang="0">
                  <a:pos x="connsiteX2649" y="connsiteY2649"/>
                </a:cxn>
                <a:cxn ang="0">
                  <a:pos x="connsiteX2650" y="connsiteY2650"/>
                </a:cxn>
                <a:cxn ang="0">
                  <a:pos x="connsiteX2651" y="connsiteY2651"/>
                </a:cxn>
                <a:cxn ang="0">
                  <a:pos x="connsiteX2652" y="connsiteY2652"/>
                </a:cxn>
                <a:cxn ang="0">
                  <a:pos x="connsiteX2653" y="connsiteY2653"/>
                </a:cxn>
                <a:cxn ang="0">
                  <a:pos x="connsiteX2654" y="connsiteY2654"/>
                </a:cxn>
                <a:cxn ang="0">
                  <a:pos x="connsiteX2655" y="connsiteY2655"/>
                </a:cxn>
                <a:cxn ang="0">
                  <a:pos x="connsiteX2656" y="connsiteY2656"/>
                </a:cxn>
                <a:cxn ang="0">
                  <a:pos x="connsiteX2657" y="connsiteY2657"/>
                </a:cxn>
                <a:cxn ang="0">
                  <a:pos x="connsiteX2658" y="connsiteY2658"/>
                </a:cxn>
                <a:cxn ang="0">
                  <a:pos x="connsiteX2659" y="connsiteY2659"/>
                </a:cxn>
                <a:cxn ang="0">
                  <a:pos x="connsiteX2660" y="connsiteY2660"/>
                </a:cxn>
                <a:cxn ang="0">
                  <a:pos x="connsiteX2661" y="connsiteY2661"/>
                </a:cxn>
                <a:cxn ang="0">
                  <a:pos x="connsiteX2662" y="connsiteY2662"/>
                </a:cxn>
                <a:cxn ang="0">
                  <a:pos x="connsiteX2663" y="connsiteY2663"/>
                </a:cxn>
                <a:cxn ang="0">
                  <a:pos x="connsiteX2664" y="connsiteY2664"/>
                </a:cxn>
                <a:cxn ang="0">
                  <a:pos x="connsiteX2665" y="connsiteY2665"/>
                </a:cxn>
                <a:cxn ang="0">
                  <a:pos x="connsiteX2666" y="connsiteY2666"/>
                </a:cxn>
                <a:cxn ang="0">
                  <a:pos x="connsiteX2667" y="connsiteY2667"/>
                </a:cxn>
                <a:cxn ang="0">
                  <a:pos x="connsiteX2668" y="connsiteY2668"/>
                </a:cxn>
                <a:cxn ang="0">
                  <a:pos x="connsiteX2669" y="connsiteY2669"/>
                </a:cxn>
                <a:cxn ang="0">
                  <a:pos x="connsiteX2670" y="connsiteY2670"/>
                </a:cxn>
                <a:cxn ang="0">
                  <a:pos x="connsiteX2671" y="connsiteY2671"/>
                </a:cxn>
                <a:cxn ang="0">
                  <a:pos x="connsiteX2672" y="connsiteY2672"/>
                </a:cxn>
                <a:cxn ang="0">
                  <a:pos x="connsiteX2673" y="connsiteY2673"/>
                </a:cxn>
                <a:cxn ang="0">
                  <a:pos x="connsiteX2674" y="connsiteY2674"/>
                </a:cxn>
                <a:cxn ang="0">
                  <a:pos x="connsiteX2675" y="connsiteY2675"/>
                </a:cxn>
                <a:cxn ang="0">
                  <a:pos x="connsiteX2676" y="connsiteY2676"/>
                </a:cxn>
                <a:cxn ang="0">
                  <a:pos x="connsiteX2677" y="connsiteY2677"/>
                </a:cxn>
                <a:cxn ang="0">
                  <a:pos x="connsiteX2678" y="connsiteY2678"/>
                </a:cxn>
                <a:cxn ang="0">
                  <a:pos x="connsiteX2679" y="connsiteY2679"/>
                </a:cxn>
                <a:cxn ang="0">
                  <a:pos x="connsiteX2680" y="connsiteY2680"/>
                </a:cxn>
                <a:cxn ang="0">
                  <a:pos x="connsiteX2681" y="connsiteY2681"/>
                </a:cxn>
                <a:cxn ang="0">
                  <a:pos x="connsiteX2682" y="connsiteY2682"/>
                </a:cxn>
                <a:cxn ang="0">
                  <a:pos x="connsiteX2683" y="connsiteY2683"/>
                </a:cxn>
                <a:cxn ang="0">
                  <a:pos x="connsiteX2684" y="connsiteY2684"/>
                </a:cxn>
                <a:cxn ang="0">
                  <a:pos x="connsiteX2685" y="connsiteY2685"/>
                </a:cxn>
                <a:cxn ang="0">
                  <a:pos x="connsiteX2686" y="connsiteY2686"/>
                </a:cxn>
                <a:cxn ang="0">
                  <a:pos x="connsiteX2687" y="connsiteY2687"/>
                </a:cxn>
                <a:cxn ang="0">
                  <a:pos x="connsiteX2688" y="connsiteY2688"/>
                </a:cxn>
                <a:cxn ang="0">
                  <a:pos x="connsiteX2689" y="connsiteY2689"/>
                </a:cxn>
                <a:cxn ang="0">
                  <a:pos x="connsiteX2690" y="connsiteY2690"/>
                </a:cxn>
                <a:cxn ang="0">
                  <a:pos x="connsiteX2691" y="connsiteY2691"/>
                </a:cxn>
                <a:cxn ang="0">
                  <a:pos x="connsiteX2692" y="connsiteY2692"/>
                </a:cxn>
                <a:cxn ang="0">
                  <a:pos x="connsiteX2693" y="connsiteY2693"/>
                </a:cxn>
                <a:cxn ang="0">
                  <a:pos x="connsiteX2694" y="connsiteY2694"/>
                </a:cxn>
                <a:cxn ang="0">
                  <a:pos x="connsiteX2695" y="connsiteY2695"/>
                </a:cxn>
                <a:cxn ang="0">
                  <a:pos x="connsiteX2696" y="connsiteY2696"/>
                </a:cxn>
                <a:cxn ang="0">
                  <a:pos x="connsiteX2697" y="connsiteY2697"/>
                </a:cxn>
                <a:cxn ang="0">
                  <a:pos x="connsiteX2698" y="connsiteY2698"/>
                </a:cxn>
                <a:cxn ang="0">
                  <a:pos x="connsiteX2699" y="connsiteY2699"/>
                </a:cxn>
                <a:cxn ang="0">
                  <a:pos x="connsiteX2700" y="connsiteY2700"/>
                </a:cxn>
                <a:cxn ang="0">
                  <a:pos x="connsiteX2701" y="connsiteY2701"/>
                </a:cxn>
                <a:cxn ang="0">
                  <a:pos x="connsiteX2702" y="connsiteY2702"/>
                </a:cxn>
                <a:cxn ang="0">
                  <a:pos x="connsiteX2703" y="connsiteY2703"/>
                </a:cxn>
                <a:cxn ang="0">
                  <a:pos x="connsiteX2704" y="connsiteY2704"/>
                </a:cxn>
                <a:cxn ang="0">
                  <a:pos x="connsiteX2705" y="connsiteY2705"/>
                </a:cxn>
                <a:cxn ang="0">
                  <a:pos x="connsiteX2706" y="connsiteY2706"/>
                </a:cxn>
                <a:cxn ang="0">
                  <a:pos x="connsiteX2707" y="connsiteY2707"/>
                </a:cxn>
                <a:cxn ang="0">
                  <a:pos x="connsiteX2708" y="connsiteY2708"/>
                </a:cxn>
                <a:cxn ang="0">
                  <a:pos x="connsiteX2709" y="connsiteY2709"/>
                </a:cxn>
                <a:cxn ang="0">
                  <a:pos x="connsiteX2710" y="connsiteY2710"/>
                </a:cxn>
                <a:cxn ang="0">
                  <a:pos x="connsiteX2711" y="connsiteY2711"/>
                </a:cxn>
                <a:cxn ang="0">
                  <a:pos x="connsiteX2712" y="connsiteY2712"/>
                </a:cxn>
                <a:cxn ang="0">
                  <a:pos x="connsiteX2713" y="connsiteY2713"/>
                </a:cxn>
                <a:cxn ang="0">
                  <a:pos x="connsiteX2714" y="connsiteY2714"/>
                </a:cxn>
                <a:cxn ang="0">
                  <a:pos x="connsiteX2715" y="connsiteY2715"/>
                </a:cxn>
                <a:cxn ang="0">
                  <a:pos x="connsiteX2716" y="connsiteY2716"/>
                </a:cxn>
                <a:cxn ang="0">
                  <a:pos x="connsiteX2717" y="connsiteY2717"/>
                </a:cxn>
                <a:cxn ang="0">
                  <a:pos x="connsiteX2718" y="connsiteY2718"/>
                </a:cxn>
                <a:cxn ang="0">
                  <a:pos x="connsiteX2719" y="connsiteY2719"/>
                </a:cxn>
                <a:cxn ang="0">
                  <a:pos x="connsiteX2720" y="connsiteY2720"/>
                </a:cxn>
                <a:cxn ang="0">
                  <a:pos x="connsiteX2721" y="connsiteY2721"/>
                </a:cxn>
                <a:cxn ang="0">
                  <a:pos x="connsiteX2722" y="connsiteY2722"/>
                </a:cxn>
                <a:cxn ang="0">
                  <a:pos x="connsiteX2723" y="connsiteY2723"/>
                </a:cxn>
                <a:cxn ang="0">
                  <a:pos x="connsiteX2724" y="connsiteY2724"/>
                </a:cxn>
                <a:cxn ang="0">
                  <a:pos x="connsiteX2725" y="connsiteY2725"/>
                </a:cxn>
                <a:cxn ang="0">
                  <a:pos x="connsiteX2726" y="connsiteY2726"/>
                </a:cxn>
                <a:cxn ang="0">
                  <a:pos x="connsiteX2727" y="connsiteY2727"/>
                </a:cxn>
                <a:cxn ang="0">
                  <a:pos x="connsiteX2728" y="connsiteY2728"/>
                </a:cxn>
                <a:cxn ang="0">
                  <a:pos x="connsiteX2729" y="connsiteY2729"/>
                </a:cxn>
                <a:cxn ang="0">
                  <a:pos x="connsiteX2730" y="connsiteY2730"/>
                </a:cxn>
                <a:cxn ang="0">
                  <a:pos x="connsiteX2731" y="connsiteY2731"/>
                </a:cxn>
                <a:cxn ang="0">
                  <a:pos x="connsiteX2732" y="connsiteY2732"/>
                </a:cxn>
                <a:cxn ang="0">
                  <a:pos x="connsiteX2733" y="connsiteY2733"/>
                </a:cxn>
                <a:cxn ang="0">
                  <a:pos x="connsiteX2734" y="connsiteY2734"/>
                </a:cxn>
                <a:cxn ang="0">
                  <a:pos x="connsiteX2735" y="connsiteY2735"/>
                </a:cxn>
                <a:cxn ang="0">
                  <a:pos x="connsiteX2736" y="connsiteY2736"/>
                </a:cxn>
                <a:cxn ang="0">
                  <a:pos x="connsiteX2737" y="connsiteY2737"/>
                </a:cxn>
                <a:cxn ang="0">
                  <a:pos x="connsiteX2738" y="connsiteY2738"/>
                </a:cxn>
                <a:cxn ang="0">
                  <a:pos x="connsiteX2739" y="connsiteY2739"/>
                </a:cxn>
                <a:cxn ang="0">
                  <a:pos x="connsiteX2740" y="connsiteY2740"/>
                </a:cxn>
                <a:cxn ang="0">
                  <a:pos x="connsiteX2741" y="connsiteY2741"/>
                </a:cxn>
                <a:cxn ang="0">
                  <a:pos x="connsiteX2742" y="connsiteY2742"/>
                </a:cxn>
                <a:cxn ang="0">
                  <a:pos x="connsiteX2743" y="connsiteY2743"/>
                </a:cxn>
                <a:cxn ang="0">
                  <a:pos x="connsiteX2744" y="connsiteY2744"/>
                </a:cxn>
                <a:cxn ang="0">
                  <a:pos x="connsiteX2745" y="connsiteY2745"/>
                </a:cxn>
                <a:cxn ang="0">
                  <a:pos x="connsiteX2746" y="connsiteY2746"/>
                </a:cxn>
                <a:cxn ang="0">
                  <a:pos x="connsiteX2747" y="connsiteY2747"/>
                </a:cxn>
                <a:cxn ang="0">
                  <a:pos x="connsiteX2748" y="connsiteY2748"/>
                </a:cxn>
                <a:cxn ang="0">
                  <a:pos x="connsiteX2749" y="connsiteY2749"/>
                </a:cxn>
                <a:cxn ang="0">
                  <a:pos x="connsiteX2750" y="connsiteY2750"/>
                </a:cxn>
                <a:cxn ang="0">
                  <a:pos x="connsiteX2751" y="connsiteY2751"/>
                </a:cxn>
                <a:cxn ang="0">
                  <a:pos x="connsiteX2752" y="connsiteY2752"/>
                </a:cxn>
                <a:cxn ang="0">
                  <a:pos x="connsiteX2753" y="connsiteY2753"/>
                </a:cxn>
                <a:cxn ang="0">
                  <a:pos x="connsiteX2754" y="connsiteY2754"/>
                </a:cxn>
                <a:cxn ang="0">
                  <a:pos x="connsiteX2755" y="connsiteY2755"/>
                </a:cxn>
                <a:cxn ang="0">
                  <a:pos x="connsiteX2756" y="connsiteY2756"/>
                </a:cxn>
                <a:cxn ang="0">
                  <a:pos x="connsiteX2757" y="connsiteY2757"/>
                </a:cxn>
                <a:cxn ang="0">
                  <a:pos x="connsiteX2758" y="connsiteY2758"/>
                </a:cxn>
                <a:cxn ang="0">
                  <a:pos x="connsiteX2759" y="connsiteY2759"/>
                </a:cxn>
                <a:cxn ang="0">
                  <a:pos x="connsiteX2760" y="connsiteY2760"/>
                </a:cxn>
                <a:cxn ang="0">
                  <a:pos x="connsiteX2761" y="connsiteY2761"/>
                </a:cxn>
                <a:cxn ang="0">
                  <a:pos x="connsiteX2762" y="connsiteY2762"/>
                </a:cxn>
                <a:cxn ang="0">
                  <a:pos x="connsiteX2763" y="connsiteY2763"/>
                </a:cxn>
                <a:cxn ang="0">
                  <a:pos x="connsiteX2764" y="connsiteY2764"/>
                </a:cxn>
                <a:cxn ang="0">
                  <a:pos x="connsiteX2765" y="connsiteY2765"/>
                </a:cxn>
                <a:cxn ang="0">
                  <a:pos x="connsiteX2766" y="connsiteY2766"/>
                </a:cxn>
                <a:cxn ang="0">
                  <a:pos x="connsiteX2767" y="connsiteY2767"/>
                </a:cxn>
                <a:cxn ang="0">
                  <a:pos x="connsiteX2768" y="connsiteY2768"/>
                </a:cxn>
                <a:cxn ang="0">
                  <a:pos x="connsiteX2769" y="connsiteY2769"/>
                </a:cxn>
                <a:cxn ang="0">
                  <a:pos x="connsiteX2770" y="connsiteY2770"/>
                </a:cxn>
                <a:cxn ang="0">
                  <a:pos x="connsiteX2771" y="connsiteY2771"/>
                </a:cxn>
                <a:cxn ang="0">
                  <a:pos x="connsiteX2772" y="connsiteY2772"/>
                </a:cxn>
                <a:cxn ang="0">
                  <a:pos x="connsiteX2773" y="connsiteY2773"/>
                </a:cxn>
                <a:cxn ang="0">
                  <a:pos x="connsiteX2774" y="connsiteY2774"/>
                </a:cxn>
                <a:cxn ang="0">
                  <a:pos x="connsiteX2775" y="connsiteY2775"/>
                </a:cxn>
                <a:cxn ang="0">
                  <a:pos x="connsiteX2776" y="connsiteY2776"/>
                </a:cxn>
                <a:cxn ang="0">
                  <a:pos x="connsiteX2777" y="connsiteY2777"/>
                </a:cxn>
                <a:cxn ang="0">
                  <a:pos x="connsiteX2778" y="connsiteY2778"/>
                </a:cxn>
                <a:cxn ang="0">
                  <a:pos x="connsiteX2779" y="connsiteY2779"/>
                </a:cxn>
                <a:cxn ang="0">
                  <a:pos x="connsiteX2780" y="connsiteY2780"/>
                </a:cxn>
                <a:cxn ang="0">
                  <a:pos x="connsiteX2781" y="connsiteY2781"/>
                </a:cxn>
                <a:cxn ang="0">
                  <a:pos x="connsiteX2782" y="connsiteY2782"/>
                </a:cxn>
                <a:cxn ang="0">
                  <a:pos x="connsiteX2783" y="connsiteY2783"/>
                </a:cxn>
                <a:cxn ang="0">
                  <a:pos x="connsiteX2784" y="connsiteY2784"/>
                </a:cxn>
                <a:cxn ang="0">
                  <a:pos x="connsiteX2785" y="connsiteY2785"/>
                </a:cxn>
                <a:cxn ang="0">
                  <a:pos x="connsiteX2786" y="connsiteY2786"/>
                </a:cxn>
                <a:cxn ang="0">
                  <a:pos x="connsiteX2787" y="connsiteY2787"/>
                </a:cxn>
                <a:cxn ang="0">
                  <a:pos x="connsiteX2788" y="connsiteY2788"/>
                </a:cxn>
                <a:cxn ang="0">
                  <a:pos x="connsiteX2789" y="connsiteY2789"/>
                </a:cxn>
                <a:cxn ang="0">
                  <a:pos x="connsiteX2790" y="connsiteY2790"/>
                </a:cxn>
                <a:cxn ang="0">
                  <a:pos x="connsiteX2791" y="connsiteY2791"/>
                </a:cxn>
                <a:cxn ang="0">
                  <a:pos x="connsiteX2792" y="connsiteY2792"/>
                </a:cxn>
                <a:cxn ang="0">
                  <a:pos x="connsiteX2793" y="connsiteY2793"/>
                </a:cxn>
                <a:cxn ang="0">
                  <a:pos x="connsiteX2794" y="connsiteY2794"/>
                </a:cxn>
                <a:cxn ang="0">
                  <a:pos x="connsiteX2795" y="connsiteY2795"/>
                </a:cxn>
              </a:cxnLst>
              <a:rect l="l" t="t" r="r" b="b"/>
              <a:pathLst>
                <a:path w="6386648" h="1849426">
                  <a:moveTo>
                    <a:pt x="4421987" y="1813377"/>
                  </a:moveTo>
                  <a:cubicBezTo>
                    <a:pt x="4431942" y="1813377"/>
                    <a:pt x="4440012" y="1821446"/>
                    <a:pt x="4440012" y="1831401"/>
                  </a:cubicBezTo>
                  <a:cubicBezTo>
                    <a:pt x="4440012" y="1841356"/>
                    <a:pt x="4431942" y="1849426"/>
                    <a:pt x="4421987" y="1849426"/>
                  </a:cubicBezTo>
                  <a:cubicBezTo>
                    <a:pt x="4412032" y="1849426"/>
                    <a:pt x="4403963" y="1841356"/>
                    <a:pt x="4403963" y="1831401"/>
                  </a:cubicBezTo>
                  <a:cubicBezTo>
                    <a:pt x="4403963" y="1821446"/>
                    <a:pt x="4412032" y="1813377"/>
                    <a:pt x="4421987" y="1813377"/>
                  </a:cubicBezTo>
                  <a:close/>
                  <a:moveTo>
                    <a:pt x="4235735" y="1807369"/>
                  </a:moveTo>
                  <a:cubicBezTo>
                    <a:pt x="4245690" y="1807369"/>
                    <a:pt x="4253760" y="1815439"/>
                    <a:pt x="4253760" y="1825393"/>
                  </a:cubicBezTo>
                  <a:cubicBezTo>
                    <a:pt x="4253760" y="1835348"/>
                    <a:pt x="4245690" y="1843418"/>
                    <a:pt x="4235735" y="1843418"/>
                  </a:cubicBezTo>
                  <a:cubicBezTo>
                    <a:pt x="4225780" y="1843418"/>
                    <a:pt x="4217711" y="1835348"/>
                    <a:pt x="4217711" y="1825393"/>
                  </a:cubicBezTo>
                  <a:cubicBezTo>
                    <a:pt x="4217711" y="1815439"/>
                    <a:pt x="4225780" y="1807369"/>
                    <a:pt x="4235735" y="1807369"/>
                  </a:cubicBezTo>
                  <a:close/>
                  <a:moveTo>
                    <a:pt x="4566182" y="1795353"/>
                  </a:moveTo>
                  <a:cubicBezTo>
                    <a:pt x="4576137" y="1795353"/>
                    <a:pt x="4584207" y="1803423"/>
                    <a:pt x="4584207" y="1813377"/>
                  </a:cubicBezTo>
                  <a:cubicBezTo>
                    <a:pt x="4584207" y="1823332"/>
                    <a:pt x="4576137" y="1831402"/>
                    <a:pt x="4566182" y="1831402"/>
                  </a:cubicBezTo>
                  <a:cubicBezTo>
                    <a:pt x="4556227" y="1831402"/>
                    <a:pt x="4548158" y="1823332"/>
                    <a:pt x="4548158" y="1813377"/>
                  </a:cubicBezTo>
                  <a:cubicBezTo>
                    <a:pt x="4548158" y="1803423"/>
                    <a:pt x="4556227" y="1795353"/>
                    <a:pt x="4566182" y="1795353"/>
                  </a:cubicBezTo>
                  <a:close/>
                  <a:moveTo>
                    <a:pt x="4698361" y="1777329"/>
                  </a:moveTo>
                  <a:cubicBezTo>
                    <a:pt x="4708316" y="1777329"/>
                    <a:pt x="4716386" y="1785399"/>
                    <a:pt x="4716386" y="1795353"/>
                  </a:cubicBezTo>
                  <a:cubicBezTo>
                    <a:pt x="4716386" y="1805308"/>
                    <a:pt x="4708316" y="1813378"/>
                    <a:pt x="4698361" y="1813378"/>
                  </a:cubicBezTo>
                  <a:cubicBezTo>
                    <a:pt x="4688406" y="1813378"/>
                    <a:pt x="4680336" y="1805308"/>
                    <a:pt x="4680336" y="1795353"/>
                  </a:cubicBezTo>
                  <a:cubicBezTo>
                    <a:pt x="4680336" y="1785399"/>
                    <a:pt x="4688406" y="1777329"/>
                    <a:pt x="4698361" y="1777329"/>
                  </a:cubicBezTo>
                  <a:close/>
                  <a:moveTo>
                    <a:pt x="4085531" y="1759304"/>
                  </a:moveTo>
                  <a:cubicBezTo>
                    <a:pt x="4095486" y="1759304"/>
                    <a:pt x="4103556" y="1767374"/>
                    <a:pt x="4103556" y="1777329"/>
                  </a:cubicBezTo>
                  <a:cubicBezTo>
                    <a:pt x="4103556" y="1787283"/>
                    <a:pt x="4095486" y="1795353"/>
                    <a:pt x="4085531" y="1795353"/>
                  </a:cubicBezTo>
                  <a:cubicBezTo>
                    <a:pt x="4075576" y="1795353"/>
                    <a:pt x="4067507" y="1787283"/>
                    <a:pt x="4067507" y="1777329"/>
                  </a:cubicBezTo>
                  <a:cubicBezTo>
                    <a:pt x="4067507" y="1767374"/>
                    <a:pt x="4075576" y="1759304"/>
                    <a:pt x="4085531" y="1759304"/>
                  </a:cubicBezTo>
                  <a:close/>
                  <a:moveTo>
                    <a:pt x="4301824" y="1723255"/>
                  </a:moveTo>
                  <a:cubicBezTo>
                    <a:pt x="4311779" y="1723255"/>
                    <a:pt x="4319849" y="1731324"/>
                    <a:pt x="4319849" y="1741279"/>
                  </a:cubicBezTo>
                  <a:cubicBezTo>
                    <a:pt x="4319849" y="1751234"/>
                    <a:pt x="4311779" y="1759304"/>
                    <a:pt x="4301824" y="1759304"/>
                  </a:cubicBezTo>
                  <a:cubicBezTo>
                    <a:pt x="4291869" y="1759304"/>
                    <a:pt x="4283800" y="1751234"/>
                    <a:pt x="4283800" y="1741279"/>
                  </a:cubicBezTo>
                  <a:cubicBezTo>
                    <a:pt x="4283800" y="1731324"/>
                    <a:pt x="4291869" y="1723255"/>
                    <a:pt x="4301824" y="1723255"/>
                  </a:cubicBezTo>
                  <a:close/>
                  <a:moveTo>
                    <a:pt x="4440011" y="1717247"/>
                  </a:moveTo>
                  <a:cubicBezTo>
                    <a:pt x="4449966" y="1717247"/>
                    <a:pt x="4458036" y="1725317"/>
                    <a:pt x="4458036" y="1735271"/>
                  </a:cubicBezTo>
                  <a:cubicBezTo>
                    <a:pt x="4458036" y="1745226"/>
                    <a:pt x="4449966" y="1753296"/>
                    <a:pt x="4440011" y="1753296"/>
                  </a:cubicBezTo>
                  <a:cubicBezTo>
                    <a:pt x="4430057" y="1753296"/>
                    <a:pt x="4421987" y="1745226"/>
                    <a:pt x="4421987" y="1735271"/>
                  </a:cubicBezTo>
                  <a:cubicBezTo>
                    <a:pt x="4421987" y="1725317"/>
                    <a:pt x="4430057" y="1717247"/>
                    <a:pt x="4440011" y="1717247"/>
                  </a:cubicBezTo>
                  <a:close/>
                  <a:moveTo>
                    <a:pt x="3965369" y="1711239"/>
                  </a:moveTo>
                  <a:cubicBezTo>
                    <a:pt x="3975324" y="1711239"/>
                    <a:pt x="3983394" y="1719309"/>
                    <a:pt x="3983394" y="1729263"/>
                  </a:cubicBezTo>
                  <a:cubicBezTo>
                    <a:pt x="3983394" y="1739218"/>
                    <a:pt x="3975324" y="1747288"/>
                    <a:pt x="3965369" y="1747288"/>
                  </a:cubicBezTo>
                  <a:cubicBezTo>
                    <a:pt x="3955414" y="1747288"/>
                    <a:pt x="3947345" y="1739218"/>
                    <a:pt x="3947345" y="1729263"/>
                  </a:cubicBezTo>
                  <a:cubicBezTo>
                    <a:pt x="3947345" y="1719309"/>
                    <a:pt x="3955414" y="1711239"/>
                    <a:pt x="3965369" y="1711239"/>
                  </a:cubicBezTo>
                  <a:close/>
                  <a:moveTo>
                    <a:pt x="4836548" y="1705231"/>
                  </a:moveTo>
                  <a:cubicBezTo>
                    <a:pt x="4846503" y="1705231"/>
                    <a:pt x="4854573" y="1713301"/>
                    <a:pt x="4854573" y="1723255"/>
                  </a:cubicBezTo>
                  <a:cubicBezTo>
                    <a:pt x="4854573" y="1733210"/>
                    <a:pt x="4846503" y="1741280"/>
                    <a:pt x="4836548" y="1741280"/>
                  </a:cubicBezTo>
                  <a:cubicBezTo>
                    <a:pt x="4826593" y="1741280"/>
                    <a:pt x="4818524" y="1733210"/>
                    <a:pt x="4818524" y="1723255"/>
                  </a:cubicBezTo>
                  <a:cubicBezTo>
                    <a:pt x="4818524" y="1713301"/>
                    <a:pt x="4826593" y="1705231"/>
                    <a:pt x="4836548" y="1705231"/>
                  </a:cubicBezTo>
                  <a:close/>
                  <a:moveTo>
                    <a:pt x="4175653" y="1681198"/>
                  </a:moveTo>
                  <a:cubicBezTo>
                    <a:pt x="4185608" y="1681198"/>
                    <a:pt x="4193678" y="1689268"/>
                    <a:pt x="4193678" y="1699222"/>
                  </a:cubicBezTo>
                  <a:cubicBezTo>
                    <a:pt x="4193678" y="1709177"/>
                    <a:pt x="4185608" y="1717247"/>
                    <a:pt x="4175653" y="1717247"/>
                  </a:cubicBezTo>
                  <a:cubicBezTo>
                    <a:pt x="4165698" y="1717247"/>
                    <a:pt x="4157629" y="1709177"/>
                    <a:pt x="4157629" y="1699222"/>
                  </a:cubicBezTo>
                  <a:cubicBezTo>
                    <a:pt x="4157629" y="1689268"/>
                    <a:pt x="4165698" y="1681198"/>
                    <a:pt x="4175653" y="1681198"/>
                  </a:cubicBezTo>
                  <a:close/>
                  <a:moveTo>
                    <a:pt x="4602231" y="1675190"/>
                  </a:moveTo>
                  <a:cubicBezTo>
                    <a:pt x="4612186" y="1675190"/>
                    <a:pt x="4620256" y="1683260"/>
                    <a:pt x="4620256" y="1693214"/>
                  </a:cubicBezTo>
                  <a:cubicBezTo>
                    <a:pt x="4620256" y="1703169"/>
                    <a:pt x="4612186" y="1711239"/>
                    <a:pt x="4602231" y="1711239"/>
                  </a:cubicBezTo>
                  <a:cubicBezTo>
                    <a:pt x="4592276" y="1711239"/>
                    <a:pt x="4584207" y="1703169"/>
                    <a:pt x="4584207" y="1693214"/>
                  </a:cubicBezTo>
                  <a:cubicBezTo>
                    <a:pt x="4584207" y="1683260"/>
                    <a:pt x="4592276" y="1675190"/>
                    <a:pt x="4602231" y="1675190"/>
                  </a:cubicBezTo>
                  <a:close/>
                  <a:moveTo>
                    <a:pt x="4734410" y="1663174"/>
                  </a:moveTo>
                  <a:cubicBezTo>
                    <a:pt x="4744365" y="1663174"/>
                    <a:pt x="4752435" y="1671243"/>
                    <a:pt x="4752435" y="1681198"/>
                  </a:cubicBezTo>
                  <a:cubicBezTo>
                    <a:pt x="4752435" y="1691153"/>
                    <a:pt x="4744365" y="1699223"/>
                    <a:pt x="4734410" y="1699223"/>
                  </a:cubicBezTo>
                  <a:cubicBezTo>
                    <a:pt x="4724456" y="1699223"/>
                    <a:pt x="4716386" y="1691153"/>
                    <a:pt x="4716386" y="1681198"/>
                  </a:cubicBezTo>
                  <a:cubicBezTo>
                    <a:pt x="4716386" y="1671243"/>
                    <a:pt x="4724456" y="1663174"/>
                    <a:pt x="4734410" y="1663174"/>
                  </a:cubicBezTo>
                  <a:close/>
                  <a:moveTo>
                    <a:pt x="3851214" y="1663174"/>
                  </a:moveTo>
                  <a:cubicBezTo>
                    <a:pt x="3861169" y="1663174"/>
                    <a:pt x="3869239" y="1671243"/>
                    <a:pt x="3869239" y="1681198"/>
                  </a:cubicBezTo>
                  <a:cubicBezTo>
                    <a:pt x="3869239" y="1691153"/>
                    <a:pt x="3861169" y="1699223"/>
                    <a:pt x="3851214" y="1699223"/>
                  </a:cubicBezTo>
                  <a:cubicBezTo>
                    <a:pt x="3841259" y="1699223"/>
                    <a:pt x="3833190" y="1691153"/>
                    <a:pt x="3833190" y="1681198"/>
                  </a:cubicBezTo>
                  <a:cubicBezTo>
                    <a:pt x="3833190" y="1671243"/>
                    <a:pt x="3841259" y="1663174"/>
                    <a:pt x="3851214" y="1663174"/>
                  </a:cubicBezTo>
                  <a:close/>
                  <a:moveTo>
                    <a:pt x="4061499" y="1627125"/>
                  </a:moveTo>
                  <a:cubicBezTo>
                    <a:pt x="4071454" y="1627125"/>
                    <a:pt x="4079524" y="1635195"/>
                    <a:pt x="4079524" y="1645149"/>
                  </a:cubicBezTo>
                  <a:cubicBezTo>
                    <a:pt x="4079524" y="1655104"/>
                    <a:pt x="4071454" y="1663174"/>
                    <a:pt x="4061499" y="1663174"/>
                  </a:cubicBezTo>
                  <a:cubicBezTo>
                    <a:pt x="4051544" y="1663174"/>
                    <a:pt x="4043475" y="1655104"/>
                    <a:pt x="4043475" y="1645149"/>
                  </a:cubicBezTo>
                  <a:cubicBezTo>
                    <a:pt x="4043475" y="1635195"/>
                    <a:pt x="4051544" y="1627125"/>
                    <a:pt x="4061499" y="1627125"/>
                  </a:cubicBezTo>
                  <a:close/>
                  <a:moveTo>
                    <a:pt x="4482068" y="1621117"/>
                  </a:moveTo>
                  <a:cubicBezTo>
                    <a:pt x="4492023" y="1621117"/>
                    <a:pt x="4500093" y="1629187"/>
                    <a:pt x="4500093" y="1639141"/>
                  </a:cubicBezTo>
                  <a:cubicBezTo>
                    <a:pt x="4500093" y="1649096"/>
                    <a:pt x="4492023" y="1657166"/>
                    <a:pt x="4482068" y="1657166"/>
                  </a:cubicBezTo>
                  <a:cubicBezTo>
                    <a:pt x="4472113" y="1657166"/>
                    <a:pt x="4464044" y="1649096"/>
                    <a:pt x="4464044" y="1639141"/>
                  </a:cubicBezTo>
                  <a:cubicBezTo>
                    <a:pt x="4464044" y="1629187"/>
                    <a:pt x="4472113" y="1621117"/>
                    <a:pt x="4482068" y="1621117"/>
                  </a:cubicBezTo>
                  <a:close/>
                  <a:moveTo>
                    <a:pt x="4926670" y="1615109"/>
                  </a:moveTo>
                  <a:cubicBezTo>
                    <a:pt x="4936625" y="1615109"/>
                    <a:pt x="4944695" y="1623179"/>
                    <a:pt x="4944695" y="1633133"/>
                  </a:cubicBezTo>
                  <a:cubicBezTo>
                    <a:pt x="4944695" y="1643088"/>
                    <a:pt x="4936625" y="1651158"/>
                    <a:pt x="4926670" y="1651158"/>
                  </a:cubicBezTo>
                  <a:cubicBezTo>
                    <a:pt x="4916715" y="1651158"/>
                    <a:pt x="4908646" y="1643088"/>
                    <a:pt x="4908646" y="1633133"/>
                  </a:cubicBezTo>
                  <a:cubicBezTo>
                    <a:pt x="4908646" y="1623179"/>
                    <a:pt x="4916715" y="1615109"/>
                    <a:pt x="4926670" y="1615109"/>
                  </a:cubicBezTo>
                  <a:close/>
                  <a:moveTo>
                    <a:pt x="3719035" y="1615109"/>
                  </a:moveTo>
                  <a:cubicBezTo>
                    <a:pt x="3728990" y="1615109"/>
                    <a:pt x="3737060" y="1623179"/>
                    <a:pt x="3737060" y="1633133"/>
                  </a:cubicBezTo>
                  <a:cubicBezTo>
                    <a:pt x="3737060" y="1643088"/>
                    <a:pt x="3728990" y="1651158"/>
                    <a:pt x="3719035" y="1651158"/>
                  </a:cubicBezTo>
                  <a:cubicBezTo>
                    <a:pt x="3709081" y="1651158"/>
                    <a:pt x="3701011" y="1643088"/>
                    <a:pt x="3701011" y="1633133"/>
                  </a:cubicBezTo>
                  <a:cubicBezTo>
                    <a:pt x="3701011" y="1623179"/>
                    <a:pt x="3709081" y="1615109"/>
                    <a:pt x="3719035" y="1615109"/>
                  </a:cubicBezTo>
                  <a:close/>
                  <a:moveTo>
                    <a:pt x="4343881" y="1603093"/>
                  </a:moveTo>
                  <a:cubicBezTo>
                    <a:pt x="4353836" y="1603093"/>
                    <a:pt x="4361906" y="1611162"/>
                    <a:pt x="4361906" y="1621117"/>
                  </a:cubicBezTo>
                  <a:cubicBezTo>
                    <a:pt x="4361906" y="1631072"/>
                    <a:pt x="4353836" y="1639142"/>
                    <a:pt x="4343881" y="1639142"/>
                  </a:cubicBezTo>
                  <a:cubicBezTo>
                    <a:pt x="4333927" y="1639142"/>
                    <a:pt x="4325857" y="1631072"/>
                    <a:pt x="4325857" y="1621117"/>
                  </a:cubicBezTo>
                  <a:cubicBezTo>
                    <a:pt x="4325857" y="1611162"/>
                    <a:pt x="4333927" y="1603093"/>
                    <a:pt x="4343881" y="1603093"/>
                  </a:cubicBezTo>
                  <a:close/>
                  <a:moveTo>
                    <a:pt x="4235735" y="1579060"/>
                  </a:moveTo>
                  <a:cubicBezTo>
                    <a:pt x="4245690" y="1579060"/>
                    <a:pt x="4253760" y="1587130"/>
                    <a:pt x="4253760" y="1597085"/>
                  </a:cubicBezTo>
                  <a:cubicBezTo>
                    <a:pt x="4253760" y="1607039"/>
                    <a:pt x="4245690" y="1615109"/>
                    <a:pt x="4235735" y="1615109"/>
                  </a:cubicBezTo>
                  <a:cubicBezTo>
                    <a:pt x="4225780" y="1615109"/>
                    <a:pt x="4217711" y="1607039"/>
                    <a:pt x="4217711" y="1597085"/>
                  </a:cubicBezTo>
                  <a:cubicBezTo>
                    <a:pt x="4217711" y="1587130"/>
                    <a:pt x="4225780" y="1579060"/>
                    <a:pt x="4235735" y="1579060"/>
                  </a:cubicBezTo>
                  <a:close/>
                  <a:moveTo>
                    <a:pt x="3941336" y="1573052"/>
                  </a:moveTo>
                  <a:cubicBezTo>
                    <a:pt x="3951291" y="1573052"/>
                    <a:pt x="3959361" y="1581121"/>
                    <a:pt x="3959361" y="1591076"/>
                  </a:cubicBezTo>
                  <a:cubicBezTo>
                    <a:pt x="3959361" y="1601031"/>
                    <a:pt x="3951291" y="1609101"/>
                    <a:pt x="3941336" y="1609101"/>
                  </a:cubicBezTo>
                  <a:cubicBezTo>
                    <a:pt x="3931381" y="1609101"/>
                    <a:pt x="3923312" y="1601031"/>
                    <a:pt x="3923312" y="1591076"/>
                  </a:cubicBezTo>
                  <a:cubicBezTo>
                    <a:pt x="3923312" y="1581121"/>
                    <a:pt x="3931381" y="1573052"/>
                    <a:pt x="3941336" y="1573052"/>
                  </a:cubicBezTo>
                  <a:close/>
                  <a:moveTo>
                    <a:pt x="1057431" y="1567044"/>
                  </a:moveTo>
                  <a:cubicBezTo>
                    <a:pt x="1067386" y="1567044"/>
                    <a:pt x="1075456" y="1575114"/>
                    <a:pt x="1075456" y="1585068"/>
                  </a:cubicBezTo>
                  <a:cubicBezTo>
                    <a:pt x="1075456" y="1595023"/>
                    <a:pt x="1067386" y="1603093"/>
                    <a:pt x="1057431" y="1603093"/>
                  </a:cubicBezTo>
                  <a:cubicBezTo>
                    <a:pt x="1047477" y="1603093"/>
                    <a:pt x="1039407" y="1595023"/>
                    <a:pt x="1039407" y="1585068"/>
                  </a:cubicBezTo>
                  <a:cubicBezTo>
                    <a:pt x="1039407" y="1575114"/>
                    <a:pt x="1047477" y="1567044"/>
                    <a:pt x="1057431" y="1567044"/>
                  </a:cubicBezTo>
                  <a:close/>
                  <a:moveTo>
                    <a:pt x="1201626" y="1561036"/>
                  </a:moveTo>
                  <a:cubicBezTo>
                    <a:pt x="1211581" y="1561036"/>
                    <a:pt x="1219651" y="1569106"/>
                    <a:pt x="1219651" y="1579060"/>
                  </a:cubicBezTo>
                  <a:cubicBezTo>
                    <a:pt x="1219651" y="1589015"/>
                    <a:pt x="1211581" y="1597085"/>
                    <a:pt x="1201626" y="1597085"/>
                  </a:cubicBezTo>
                  <a:cubicBezTo>
                    <a:pt x="1191672" y="1597085"/>
                    <a:pt x="1183602" y="1589015"/>
                    <a:pt x="1183602" y="1579060"/>
                  </a:cubicBezTo>
                  <a:cubicBezTo>
                    <a:pt x="1183602" y="1569106"/>
                    <a:pt x="1191672" y="1561036"/>
                    <a:pt x="1201626" y="1561036"/>
                  </a:cubicBezTo>
                  <a:close/>
                  <a:moveTo>
                    <a:pt x="4716385" y="1555028"/>
                  </a:moveTo>
                  <a:cubicBezTo>
                    <a:pt x="4726340" y="1555028"/>
                    <a:pt x="4734410" y="1563098"/>
                    <a:pt x="4734410" y="1573052"/>
                  </a:cubicBezTo>
                  <a:cubicBezTo>
                    <a:pt x="4734410" y="1583007"/>
                    <a:pt x="4726340" y="1591077"/>
                    <a:pt x="4716385" y="1591077"/>
                  </a:cubicBezTo>
                  <a:cubicBezTo>
                    <a:pt x="4706430" y="1591077"/>
                    <a:pt x="4698361" y="1583007"/>
                    <a:pt x="4698361" y="1573052"/>
                  </a:cubicBezTo>
                  <a:cubicBezTo>
                    <a:pt x="4698361" y="1563098"/>
                    <a:pt x="4706430" y="1555028"/>
                    <a:pt x="4716385" y="1555028"/>
                  </a:cubicBezTo>
                  <a:close/>
                  <a:moveTo>
                    <a:pt x="4578198" y="1555028"/>
                  </a:moveTo>
                  <a:cubicBezTo>
                    <a:pt x="4588153" y="1555028"/>
                    <a:pt x="4596223" y="1563098"/>
                    <a:pt x="4596223" y="1573052"/>
                  </a:cubicBezTo>
                  <a:cubicBezTo>
                    <a:pt x="4596223" y="1583007"/>
                    <a:pt x="4588153" y="1591077"/>
                    <a:pt x="4578198" y="1591077"/>
                  </a:cubicBezTo>
                  <a:cubicBezTo>
                    <a:pt x="4568243" y="1591077"/>
                    <a:pt x="4560173" y="1583007"/>
                    <a:pt x="4560173" y="1573052"/>
                  </a:cubicBezTo>
                  <a:cubicBezTo>
                    <a:pt x="4560173" y="1563098"/>
                    <a:pt x="4568243" y="1555028"/>
                    <a:pt x="4578198" y="1555028"/>
                  </a:cubicBezTo>
                  <a:close/>
                  <a:moveTo>
                    <a:pt x="1333805" y="1555028"/>
                  </a:moveTo>
                  <a:cubicBezTo>
                    <a:pt x="1343760" y="1555028"/>
                    <a:pt x="1351830" y="1563098"/>
                    <a:pt x="1351830" y="1573052"/>
                  </a:cubicBezTo>
                  <a:cubicBezTo>
                    <a:pt x="1351830" y="1583007"/>
                    <a:pt x="1343760" y="1591077"/>
                    <a:pt x="1333805" y="1591077"/>
                  </a:cubicBezTo>
                  <a:cubicBezTo>
                    <a:pt x="1323851" y="1591077"/>
                    <a:pt x="1315781" y="1583007"/>
                    <a:pt x="1315781" y="1573052"/>
                  </a:cubicBezTo>
                  <a:cubicBezTo>
                    <a:pt x="1315781" y="1563098"/>
                    <a:pt x="1323851" y="1555028"/>
                    <a:pt x="1333805" y="1555028"/>
                  </a:cubicBezTo>
                  <a:close/>
                  <a:moveTo>
                    <a:pt x="4842556" y="1543011"/>
                  </a:moveTo>
                  <a:cubicBezTo>
                    <a:pt x="4852511" y="1543011"/>
                    <a:pt x="4860581" y="1551080"/>
                    <a:pt x="4860581" y="1561035"/>
                  </a:cubicBezTo>
                  <a:cubicBezTo>
                    <a:pt x="4860581" y="1570990"/>
                    <a:pt x="4852511" y="1579060"/>
                    <a:pt x="4842556" y="1579060"/>
                  </a:cubicBezTo>
                  <a:cubicBezTo>
                    <a:pt x="4832601" y="1579060"/>
                    <a:pt x="4824532" y="1570990"/>
                    <a:pt x="4824532" y="1561035"/>
                  </a:cubicBezTo>
                  <a:cubicBezTo>
                    <a:pt x="4824532" y="1551080"/>
                    <a:pt x="4832601" y="1543011"/>
                    <a:pt x="4842556" y="1543011"/>
                  </a:cubicBezTo>
                  <a:close/>
                  <a:moveTo>
                    <a:pt x="3803149" y="1537003"/>
                  </a:moveTo>
                  <a:cubicBezTo>
                    <a:pt x="3813104" y="1537003"/>
                    <a:pt x="3821174" y="1545073"/>
                    <a:pt x="3821174" y="1555027"/>
                  </a:cubicBezTo>
                  <a:cubicBezTo>
                    <a:pt x="3821174" y="1564982"/>
                    <a:pt x="3813104" y="1573052"/>
                    <a:pt x="3803149" y="1573052"/>
                  </a:cubicBezTo>
                  <a:cubicBezTo>
                    <a:pt x="3793195" y="1573052"/>
                    <a:pt x="3785125" y="1564982"/>
                    <a:pt x="3785125" y="1555027"/>
                  </a:cubicBezTo>
                  <a:cubicBezTo>
                    <a:pt x="3785125" y="1545073"/>
                    <a:pt x="3793195" y="1537003"/>
                    <a:pt x="3803149" y="1537003"/>
                  </a:cubicBezTo>
                  <a:close/>
                  <a:moveTo>
                    <a:pt x="4127588" y="1530995"/>
                  </a:moveTo>
                  <a:cubicBezTo>
                    <a:pt x="4137543" y="1530995"/>
                    <a:pt x="4145613" y="1539065"/>
                    <a:pt x="4145613" y="1549019"/>
                  </a:cubicBezTo>
                  <a:cubicBezTo>
                    <a:pt x="4145613" y="1558974"/>
                    <a:pt x="4137543" y="1567044"/>
                    <a:pt x="4127588" y="1567044"/>
                  </a:cubicBezTo>
                  <a:cubicBezTo>
                    <a:pt x="4117633" y="1567044"/>
                    <a:pt x="4109563" y="1558974"/>
                    <a:pt x="4109563" y="1549019"/>
                  </a:cubicBezTo>
                  <a:cubicBezTo>
                    <a:pt x="4109563" y="1539065"/>
                    <a:pt x="4117633" y="1530995"/>
                    <a:pt x="4127588" y="1530995"/>
                  </a:cubicBezTo>
                  <a:close/>
                  <a:moveTo>
                    <a:pt x="3634921" y="1530995"/>
                  </a:moveTo>
                  <a:cubicBezTo>
                    <a:pt x="3644876" y="1530995"/>
                    <a:pt x="3652946" y="1539065"/>
                    <a:pt x="3652946" y="1549019"/>
                  </a:cubicBezTo>
                  <a:cubicBezTo>
                    <a:pt x="3652946" y="1558974"/>
                    <a:pt x="3644876" y="1567044"/>
                    <a:pt x="3634921" y="1567044"/>
                  </a:cubicBezTo>
                  <a:cubicBezTo>
                    <a:pt x="3624966" y="1567044"/>
                    <a:pt x="3616897" y="1558974"/>
                    <a:pt x="3616897" y="1549019"/>
                  </a:cubicBezTo>
                  <a:cubicBezTo>
                    <a:pt x="3616897" y="1539065"/>
                    <a:pt x="3624966" y="1530995"/>
                    <a:pt x="3634921" y="1530995"/>
                  </a:cubicBezTo>
                  <a:close/>
                  <a:moveTo>
                    <a:pt x="3532783" y="1530995"/>
                  </a:moveTo>
                  <a:cubicBezTo>
                    <a:pt x="3542738" y="1530995"/>
                    <a:pt x="3550808" y="1539065"/>
                    <a:pt x="3550808" y="1549019"/>
                  </a:cubicBezTo>
                  <a:cubicBezTo>
                    <a:pt x="3550808" y="1558974"/>
                    <a:pt x="3542738" y="1567044"/>
                    <a:pt x="3532783" y="1567044"/>
                  </a:cubicBezTo>
                  <a:cubicBezTo>
                    <a:pt x="3522829" y="1567044"/>
                    <a:pt x="3514759" y="1558974"/>
                    <a:pt x="3514759" y="1549019"/>
                  </a:cubicBezTo>
                  <a:cubicBezTo>
                    <a:pt x="3514759" y="1539065"/>
                    <a:pt x="3522829" y="1530995"/>
                    <a:pt x="3532783" y="1530995"/>
                  </a:cubicBezTo>
                  <a:close/>
                  <a:moveTo>
                    <a:pt x="1478000" y="1530995"/>
                  </a:moveTo>
                  <a:cubicBezTo>
                    <a:pt x="1487955" y="1530995"/>
                    <a:pt x="1496025" y="1539065"/>
                    <a:pt x="1496025" y="1549019"/>
                  </a:cubicBezTo>
                  <a:cubicBezTo>
                    <a:pt x="1496025" y="1558974"/>
                    <a:pt x="1487955" y="1567044"/>
                    <a:pt x="1478000" y="1567044"/>
                  </a:cubicBezTo>
                  <a:cubicBezTo>
                    <a:pt x="1468046" y="1567044"/>
                    <a:pt x="1459976" y="1558974"/>
                    <a:pt x="1459976" y="1549019"/>
                  </a:cubicBezTo>
                  <a:cubicBezTo>
                    <a:pt x="1459976" y="1539065"/>
                    <a:pt x="1468046" y="1530995"/>
                    <a:pt x="1478000" y="1530995"/>
                  </a:cubicBezTo>
                  <a:close/>
                  <a:moveTo>
                    <a:pt x="4427995" y="1518979"/>
                  </a:moveTo>
                  <a:cubicBezTo>
                    <a:pt x="4437950" y="1518979"/>
                    <a:pt x="4446020" y="1527049"/>
                    <a:pt x="4446020" y="1537004"/>
                  </a:cubicBezTo>
                  <a:cubicBezTo>
                    <a:pt x="4446020" y="1546958"/>
                    <a:pt x="4437950" y="1555028"/>
                    <a:pt x="4427995" y="1555028"/>
                  </a:cubicBezTo>
                  <a:cubicBezTo>
                    <a:pt x="4418040" y="1555028"/>
                    <a:pt x="4409970" y="1546958"/>
                    <a:pt x="4409970" y="1537004"/>
                  </a:cubicBezTo>
                  <a:cubicBezTo>
                    <a:pt x="4409970" y="1527049"/>
                    <a:pt x="4418040" y="1518979"/>
                    <a:pt x="4427995" y="1518979"/>
                  </a:cubicBezTo>
                  <a:close/>
                  <a:moveTo>
                    <a:pt x="4980743" y="1506962"/>
                  </a:moveTo>
                  <a:cubicBezTo>
                    <a:pt x="4990698" y="1506962"/>
                    <a:pt x="4998768" y="1515032"/>
                    <a:pt x="4998768" y="1524986"/>
                  </a:cubicBezTo>
                  <a:cubicBezTo>
                    <a:pt x="4998768" y="1534941"/>
                    <a:pt x="4990698" y="1543011"/>
                    <a:pt x="4980743" y="1543011"/>
                  </a:cubicBezTo>
                  <a:cubicBezTo>
                    <a:pt x="4970789" y="1543011"/>
                    <a:pt x="4962719" y="1534941"/>
                    <a:pt x="4962719" y="1524986"/>
                  </a:cubicBezTo>
                  <a:cubicBezTo>
                    <a:pt x="4962719" y="1515032"/>
                    <a:pt x="4970789" y="1506962"/>
                    <a:pt x="4980743" y="1506962"/>
                  </a:cubicBezTo>
                  <a:close/>
                  <a:moveTo>
                    <a:pt x="961301" y="1506962"/>
                  </a:moveTo>
                  <a:cubicBezTo>
                    <a:pt x="971256" y="1506962"/>
                    <a:pt x="979326" y="1515032"/>
                    <a:pt x="979326" y="1524986"/>
                  </a:cubicBezTo>
                  <a:cubicBezTo>
                    <a:pt x="979326" y="1534941"/>
                    <a:pt x="971256" y="1543011"/>
                    <a:pt x="961301" y="1543011"/>
                  </a:cubicBezTo>
                  <a:cubicBezTo>
                    <a:pt x="951347" y="1543011"/>
                    <a:pt x="943277" y="1534941"/>
                    <a:pt x="943277" y="1524986"/>
                  </a:cubicBezTo>
                  <a:cubicBezTo>
                    <a:pt x="943277" y="1515032"/>
                    <a:pt x="951347" y="1506962"/>
                    <a:pt x="961301" y="1506962"/>
                  </a:cubicBezTo>
                  <a:close/>
                  <a:moveTo>
                    <a:pt x="859163" y="1500954"/>
                  </a:moveTo>
                  <a:cubicBezTo>
                    <a:pt x="869118" y="1500954"/>
                    <a:pt x="877188" y="1509024"/>
                    <a:pt x="877188" y="1518978"/>
                  </a:cubicBezTo>
                  <a:cubicBezTo>
                    <a:pt x="877188" y="1528933"/>
                    <a:pt x="869118" y="1537003"/>
                    <a:pt x="859163" y="1537003"/>
                  </a:cubicBezTo>
                  <a:cubicBezTo>
                    <a:pt x="849209" y="1537003"/>
                    <a:pt x="841139" y="1528933"/>
                    <a:pt x="841139" y="1518978"/>
                  </a:cubicBezTo>
                  <a:cubicBezTo>
                    <a:pt x="841139" y="1509024"/>
                    <a:pt x="849209" y="1500954"/>
                    <a:pt x="859163" y="1500954"/>
                  </a:cubicBezTo>
                  <a:close/>
                  <a:moveTo>
                    <a:pt x="4013434" y="1482930"/>
                  </a:moveTo>
                  <a:cubicBezTo>
                    <a:pt x="4023389" y="1482930"/>
                    <a:pt x="4031459" y="1490999"/>
                    <a:pt x="4031459" y="1500954"/>
                  </a:cubicBezTo>
                  <a:cubicBezTo>
                    <a:pt x="4031459" y="1510909"/>
                    <a:pt x="4023389" y="1518979"/>
                    <a:pt x="4013434" y="1518979"/>
                  </a:cubicBezTo>
                  <a:cubicBezTo>
                    <a:pt x="4003480" y="1518979"/>
                    <a:pt x="3995410" y="1510909"/>
                    <a:pt x="3995410" y="1500954"/>
                  </a:cubicBezTo>
                  <a:cubicBezTo>
                    <a:pt x="3995410" y="1490999"/>
                    <a:pt x="4003480" y="1482930"/>
                    <a:pt x="4013434" y="1482930"/>
                  </a:cubicBezTo>
                  <a:close/>
                  <a:moveTo>
                    <a:pt x="3412620" y="1482930"/>
                  </a:moveTo>
                  <a:cubicBezTo>
                    <a:pt x="3422575" y="1482930"/>
                    <a:pt x="3430645" y="1490999"/>
                    <a:pt x="3430645" y="1500954"/>
                  </a:cubicBezTo>
                  <a:cubicBezTo>
                    <a:pt x="3430645" y="1510909"/>
                    <a:pt x="3422575" y="1518979"/>
                    <a:pt x="3412620" y="1518979"/>
                  </a:cubicBezTo>
                  <a:cubicBezTo>
                    <a:pt x="3402666" y="1518979"/>
                    <a:pt x="3394596" y="1510909"/>
                    <a:pt x="3394596" y="1500954"/>
                  </a:cubicBezTo>
                  <a:cubicBezTo>
                    <a:pt x="3394596" y="1490999"/>
                    <a:pt x="3402666" y="1482930"/>
                    <a:pt x="3412620" y="1482930"/>
                  </a:cubicBezTo>
                  <a:close/>
                  <a:moveTo>
                    <a:pt x="1586148" y="1476922"/>
                  </a:moveTo>
                  <a:cubicBezTo>
                    <a:pt x="1596102" y="1476922"/>
                    <a:pt x="1604172" y="1484992"/>
                    <a:pt x="1604172" y="1494946"/>
                  </a:cubicBezTo>
                  <a:cubicBezTo>
                    <a:pt x="1604172" y="1504901"/>
                    <a:pt x="1596102" y="1512971"/>
                    <a:pt x="1586148" y="1512971"/>
                  </a:cubicBezTo>
                  <a:cubicBezTo>
                    <a:pt x="1576193" y="1512971"/>
                    <a:pt x="1568123" y="1504901"/>
                    <a:pt x="1568123" y="1494946"/>
                  </a:cubicBezTo>
                  <a:cubicBezTo>
                    <a:pt x="1568123" y="1484992"/>
                    <a:pt x="1576193" y="1476922"/>
                    <a:pt x="1586148" y="1476922"/>
                  </a:cubicBezTo>
                  <a:close/>
                  <a:moveTo>
                    <a:pt x="4271783" y="1464906"/>
                  </a:moveTo>
                  <a:cubicBezTo>
                    <a:pt x="4281738" y="1464906"/>
                    <a:pt x="4289808" y="1472976"/>
                    <a:pt x="4289808" y="1482930"/>
                  </a:cubicBezTo>
                  <a:cubicBezTo>
                    <a:pt x="4289808" y="1492885"/>
                    <a:pt x="4281738" y="1500955"/>
                    <a:pt x="4271783" y="1500955"/>
                  </a:cubicBezTo>
                  <a:cubicBezTo>
                    <a:pt x="4261828" y="1500955"/>
                    <a:pt x="4253759" y="1492885"/>
                    <a:pt x="4253759" y="1482930"/>
                  </a:cubicBezTo>
                  <a:cubicBezTo>
                    <a:pt x="4253759" y="1472976"/>
                    <a:pt x="4261828" y="1464906"/>
                    <a:pt x="4271783" y="1464906"/>
                  </a:cubicBezTo>
                  <a:close/>
                  <a:moveTo>
                    <a:pt x="1105497" y="1464906"/>
                  </a:moveTo>
                  <a:cubicBezTo>
                    <a:pt x="1115451" y="1464906"/>
                    <a:pt x="1123521" y="1472976"/>
                    <a:pt x="1123521" y="1482930"/>
                  </a:cubicBezTo>
                  <a:cubicBezTo>
                    <a:pt x="1123521" y="1492885"/>
                    <a:pt x="1115451" y="1500955"/>
                    <a:pt x="1105497" y="1500955"/>
                  </a:cubicBezTo>
                  <a:cubicBezTo>
                    <a:pt x="1095542" y="1500955"/>
                    <a:pt x="1087472" y="1492885"/>
                    <a:pt x="1087472" y="1482930"/>
                  </a:cubicBezTo>
                  <a:cubicBezTo>
                    <a:pt x="1087472" y="1472976"/>
                    <a:pt x="1095542" y="1464906"/>
                    <a:pt x="1105497" y="1464906"/>
                  </a:cubicBezTo>
                  <a:close/>
                  <a:moveTo>
                    <a:pt x="4602231" y="1452889"/>
                  </a:moveTo>
                  <a:cubicBezTo>
                    <a:pt x="4612186" y="1452889"/>
                    <a:pt x="4620256" y="1460958"/>
                    <a:pt x="4620256" y="1470913"/>
                  </a:cubicBezTo>
                  <a:cubicBezTo>
                    <a:pt x="4620256" y="1480868"/>
                    <a:pt x="4612186" y="1488938"/>
                    <a:pt x="4602231" y="1488938"/>
                  </a:cubicBezTo>
                  <a:cubicBezTo>
                    <a:pt x="4592276" y="1488938"/>
                    <a:pt x="4584207" y="1480868"/>
                    <a:pt x="4584207" y="1470913"/>
                  </a:cubicBezTo>
                  <a:cubicBezTo>
                    <a:pt x="4584207" y="1460958"/>
                    <a:pt x="4592276" y="1452889"/>
                    <a:pt x="4602231" y="1452889"/>
                  </a:cubicBezTo>
                  <a:close/>
                  <a:moveTo>
                    <a:pt x="3875247" y="1452889"/>
                  </a:moveTo>
                  <a:cubicBezTo>
                    <a:pt x="3885202" y="1452889"/>
                    <a:pt x="3893272" y="1460958"/>
                    <a:pt x="3893272" y="1470913"/>
                  </a:cubicBezTo>
                  <a:cubicBezTo>
                    <a:pt x="3893272" y="1480868"/>
                    <a:pt x="3885202" y="1488938"/>
                    <a:pt x="3875247" y="1488938"/>
                  </a:cubicBezTo>
                  <a:cubicBezTo>
                    <a:pt x="3865292" y="1488938"/>
                    <a:pt x="3857223" y="1480868"/>
                    <a:pt x="3857223" y="1470913"/>
                  </a:cubicBezTo>
                  <a:cubicBezTo>
                    <a:pt x="3857223" y="1460958"/>
                    <a:pt x="3865292" y="1452889"/>
                    <a:pt x="3875247" y="1452889"/>
                  </a:cubicBezTo>
                  <a:close/>
                  <a:moveTo>
                    <a:pt x="1706311" y="1452889"/>
                  </a:moveTo>
                  <a:cubicBezTo>
                    <a:pt x="1716265" y="1452889"/>
                    <a:pt x="1724335" y="1460958"/>
                    <a:pt x="1724335" y="1470913"/>
                  </a:cubicBezTo>
                  <a:cubicBezTo>
                    <a:pt x="1724335" y="1480868"/>
                    <a:pt x="1716265" y="1488938"/>
                    <a:pt x="1706311" y="1488938"/>
                  </a:cubicBezTo>
                  <a:cubicBezTo>
                    <a:pt x="1696356" y="1488938"/>
                    <a:pt x="1688286" y="1480868"/>
                    <a:pt x="1688286" y="1470913"/>
                  </a:cubicBezTo>
                  <a:cubicBezTo>
                    <a:pt x="1688286" y="1460958"/>
                    <a:pt x="1696356" y="1452889"/>
                    <a:pt x="1706311" y="1452889"/>
                  </a:cubicBezTo>
                  <a:close/>
                  <a:moveTo>
                    <a:pt x="1411911" y="1452889"/>
                  </a:moveTo>
                  <a:cubicBezTo>
                    <a:pt x="1421866" y="1452889"/>
                    <a:pt x="1429936" y="1460958"/>
                    <a:pt x="1429936" y="1470913"/>
                  </a:cubicBezTo>
                  <a:cubicBezTo>
                    <a:pt x="1429936" y="1480868"/>
                    <a:pt x="1421866" y="1488938"/>
                    <a:pt x="1411911" y="1488938"/>
                  </a:cubicBezTo>
                  <a:cubicBezTo>
                    <a:pt x="1401957" y="1488938"/>
                    <a:pt x="1393887" y="1480868"/>
                    <a:pt x="1393887" y="1470913"/>
                  </a:cubicBezTo>
                  <a:cubicBezTo>
                    <a:pt x="1393887" y="1460958"/>
                    <a:pt x="1401957" y="1452889"/>
                    <a:pt x="1411911" y="1452889"/>
                  </a:cubicBezTo>
                  <a:close/>
                  <a:moveTo>
                    <a:pt x="1249691" y="1452889"/>
                  </a:moveTo>
                  <a:cubicBezTo>
                    <a:pt x="1259646" y="1452889"/>
                    <a:pt x="1267716" y="1460958"/>
                    <a:pt x="1267716" y="1470913"/>
                  </a:cubicBezTo>
                  <a:cubicBezTo>
                    <a:pt x="1267716" y="1480868"/>
                    <a:pt x="1259646" y="1488938"/>
                    <a:pt x="1249691" y="1488938"/>
                  </a:cubicBezTo>
                  <a:cubicBezTo>
                    <a:pt x="1239737" y="1488938"/>
                    <a:pt x="1231667" y="1480868"/>
                    <a:pt x="1231667" y="1470913"/>
                  </a:cubicBezTo>
                  <a:cubicBezTo>
                    <a:pt x="1231667" y="1460958"/>
                    <a:pt x="1239737" y="1452889"/>
                    <a:pt x="1249691" y="1452889"/>
                  </a:cubicBezTo>
                  <a:close/>
                  <a:moveTo>
                    <a:pt x="4764451" y="1446881"/>
                  </a:moveTo>
                  <a:cubicBezTo>
                    <a:pt x="4774406" y="1446881"/>
                    <a:pt x="4782476" y="1454951"/>
                    <a:pt x="4782476" y="1464905"/>
                  </a:cubicBezTo>
                  <a:cubicBezTo>
                    <a:pt x="4782476" y="1474860"/>
                    <a:pt x="4774406" y="1482930"/>
                    <a:pt x="4764451" y="1482930"/>
                  </a:cubicBezTo>
                  <a:cubicBezTo>
                    <a:pt x="4754497" y="1482930"/>
                    <a:pt x="4746427" y="1474860"/>
                    <a:pt x="4746427" y="1464905"/>
                  </a:cubicBezTo>
                  <a:cubicBezTo>
                    <a:pt x="4746427" y="1454951"/>
                    <a:pt x="4754497" y="1446881"/>
                    <a:pt x="4764451" y="1446881"/>
                  </a:cubicBezTo>
                  <a:close/>
                  <a:moveTo>
                    <a:pt x="763032" y="1446881"/>
                  </a:moveTo>
                  <a:cubicBezTo>
                    <a:pt x="772987" y="1446881"/>
                    <a:pt x="781057" y="1454951"/>
                    <a:pt x="781057" y="1464905"/>
                  </a:cubicBezTo>
                  <a:cubicBezTo>
                    <a:pt x="781057" y="1474860"/>
                    <a:pt x="772987" y="1482930"/>
                    <a:pt x="763032" y="1482930"/>
                  </a:cubicBezTo>
                  <a:cubicBezTo>
                    <a:pt x="753078" y="1482930"/>
                    <a:pt x="745008" y="1474860"/>
                    <a:pt x="745008" y="1464905"/>
                  </a:cubicBezTo>
                  <a:cubicBezTo>
                    <a:pt x="745008" y="1454951"/>
                    <a:pt x="753078" y="1446881"/>
                    <a:pt x="763032" y="1446881"/>
                  </a:cubicBezTo>
                  <a:close/>
                  <a:moveTo>
                    <a:pt x="3731051" y="1434865"/>
                  </a:moveTo>
                  <a:cubicBezTo>
                    <a:pt x="3741006" y="1434865"/>
                    <a:pt x="3749076" y="1442935"/>
                    <a:pt x="3749076" y="1452889"/>
                  </a:cubicBezTo>
                  <a:cubicBezTo>
                    <a:pt x="3749076" y="1462844"/>
                    <a:pt x="3741006" y="1470914"/>
                    <a:pt x="3731051" y="1470914"/>
                  </a:cubicBezTo>
                  <a:cubicBezTo>
                    <a:pt x="3721096" y="1470914"/>
                    <a:pt x="3713027" y="1462844"/>
                    <a:pt x="3713027" y="1452889"/>
                  </a:cubicBezTo>
                  <a:cubicBezTo>
                    <a:pt x="3713027" y="1442935"/>
                    <a:pt x="3721096" y="1434865"/>
                    <a:pt x="3731051" y="1434865"/>
                  </a:cubicBezTo>
                  <a:close/>
                  <a:moveTo>
                    <a:pt x="3304474" y="1422849"/>
                  </a:moveTo>
                  <a:cubicBezTo>
                    <a:pt x="3314429" y="1422849"/>
                    <a:pt x="3322499" y="1430918"/>
                    <a:pt x="3322499" y="1440873"/>
                  </a:cubicBezTo>
                  <a:cubicBezTo>
                    <a:pt x="3322499" y="1450828"/>
                    <a:pt x="3314429" y="1458898"/>
                    <a:pt x="3304474" y="1458898"/>
                  </a:cubicBezTo>
                  <a:cubicBezTo>
                    <a:pt x="3294519" y="1458898"/>
                    <a:pt x="3286450" y="1450828"/>
                    <a:pt x="3286450" y="1440873"/>
                  </a:cubicBezTo>
                  <a:cubicBezTo>
                    <a:pt x="3286450" y="1430918"/>
                    <a:pt x="3294519" y="1422849"/>
                    <a:pt x="3304474" y="1422849"/>
                  </a:cubicBezTo>
                  <a:close/>
                  <a:moveTo>
                    <a:pt x="4890621" y="1416840"/>
                  </a:moveTo>
                  <a:cubicBezTo>
                    <a:pt x="4900576" y="1416840"/>
                    <a:pt x="4908646" y="1424910"/>
                    <a:pt x="4908646" y="1434864"/>
                  </a:cubicBezTo>
                  <a:cubicBezTo>
                    <a:pt x="4908646" y="1444819"/>
                    <a:pt x="4900576" y="1452889"/>
                    <a:pt x="4890621" y="1452889"/>
                  </a:cubicBezTo>
                  <a:cubicBezTo>
                    <a:pt x="4880667" y="1452889"/>
                    <a:pt x="4872597" y="1444819"/>
                    <a:pt x="4872597" y="1434864"/>
                  </a:cubicBezTo>
                  <a:cubicBezTo>
                    <a:pt x="4872597" y="1424910"/>
                    <a:pt x="4880667" y="1416840"/>
                    <a:pt x="4890621" y="1416840"/>
                  </a:cubicBezTo>
                  <a:close/>
                  <a:moveTo>
                    <a:pt x="3544799" y="1410832"/>
                  </a:moveTo>
                  <a:cubicBezTo>
                    <a:pt x="3554754" y="1410832"/>
                    <a:pt x="3562824" y="1418902"/>
                    <a:pt x="3562824" y="1428856"/>
                  </a:cubicBezTo>
                  <a:cubicBezTo>
                    <a:pt x="3562824" y="1438811"/>
                    <a:pt x="3554754" y="1446881"/>
                    <a:pt x="3544799" y="1446881"/>
                  </a:cubicBezTo>
                  <a:cubicBezTo>
                    <a:pt x="3534844" y="1446881"/>
                    <a:pt x="3526775" y="1438811"/>
                    <a:pt x="3526775" y="1428856"/>
                  </a:cubicBezTo>
                  <a:cubicBezTo>
                    <a:pt x="3526775" y="1418902"/>
                    <a:pt x="3534844" y="1410832"/>
                    <a:pt x="3544799" y="1410832"/>
                  </a:cubicBezTo>
                  <a:close/>
                  <a:moveTo>
                    <a:pt x="4488076" y="1404824"/>
                  </a:moveTo>
                  <a:cubicBezTo>
                    <a:pt x="4498031" y="1404824"/>
                    <a:pt x="4506101" y="1412894"/>
                    <a:pt x="4506101" y="1422848"/>
                  </a:cubicBezTo>
                  <a:cubicBezTo>
                    <a:pt x="4506101" y="1432803"/>
                    <a:pt x="4498031" y="1440873"/>
                    <a:pt x="4488076" y="1440873"/>
                  </a:cubicBezTo>
                  <a:cubicBezTo>
                    <a:pt x="4478121" y="1440873"/>
                    <a:pt x="4470051" y="1432803"/>
                    <a:pt x="4470051" y="1422848"/>
                  </a:cubicBezTo>
                  <a:cubicBezTo>
                    <a:pt x="4470051" y="1412894"/>
                    <a:pt x="4478121" y="1404824"/>
                    <a:pt x="4488076" y="1404824"/>
                  </a:cubicBezTo>
                  <a:close/>
                  <a:moveTo>
                    <a:pt x="5028808" y="1398816"/>
                  </a:moveTo>
                  <a:cubicBezTo>
                    <a:pt x="5038763" y="1398816"/>
                    <a:pt x="5046833" y="1406886"/>
                    <a:pt x="5046833" y="1416841"/>
                  </a:cubicBezTo>
                  <a:cubicBezTo>
                    <a:pt x="5046833" y="1426795"/>
                    <a:pt x="5038763" y="1434865"/>
                    <a:pt x="5028808" y="1434865"/>
                  </a:cubicBezTo>
                  <a:cubicBezTo>
                    <a:pt x="5018853" y="1434865"/>
                    <a:pt x="5010783" y="1426795"/>
                    <a:pt x="5010783" y="1416841"/>
                  </a:cubicBezTo>
                  <a:cubicBezTo>
                    <a:pt x="5010783" y="1406886"/>
                    <a:pt x="5018853" y="1398816"/>
                    <a:pt x="5028808" y="1398816"/>
                  </a:cubicBezTo>
                  <a:close/>
                  <a:moveTo>
                    <a:pt x="4367914" y="1398816"/>
                  </a:moveTo>
                  <a:cubicBezTo>
                    <a:pt x="4377869" y="1398816"/>
                    <a:pt x="4385939" y="1406886"/>
                    <a:pt x="4385939" y="1416841"/>
                  </a:cubicBezTo>
                  <a:cubicBezTo>
                    <a:pt x="4385939" y="1426795"/>
                    <a:pt x="4377869" y="1434865"/>
                    <a:pt x="4367914" y="1434865"/>
                  </a:cubicBezTo>
                  <a:cubicBezTo>
                    <a:pt x="4357959" y="1434865"/>
                    <a:pt x="4349889" y="1426795"/>
                    <a:pt x="4349889" y="1416841"/>
                  </a:cubicBezTo>
                  <a:cubicBezTo>
                    <a:pt x="4349889" y="1406886"/>
                    <a:pt x="4357959" y="1398816"/>
                    <a:pt x="4367914" y="1398816"/>
                  </a:cubicBezTo>
                  <a:close/>
                  <a:moveTo>
                    <a:pt x="4163637" y="1398816"/>
                  </a:moveTo>
                  <a:cubicBezTo>
                    <a:pt x="4173592" y="1398816"/>
                    <a:pt x="4181662" y="1406886"/>
                    <a:pt x="4181662" y="1416841"/>
                  </a:cubicBezTo>
                  <a:cubicBezTo>
                    <a:pt x="4181662" y="1426795"/>
                    <a:pt x="4173592" y="1434865"/>
                    <a:pt x="4163637" y="1434865"/>
                  </a:cubicBezTo>
                  <a:cubicBezTo>
                    <a:pt x="4153683" y="1434865"/>
                    <a:pt x="4145613" y="1426795"/>
                    <a:pt x="4145613" y="1416841"/>
                  </a:cubicBezTo>
                  <a:cubicBezTo>
                    <a:pt x="4145613" y="1406886"/>
                    <a:pt x="4153683" y="1398816"/>
                    <a:pt x="4163637" y="1398816"/>
                  </a:cubicBezTo>
                  <a:close/>
                  <a:moveTo>
                    <a:pt x="672910" y="1398816"/>
                  </a:moveTo>
                  <a:cubicBezTo>
                    <a:pt x="682865" y="1398816"/>
                    <a:pt x="690935" y="1406886"/>
                    <a:pt x="690935" y="1416841"/>
                  </a:cubicBezTo>
                  <a:cubicBezTo>
                    <a:pt x="690935" y="1426795"/>
                    <a:pt x="682865" y="1434865"/>
                    <a:pt x="672910" y="1434865"/>
                  </a:cubicBezTo>
                  <a:cubicBezTo>
                    <a:pt x="662956" y="1434865"/>
                    <a:pt x="654886" y="1426795"/>
                    <a:pt x="654886" y="1416841"/>
                  </a:cubicBezTo>
                  <a:cubicBezTo>
                    <a:pt x="654886" y="1406886"/>
                    <a:pt x="662956" y="1398816"/>
                    <a:pt x="672910" y="1398816"/>
                  </a:cubicBezTo>
                  <a:close/>
                  <a:moveTo>
                    <a:pt x="3190319" y="1392808"/>
                  </a:moveTo>
                  <a:cubicBezTo>
                    <a:pt x="3200274" y="1392808"/>
                    <a:pt x="3208344" y="1400877"/>
                    <a:pt x="3208344" y="1410832"/>
                  </a:cubicBezTo>
                  <a:cubicBezTo>
                    <a:pt x="3208344" y="1420787"/>
                    <a:pt x="3200274" y="1428857"/>
                    <a:pt x="3190319" y="1428857"/>
                  </a:cubicBezTo>
                  <a:cubicBezTo>
                    <a:pt x="3180364" y="1428857"/>
                    <a:pt x="3172295" y="1420787"/>
                    <a:pt x="3172295" y="1410832"/>
                  </a:cubicBezTo>
                  <a:cubicBezTo>
                    <a:pt x="3172295" y="1400877"/>
                    <a:pt x="3180364" y="1392808"/>
                    <a:pt x="3190319" y="1392808"/>
                  </a:cubicBezTo>
                  <a:close/>
                  <a:moveTo>
                    <a:pt x="1814456" y="1392808"/>
                  </a:moveTo>
                  <a:cubicBezTo>
                    <a:pt x="1824411" y="1392808"/>
                    <a:pt x="1832481" y="1400877"/>
                    <a:pt x="1832481" y="1410832"/>
                  </a:cubicBezTo>
                  <a:cubicBezTo>
                    <a:pt x="1832481" y="1420787"/>
                    <a:pt x="1824411" y="1428857"/>
                    <a:pt x="1814456" y="1428857"/>
                  </a:cubicBezTo>
                  <a:cubicBezTo>
                    <a:pt x="1804502" y="1428857"/>
                    <a:pt x="1796432" y="1420787"/>
                    <a:pt x="1796432" y="1410832"/>
                  </a:cubicBezTo>
                  <a:cubicBezTo>
                    <a:pt x="1796432" y="1400877"/>
                    <a:pt x="1804502" y="1392808"/>
                    <a:pt x="1814456" y="1392808"/>
                  </a:cubicBezTo>
                  <a:close/>
                  <a:moveTo>
                    <a:pt x="967309" y="1386800"/>
                  </a:moveTo>
                  <a:cubicBezTo>
                    <a:pt x="977264" y="1386800"/>
                    <a:pt x="985334" y="1394870"/>
                    <a:pt x="985334" y="1404824"/>
                  </a:cubicBezTo>
                  <a:cubicBezTo>
                    <a:pt x="985334" y="1414779"/>
                    <a:pt x="977264" y="1422849"/>
                    <a:pt x="967309" y="1422849"/>
                  </a:cubicBezTo>
                  <a:cubicBezTo>
                    <a:pt x="957355" y="1422849"/>
                    <a:pt x="949285" y="1414779"/>
                    <a:pt x="949285" y="1404824"/>
                  </a:cubicBezTo>
                  <a:cubicBezTo>
                    <a:pt x="949285" y="1394870"/>
                    <a:pt x="957355" y="1386800"/>
                    <a:pt x="967309" y="1386800"/>
                  </a:cubicBezTo>
                  <a:close/>
                  <a:moveTo>
                    <a:pt x="4049482" y="1374784"/>
                  </a:moveTo>
                  <a:cubicBezTo>
                    <a:pt x="4059437" y="1374784"/>
                    <a:pt x="4067507" y="1382854"/>
                    <a:pt x="4067507" y="1392808"/>
                  </a:cubicBezTo>
                  <a:cubicBezTo>
                    <a:pt x="4067507" y="1402763"/>
                    <a:pt x="4059437" y="1410833"/>
                    <a:pt x="4049482" y="1410833"/>
                  </a:cubicBezTo>
                  <a:cubicBezTo>
                    <a:pt x="4039528" y="1410833"/>
                    <a:pt x="4031458" y="1402763"/>
                    <a:pt x="4031458" y="1392808"/>
                  </a:cubicBezTo>
                  <a:cubicBezTo>
                    <a:pt x="4031458" y="1382854"/>
                    <a:pt x="4039528" y="1374784"/>
                    <a:pt x="4049482" y="1374784"/>
                  </a:cubicBezTo>
                  <a:close/>
                  <a:moveTo>
                    <a:pt x="4674329" y="1368775"/>
                  </a:moveTo>
                  <a:cubicBezTo>
                    <a:pt x="4684284" y="1368775"/>
                    <a:pt x="4692354" y="1376845"/>
                    <a:pt x="4692354" y="1386800"/>
                  </a:cubicBezTo>
                  <a:cubicBezTo>
                    <a:pt x="4692354" y="1396754"/>
                    <a:pt x="4684284" y="1404824"/>
                    <a:pt x="4674329" y="1404824"/>
                  </a:cubicBezTo>
                  <a:cubicBezTo>
                    <a:pt x="4664375" y="1404824"/>
                    <a:pt x="4656305" y="1396754"/>
                    <a:pt x="4656305" y="1386800"/>
                  </a:cubicBezTo>
                  <a:cubicBezTo>
                    <a:pt x="4656305" y="1376845"/>
                    <a:pt x="4664375" y="1368775"/>
                    <a:pt x="4674329" y="1368775"/>
                  </a:cubicBezTo>
                  <a:close/>
                  <a:moveTo>
                    <a:pt x="1526067" y="1368775"/>
                  </a:moveTo>
                  <a:cubicBezTo>
                    <a:pt x="1536021" y="1368775"/>
                    <a:pt x="1544091" y="1376845"/>
                    <a:pt x="1544091" y="1386800"/>
                  </a:cubicBezTo>
                  <a:cubicBezTo>
                    <a:pt x="1544091" y="1396754"/>
                    <a:pt x="1536021" y="1404824"/>
                    <a:pt x="1526067" y="1404824"/>
                  </a:cubicBezTo>
                  <a:cubicBezTo>
                    <a:pt x="1516112" y="1404824"/>
                    <a:pt x="1508042" y="1396754"/>
                    <a:pt x="1508042" y="1386800"/>
                  </a:cubicBezTo>
                  <a:cubicBezTo>
                    <a:pt x="1508042" y="1376845"/>
                    <a:pt x="1516112" y="1368775"/>
                    <a:pt x="1526067" y="1368775"/>
                  </a:cubicBezTo>
                  <a:close/>
                  <a:moveTo>
                    <a:pt x="1369854" y="1368775"/>
                  </a:moveTo>
                  <a:cubicBezTo>
                    <a:pt x="1379809" y="1368775"/>
                    <a:pt x="1387879" y="1376845"/>
                    <a:pt x="1387879" y="1386800"/>
                  </a:cubicBezTo>
                  <a:cubicBezTo>
                    <a:pt x="1387879" y="1396754"/>
                    <a:pt x="1379809" y="1404824"/>
                    <a:pt x="1369854" y="1404824"/>
                  </a:cubicBezTo>
                  <a:cubicBezTo>
                    <a:pt x="1359900" y="1404824"/>
                    <a:pt x="1351830" y="1396754"/>
                    <a:pt x="1351830" y="1386800"/>
                  </a:cubicBezTo>
                  <a:cubicBezTo>
                    <a:pt x="1351830" y="1376845"/>
                    <a:pt x="1359900" y="1368775"/>
                    <a:pt x="1369854" y="1368775"/>
                  </a:cubicBezTo>
                  <a:close/>
                  <a:moveTo>
                    <a:pt x="3418628" y="1362767"/>
                  </a:moveTo>
                  <a:cubicBezTo>
                    <a:pt x="3428583" y="1362767"/>
                    <a:pt x="3436653" y="1370836"/>
                    <a:pt x="3436653" y="1380791"/>
                  </a:cubicBezTo>
                  <a:cubicBezTo>
                    <a:pt x="3436653" y="1390746"/>
                    <a:pt x="3428583" y="1398816"/>
                    <a:pt x="3418628" y="1398816"/>
                  </a:cubicBezTo>
                  <a:cubicBezTo>
                    <a:pt x="3408674" y="1398816"/>
                    <a:pt x="3400604" y="1390746"/>
                    <a:pt x="3400604" y="1380791"/>
                  </a:cubicBezTo>
                  <a:cubicBezTo>
                    <a:pt x="3400604" y="1370836"/>
                    <a:pt x="3408674" y="1362767"/>
                    <a:pt x="3418628" y="1362767"/>
                  </a:cubicBezTo>
                  <a:close/>
                  <a:moveTo>
                    <a:pt x="1147553" y="1362767"/>
                  </a:moveTo>
                  <a:cubicBezTo>
                    <a:pt x="1157508" y="1362767"/>
                    <a:pt x="1165578" y="1370836"/>
                    <a:pt x="1165578" y="1380791"/>
                  </a:cubicBezTo>
                  <a:cubicBezTo>
                    <a:pt x="1165578" y="1390746"/>
                    <a:pt x="1157508" y="1398816"/>
                    <a:pt x="1147553" y="1398816"/>
                  </a:cubicBezTo>
                  <a:cubicBezTo>
                    <a:pt x="1137599" y="1398816"/>
                    <a:pt x="1129529" y="1390746"/>
                    <a:pt x="1129529" y="1380791"/>
                  </a:cubicBezTo>
                  <a:cubicBezTo>
                    <a:pt x="1129529" y="1370836"/>
                    <a:pt x="1137599" y="1362767"/>
                    <a:pt x="1147553" y="1362767"/>
                  </a:cubicBezTo>
                  <a:close/>
                  <a:moveTo>
                    <a:pt x="3646937" y="1356759"/>
                  </a:moveTo>
                  <a:cubicBezTo>
                    <a:pt x="3656892" y="1356759"/>
                    <a:pt x="3664962" y="1364829"/>
                    <a:pt x="3664962" y="1374783"/>
                  </a:cubicBezTo>
                  <a:cubicBezTo>
                    <a:pt x="3664962" y="1384738"/>
                    <a:pt x="3656892" y="1392808"/>
                    <a:pt x="3646937" y="1392808"/>
                  </a:cubicBezTo>
                  <a:cubicBezTo>
                    <a:pt x="3636982" y="1392808"/>
                    <a:pt x="3628912" y="1384738"/>
                    <a:pt x="3628912" y="1374783"/>
                  </a:cubicBezTo>
                  <a:cubicBezTo>
                    <a:pt x="3628912" y="1364829"/>
                    <a:pt x="3636982" y="1356759"/>
                    <a:pt x="3646937" y="1356759"/>
                  </a:cubicBezTo>
                  <a:close/>
                  <a:moveTo>
                    <a:pt x="1946636" y="1356759"/>
                  </a:moveTo>
                  <a:cubicBezTo>
                    <a:pt x="1956590" y="1356759"/>
                    <a:pt x="1964660" y="1364829"/>
                    <a:pt x="1964660" y="1374783"/>
                  </a:cubicBezTo>
                  <a:cubicBezTo>
                    <a:pt x="1964660" y="1384738"/>
                    <a:pt x="1956590" y="1392808"/>
                    <a:pt x="1946636" y="1392808"/>
                  </a:cubicBezTo>
                  <a:cubicBezTo>
                    <a:pt x="1936681" y="1392808"/>
                    <a:pt x="1928611" y="1384738"/>
                    <a:pt x="1928611" y="1374783"/>
                  </a:cubicBezTo>
                  <a:cubicBezTo>
                    <a:pt x="1928611" y="1364829"/>
                    <a:pt x="1936681" y="1356759"/>
                    <a:pt x="1946636" y="1356759"/>
                  </a:cubicBezTo>
                  <a:close/>
                  <a:moveTo>
                    <a:pt x="1658245" y="1350751"/>
                  </a:moveTo>
                  <a:cubicBezTo>
                    <a:pt x="1668200" y="1350751"/>
                    <a:pt x="1676270" y="1358821"/>
                    <a:pt x="1676270" y="1368775"/>
                  </a:cubicBezTo>
                  <a:cubicBezTo>
                    <a:pt x="1676270" y="1378730"/>
                    <a:pt x="1668200" y="1386800"/>
                    <a:pt x="1658245" y="1386800"/>
                  </a:cubicBezTo>
                  <a:cubicBezTo>
                    <a:pt x="1648291" y="1386800"/>
                    <a:pt x="1640221" y="1378730"/>
                    <a:pt x="1640221" y="1368775"/>
                  </a:cubicBezTo>
                  <a:cubicBezTo>
                    <a:pt x="1640221" y="1358821"/>
                    <a:pt x="1648291" y="1350751"/>
                    <a:pt x="1658245" y="1350751"/>
                  </a:cubicBezTo>
                  <a:close/>
                  <a:moveTo>
                    <a:pt x="3929320" y="1344743"/>
                  </a:moveTo>
                  <a:cubicBezTo>
                    <a:pt x="3939275" y="1344743"/>
                    <a:pt x="3947345" y="1352813"/>
                    <a:pt x="3947345" y="1362767"/>
                  </a:cubicBezTo>
                  <a:cubicBezTo>
                    <a:pt x="3947345" y="1372722"/>
                    <a:pt x="3939275" y="1380792"/>
                    <a:pt x="3929320" y="1380792"/>
                  </a:cubicBezTo>
                  <a:cubicBezTo>
                    <a:pt x="3919366" y="1380792"/>
                    <a:pt x="3911296" y="1372722"/>
                    <a:pt x="3911296" y="1362767"/>
                  </a:cubicBezTo>
                  <a:cubicBezTo>
                    <a:pt x="3911296" y="1352813"/>
                    <a:pt x="3919366" y="1344743"/>
                    <a:pt x="3929320" y="1344743"/>
                  </a:cubicBezTo>
                  <a:close/>
                  <a:moveTo>
                    <a:pt x="3088181" y="1344743"/>
                  </a:moveTo>
                  <a:cubicBezTo>
                    <a:pt x="3098136" y="1344743"/>
                    <a:pt x="3106206" y="1352813"/>
                    <a:pt x="3106206" y="1362767"/>
                  </a:cubicBezTo>
                  <a:cubicBezTo>
                    <a:pt x="3106206" y="1372722"/>
                    <a:pt x="3098136" y="1380792"/>
                    <a:pt x="3088181" y="1380792"/>
                  </a:cubicBezTo>
                  <a:cubicBezTo>
                    <a:pt x="3078227" y="1380792"/>
                    <a:pt x="3070157" y="1372722"/>
                    <a:pt x="3070157" y="1362767"/>
                  </a:cubicBezTo>
                  <a:cubicBezTo>
                    <a:pt x="3070157" y="1352813"/>
                    <a:pt x="3078227" y="1344743"/>
                    <a:pt x="3088181" y="1344743"/>
                  </a:cubicBezTo>
                  <a:close/>
                  <a:moveTo>
                    <a:pt x="853154" y="1344743"/>
                  </a:moveTo>
                  <a:cubicBezTo>
                    <a:pt x="863109" y="1344743"/>
                    <a:pt x="871179" y="1352813"/>
                    <a:pt x="871179" y="1362767"/>
                  </a:cubicBezTo>
                  <a:cubicBezTo>
                    <a:pt x="871179" y="1372722"/>
                    <a:pt x="863109" y="1380792"/>
                    <a:pt x="853154" y="1380792"/>
                  </a:cubicBezTo>
                  <a:cubicBezTo>
                    <a:pt x="843200" y="1380792"/>
                    <a:pt x="835130" y="1372722"/>
                    <a:pt x="835130" y="1362767"/>
                  </a:cubicBezTo>
                  <a:cubicBezTo>
                    <a:pt x="835130" y="1352813"/>
                    <a:pt x="843200" y="1344743"/>
                    <a:pt x="853154" y="1344743"/>
                  </a:cubicBezTo>
                  <a:close/>
                  <a:moveTo>
                    <a:pt x="4283800" y="1326718"/>
                  </a:moveTo>
                  <a:cubicBezTo>
                    <a:pt x="4293755" y="1326718"/>
                    <a:pt x="4301825" y="1334788"/>
                    <a:pt x="4301825" y="1344742"/>
                  </a:cubicBezTo>
                  <a:cubicBezTo>
                    <a:pt x="4301825" y="1354697"/>
                    <a:pt x="4293755" y="1362767"/>
                    <a:pt x="4283800" y="1362767"/>
                  </a:cubicBezTo>
                  <a:cubicBezTo>
                    <a:pt x="4273846" y="1362767"/>
                    <a:pt x="4265776" y="1354697"/>
                    <a:pt x="4265776" y="1344742"/>
                  </a:cubicBezTo>
                  <a:cubicBezTo>
                    <a:pt x="4265776" y="1334788"/>
                    <a:pt x="4273846" y="1326718"/>
                    <a:pt x="4283800" y="1326718"/>
                  </a:cubicBezTo>
                  <a:close/>
                  <a:moveTo>
                    <a:pt x="3815165" y="1326718"/>
                  </a:moveTo>
                  <a:cubicBezTo>
                    <a:pt x="3825120" y="1326718"/>
                    <a:pt x="3833190" y="1334788"/>
                    <a:pt x="3833190" y="1344742"/>
                  </a:cubicBezTo>
                  <a:cubicBezTo>
                    <a:pt x="3833190" y="1354697"/>
                    <a:pt x="3825120" y="1362767"/>
                    <a:pt x="3815165" y="1362767"/>
                  </a:cubicBezTo>
                  <a:cubicBezTo>
                    <a:pt x="3805210" y="1362767"/>
                    <a:pt x="3797141" y="1354697"/>
                    <a:pt x="3797141" y="1344742"/>
                  </a:cubicBezTo>
                  <a:cubicBezTo>
                    <a:pt x="3797141" y="1334788"/>
                    <a:pt x="3805210" y="1326718"/>
                    <a:pt x="3815165" y="1326718"/>
                  </a:cubicBezTo>
                  <a:close/>
                  <a:moveTo>
                    <a:pt x="2980034" y="1326718"/>
                  </a:moveTo>
                  <a:cubicBezTo>
                    <a:pt x="2989989" y="1326718"/>
                    <a:pt x="2998059" y="1334788"/>
                    <a:pt x="2998059" y="1344742"/>
                  </a:cubicBezTo>
                  <a:cubicBezTo>
                    <a:pt x="2998059" y="1354697"/>
                    <a:pt x="2989989" y="1362767"/>
                    <a:pt x="2980034" y="1362767"/>
                  </a:cubicBezTo>
                  <a:cubicBezTo>
                    <a:pt x="2970079" y="1362767"/>
                    <a:pt x="2962010" y="1354697"/>
                    <a:pt x="2962010" y="1344742"/>
                  </a:cubicBezTo>
                  <a:cubicBezTo>
                    <a:pt x="2962010" y="1334788"/>
                    <a:pt x="2970079" y="1326718"/>
                    <a:pt x="2980034" y="1326718"/>
                  </a:cubicBezTo>
                  <a:close/>
                  <a:moveTo>
                    <a:pt x="594806" y="1326718"/>
                  </a:moveTo>
                  <a:cubicBezTo>
                    <a:pt x="604760" y="1326718"/>
                    <a:pt x="612830" y="1334788"/>
                    <a:pt x="612830" y="1344742"/>
                  </a:cubicBezTo>
                  <a:cubicBezTo>
                    <a:pt x="612830" y="1354697"/>
                    <a:pt x="604760" y="1362767"/>
                    <a:pt x="594806" y="1362767"/>
                  </a:cubicBezTo>
                  <a:cubicBezTo>
                    <a:pt x="584851" y="1362767"/>
                    <a:pt x="576781" y="1354697"/>
                    <a:pt x="576781" y="1344742"/>
                  </a:cubicBezTo>
                  <a:cubicBezTo>
                    <a:pt x="576781" y="1334788"/>
                    <a:pt x="584851" y="1326718"/>
                    <a:pt x="594806" y="1326718"/>
                  </a:cubicBezTo>
                  <a:close/>
                  <a:moveTo>
                    <a:pt x="4836548" y="1314702"/>
                  </a:moveTo>
                  <a:cubicBezTo>
                    <a:pt x="4846503" y="1314702"/>
                    <a:pt x="4854573" y="1322772"/>
                    <a:pt x="4854573" y="1332726"/>
                  </a:cubicBezTo>
                  <a:cubicBezTo>
                    <a:pt x="4854573" y="1342681"/>
                    <a:pt x="4846503" y="1350751"/>
                    <a:pt x="4836548" y="1350751"/>
                  </a:cubicBezTo>
                  <a:cubicBezTo>
                    <a:pt x="4826593" y="1350751"/>
                    <a:pt x="4818524" y="1342681"/>
                    <a:pt x="4818524" y="1332726"/>
                  </a:cubicBezTo>
                  <a:cubicBezTo>
                    <a:pt x="4818524" y="1322772"/>
                    <a:pt x="4826593" y="1314702"/>
                    <a:pt x="4836548" y="1314702"/>
                  </a:cubicBezTo>
                  <a:close/>
                  <a:moveTo>
                    <a:pt x="4980743" y="1308694"/>
                  </a:moveTo>
                  <a:cubicBezTo>
                    <a:pt x="4990698" y="1308694"/>
                    <a:pt x="4998768" y="1316764"/>
                    <a:pt x="4998768" y="1326719"/>
                  </a:cubicBezTo>
                  <a:cubicBezTo>
                    <a:pt x="4998768" y="1336673"/>
                    <a:pt x="4990698" y="1344743"/>
                    <a:pt x="4980743" y="1344743"/>
                  </a:cubicBezTo>
                  <a:cubicBezTo>
                    <a:pt x="4970789" y="1344743"/>
                    <a:pt x="4962719" y="1336673"/>
                    <a:pt x="4962719" y="1326719"/>
                  </a:cubicBezTo>
                  <a:cubicBezTo>
                    <a:pt x="4962719" y="1316764"/>
                    <a:pt x="4970789" y="1308694"/>
                    <a:pt x="4980743" y="1308694"/>
                  </a:cubicBezTo>
                  <a:close/>
                  <a:moveTo>
                    <a:pt x="2871888" y="1302686"/>
                  </a:moveTo>
                  <a:cubicBezTo>
                    <a:pt x="2881843" y="1302686"/>
                    <a:pt x="2889913" y="1310755"/>
                    <a:pt x="2889913" y="1320710"/>
                  </a:cubicBezTo>
                  <a:cubicBezTo>
                    <a:pt x="2889913" y="1330665"/>
                    <a:pt x="2881843" y="1338735"/>
                    <a:pt x="2871888" y="1338735"/>
                  </a:cubicBezTo>
                  <a:cubicBezTo>
                    <a:pt x="2861934" y="1338735"/>
                    <a:pt x="2853864" y="1330665"/>
                    <a:pt x="2853864" y="1320710"/>
                  </a:cubicBezTo>
                  <a:cubicBezTo>
                    <a:pt x="2853864" y="1310755"/>
                    <a:pt x="2861934" y="1302686"/>
                    <a:pt x="2871888" y="1302686"/>
                  </a:cubicBezTo>
                  <a:close/>
                  <a:moveTo>
                    <a:pt x="2102847" y="1302686"/>
                  </a:moveTo>
                  <a:cubicBezTo>
                    <a:pt x="2112802" y="1302686"/>
                    <a:pt x="2120872" y="1310755"/>
                    <a:pt x="2120872" y="1320710"/>
                  </a:cubicBezTo>
                  <a:cubicBezTo>
                    <a:pt x="2120872" y="1330665"/>
                    <a:pt x="2112802" y="1338735"/>
                    <a:pt x="2102847" y="1338735"/>
                  </a:cubicBezTo>
                  <a:cubicBezTo>
                    <a:pt x="2092893" y="1338735"/>
                    <a:pt x="2084823" y="1330665"/>
                    <a:pt x="2084823" y="1320710"/>
                  </a:cubicBezTo>
                  <a:cubicBezTo>
                    <a:pt x="2084823" y="1310755"/>
                    <a:pt x="2092893" y="1302686"/>
                    <a:pt x="2102847" y="1302686"/>
                  </a:cubicBezTo>
                  <a:close/>
                  <a:moveTo>
                    <a:pt x="1273724" y="1302686"/>
                  </a:moveTo>
                  <a:cubicBezTo>
                    <a:pt x="1283679" y="1302686"/>
                    <a:pt x="1291749" y="1310755"/>
                    <a:pt x="1291749" y="1320710"/>
                  </a:cubicBezTo>
                  <a:cubicBezTo>
                    <a:pt x="1291749" y="1330665"/>
                    <a:pt x="1283679" y="1338735"/>
                    <a:pt x="1273724" y="1338735"/>
                  </a:cubicBezTo>
                  <a:cubicBezTo>
                    <a:pt x="1263770" y="1338735"/>
                    <a:pt x="1255700" y="1330665"/>
                    <a:pt x="1255700" y="1320710"/>
                  </a:cubicBezTo>
                  <a:cubicBezTo>
                    <a:pt x="1255700" y="1310755"/>
                    <a:pt x="1263770" y="1302686"/>
                    <a:pt x="1273724" y="1302686"/>
                  </a:cubicBezTo>
                  <a:close/>
                  <a:moveTo>
                    <a:pt x="1033398" y="1302686"/>
                  </a:moveTo>
                  <a:cubicBezTo>
                    <a:pt x="1043353" y="1302686"/>
                    <a:pt x="1051423" y="1310755"/>
                    <a:pt x="1051423" y="1320710"/>
                  </a:cubicBezTo>
                  <a:cubicBezTo>
                    <a:pt x="1051423" y="1330665"/>
                    <a:pt x="1043353" y="1338735"/>
                    <a:pt x="1033398" y="1338735"/>
                  </a:cubicBezTo>
                  <a:cubicBezTo>
                    <a:pt x="1023444" y="1338735"/>
                    <a:pt x="1015374" y="1330665"/>
                    <a:pt x="1015374" y="1320710"/>
                  </a:cubicBezTo>
                  <a:cubicBezTo>
                    <a:pt x="1015374" y="1310755"/>
                    <a:pt x="1023444" y="1302686"/>
                    <a:pt x="1033398" y="1302686"/>
                  </a:cubicBezTo>
                  <a:close/>
                  <a:moveTo>
                    <a:pt x="4548158" y="1296678"/>
                  </a:moveTo>
                  <a:cubicBezTo>
                    <a:pt x="4558113" y="1296678"/>
                    <a:pt x="4566183" y="1304748"/>
                    <a:pt x="4566183" y="1314702"/>
                  </a:cubicBezTo>
                  <a:cubicBezTo>
                    <a:pt x="4566183" y="1324657"/>
                    <a:pt x="4558113" y="1332727"/>
                    <a:pt x="4548158" y="1332727"/>
                  </a:cubicBezTo>
                  <a:cubicBezTo>
                    <a:pt x="4538203" y="1332727"/>
                    <a:pt x="4530133" y="1324657"/>
                    <a:pt x="4530133" y="1314702"/>
                  </a:cubicBezTo>
                  <a:cubicBezTo>
                    <a:pt x="4530133" y="1304748"/>
                    <a:pt x="4538203" y="1296678"/>
                    <a:pt x="4548158" y="1296678"/>
                  </a:cubicBezTo>
                  <a:close/>
                  <a:moveTo>
                    <a:pt x="3520767" y="1290670"/>
                  </a:moveTo>
                  <a:cubicBezTo>
                    <a:pt x="3530722" y="1290670"/>
                    <a:pt x="3538792" y="1298740"/>
                    <a:pt x="3538792" y="1308694"/>
                  </a:cubicBezTo>
                  <a:cubicBezTo>
                    <a:pt x="3538792" y="1318649"/>
                    <a:pt x="3530722" y="1326719"/>
                    <a:pt x="3520767" y="1326719"/>
                  </a:cubicBezTo>
                  <a:cubicBezTo>
                    <a:pt x="3510812" y="1326719"/>
                    <a:pt x="3502743" y="1318649"/>
                    <a:pt x="3502743" y="1308694"/>
                  </a:cubicBezTo>
                  <a:cubicBezTo>
                    <a:pt x="3502743" y="1298740"/>
                    <a:pt x="3510812" y="1290670"/>
                    <a:pt x="3520767" y="1290670"/>
                  </a:cubicBezTo>
                  <a:close/>
                  <a:moveTo>
                    <a:pt x="3244392" y="1290670"/>
                  </a:moveTo>
                  <a:cubicBezTo>
                    <a:pt x="3254347" y="1290670"/>
                    <a:pt x="3262417" y="1298740"/>
                    <a:pt x="3262417" y="1308694"/>
                  </a:cubicBezTo>
                  <a:cubicBezTo>
                    <a:pt x="3262417" y="1318649"/>
                    <a:pt x="3254347" y="1326719"/>
                    <a:pt x="3244392" y="1326719"/>
                  </a:cubicBezTo>
                  <a:cubicBezTo>
                    <a:pt x="3234437" y="1326719"/>
                    <a:pt x="3226368" y="1318649"/>
                    <a:pt x="3226368" y="1308694"/>
                  </a:cubicBezTo>
                  <a:cubicBezTo>
                    <a:pt x="3226368" y="1298740"/>
                    <a:pt x="3234437" y="1290670"/>
                    <a:pt x="3244392" y="1290670"/>
                  </a:cubicBezTo>
                  <a:close/>
                  <a:moveTo>
                    <a:pt x="757024" y="1290670"/>
                  </a:moveTo>
                  <a:cubicBezTo>
                    <a:pt x="766979" y="1290670"/>
                    <a:pt x="775049" y="1298740"/>
                    <a:pt x="775049" y="1308694"/>
                  </a:cubicBezTo>
                  <a:cubicBezTo>
                    <a:pt x="775049" y="1318649"/>
                    <a:pt x="766979" y="1326719"/>
                    <a:pt x="757024" y="1326719"/>
                  </a:cubicBezTo>
                  <a:cubicBezTo>
                    <a:pt x="747070" y="1326719"/>
                    <a:pt x="739000" y="1318649"/>
                    <a:pt x="739000" y="1308694"/>
                  </a:cubicBezTo>
                  <a:cubicBezTo>
                    <a:pt x="739000" y="1298740"/>
                    <a:pt x="747070" y="1290670"/>
                    <a:pt x="757024" y="1290670"/>
                  </a:cubicBezTo>
                  <a:close/>
                  <a:moveTo>
                    <a:pt x="4427995" y="1284661"/>
                  </a:moveTo>
                  <a:cubicBezTo>
                    <a:pt x="4437950" y="1284661"/>
                    <a:pt x="4446020" y="1292731"/>
                    <a:pt x="4446020" y="1302685"/>
                  </a:cubicBezTo>
                  <a:cubicBezTo>
                    <a:pt x="4446020" y="1312640"/>
                    <a:pt x="4437950" y="1320710"/>
                    <a:pt x="4427995" y="1320710"/>
                  </a:cubicBezTo>
                  <a:cubicBezTo>
                    <a:pt x="4418040" y="1320710"/>
                    <a:pt x="4409970" y="1312640"/>
                    <a:pt x="4409970" y="1302685"/>
                  </a:cubicBezTo>
                  <a:cubicBezTo>
                    <a:pt x="4409970" y="1292731"/>
                    <a:pt x="4418040" y="1284661"/>
                    <a:pt x="4427995" y="1284661"/>
                  </a:cubicBezTo>
                  <a:close/>
                  <a:moveTo>
                    <a:pt x="2763741" y="1278653"/>
                  </a:moveTo>
                  <a:cubicBezTo>
                    <a:pt x="2773696" y="1278653"/>
                    <a:pt x="2781766" y="1286723"/>
                    <a:pt x="2781766" y="1296678"/>
                  </a:cubicBezTo>
                  <a:cubicBezTo>
                    <a:pt x="2781766" y="1306632"/>
                    <a:pt x="2773696" y="1314702"/>
                    <a:pt x="2763741" y="1314702"/>
                  </a:cubicBezTo>
                  <a:cubicBezTo>
                    <a:pt x="2753786" y="1314702"/>
                    <a:pt x="2745717" y="1306632"/>
                    <a:pt x="2745717" y="1296678"/>
                  </a:cubicBezTo>
                  <a:cubicBezTo>
                    <a:pt x="2745717" y="1286723"/>
                    <a:pt x="2753786" y="1278653"/>
                    <a:pt x="2763741" y="1278653"/>
                  </a:cubicBezTo>
                  <a:close/>
                  <a:moveTo>
                    <a:pt x="2217002" y="1272645"/>
                  </a:moveTo>
                  <a:cubicBezTo>
                    <a:pt x="2226956" y="1272645"/>
                    <a:pt x="2235026" y="1280714"/>
                    <a:pt x="2235026" y="1290669"/>
                  </a:cubicBezTo>
                  <a:cubicBezTo>
                    <a:pt x="2235026" y="1300624"/>
                    <a:pt x="2226956" y="1308694"/>
                    <a:pt x="2217002" y="1308694"/>
                  </a:cubicBezTo>
                  <a:cubicBezTo>
                    <a:pt x="2207047" y="1308694"/>
                    <a:pt x="2198977" y="1300624"/>
                    <a:pt x="2198977" y="1290669"/>
                  </a:cubicBezTo>
                  <a:cubicBezTo>
                    <a:pt x="2198977" y="1280714"/>
                    <a:pt x="2207047" y="1272645"/>
                    <a:pt x="2217002" y="1272645"/>
                  </a:cubicBezTo>
                  <a:close/>
                  <a:moveTo>
                    <a:pt x="1874537" y="1272645"/>
                  </a:moveTo>
                  <a:cubicBezTo>
                    <a:pt x="1884492" y="1272645"/>
                    <a:pt x="1892562" y="1280714"/>
                    <a:pt x="1892562" y="1290669"/>
                  </a:cubicBezTo>
                  <a:cubicBezTo>
                    <a:pt x="1892562" y="1300624"/>
                    <a:pt x="1884492" y="1308694"/>
                    <a:pt x="1874537" y="1308694"/>
                  </a:cubicBezTo>
                  <a:cubicBezTo>
                    <a:pt x="1864583" y="1308694"/>
                    <a:pt x="1856513" y="1300624"/>
                    <a:pt x="1856513" y="1290669"/>
                  </a:cubicBezTo>
                  <a:cubicBezTo>
                    <a:pt x="1856513" y="1280714"/>
                    <a:pt x="1864583" y="1272645"/>
                    <a:pt x="1874537" y="1272645"/>
                  </a:cubicBezTo>
                  <a:close/>
                  <a:moveTo>
                    <a:pt x="3376571" y="1266637"/>
                  </a:moveTo>
                  <a:cubicBezTo>
                    <a:pt x="3386526" y="1266637"/>
                    <a:pt x="3394596" y="1274707"/>
                    <a:pt x="3394596" y="1284661"/>
                  </a:cubicBezTo>
                  <a:cubicBezTo>
                    <a:pt x="3394596" y="1294616"/>
                    <a:pt x="3386526" y="1302686"/>
                    <a:pt x="3376571" y="1302686"/>
                  </a:cubicBezTo>
                  <a:cubicBezTo>
                    <a:pt x="3366616" y="1302686"/>
                    <a:pt x="3358546" y="1294616"/>
                    <a:pt x="3358546" y="1284661"/>
                  </a:cubicBezTo>
                  <a:cubicBezTo>
                    <a:pt x="3358546" y="1274707"/>
                    <a:pt x="3366616" y="1266637"/>
                    <a:pt x="3376571" y="1266637"/>
                  </a:cubicBezTo>
                  <a:close/>
                  <a:moveTo>
                    <a:pt x="2643579" y="1266637"/>
                  </a:moveTo>
                  <a:cubicBezTo>
                    <a:pt x="2653534" y="1266637"/>
                    <a:pt x="2661604" y="1274707"/>
                    <a:pt x="2661604" y="1284661"/>
                  </a:cubicBezTo>
                  <a:cubicBezTo>
                    <a:pt x="2661604" y="1294616"/>
                    <a:pt x="2653534" y="1302686"/>
                    <a:pt x="2643579" y="1302686"/>
                  </a:cubicBezTo>
                  <a:cubicBezTo>
                    <a:pt x="2633624" y="1302686"/>
                    <a:pt x="2625555" y="1294616"/>
                    <a:pt x="2625555" y="1284661"/>
                  </a:cubicBezTo>
                  <a:cubicBezTo>
                    <a:pt x="2625555" y="1274707"/>
                    <a:pt x="2633624" y="1266637"/>
                    <a:pt x="2643579" y="1266637"/>
                  </a:cubicBezTo>
                  <a:close/>
                  <a:moveTo>
                    <a:pt x="1754375" y="1266637"/>
                  </a:moveTo>
                  <a:cubicBezTo>
                    <a:pt x="1764330" y="1266637"/>
                    <a:pt x="1772400" y="1274707"/>
                    <a:pt x="1772400" y="1284661"/>
                  </a:cubicBezTo>
                  <a:cubicBezTo>
                    <a:pt x="1772400" y="1294616"/>
                    <a:pt x="1764330" y="1302686"/>
                    <a:pt x="1754375" y="1302686"/>
                  </a:cubicBezTo>
                  <a:cubicBezTo>
                    <a:pt x="1744421" y="1302686"/>
                    <a:pt x="1736351" y="1294616"/>
                    <a:pt x="1736351" y="1284661"/>
                  </a:cubicBezTo>
                  <a:cubicBezTo>
                    <a:pt x="1736351" y="1274707"/>
                    <a:pt x="1744421" y="1266637"/>
                    <a:pt x="1754375" y="1266637"/>
                  </a:cubicBezTo>
                  <a:close/>
                  <a:moveTo>
                    <a:pt x="4740418" y="1260629"/>
                  </a:moveTo>
                  <a:cubicBezTo>
                    <a:pt x="4750373" y="1260629"/>
                    <a:pt x="4758443" y="1268699"/>
                    <a:pt x="4758443" y="1278653"/>
                  </a:cubicBezTo>
                  <a:cubicBezTo>
                    <a:pt x="4758443" y="1288608"/>
                    <a:pt x="4750373" y="1296678"/>
                    <a:pt x="4740418" y="1296678"/>
                  </a:cubicBezTo>
                  <a:cubicBezTo>
                    <a:pt x="4730464" y="1296678"/>
                    <a:pt x="4722394" y="1288608"/>
                    <a:pt x="4722394" y="1278653"/>
                  </a:cubicBezTo>
                  <a:cubicBezTo>
                    <a:pt x="4722394" y="1268699"/>
                    <a:pt x="4730464" y="1260629"/>
                    <a:pt x="4740418" y="1260629"/>
                  </a:cubicBezTo>
                  <a:close/>
                  <a:moveTo>
                    <a:pt x="4103556" y="1260629"/>
                  </a:moveTo>
                  <a:cubicBezTo>
                    <a:pt x="4113511" y="1260629"/>
                    <a:pt x="4121581" y="1268699"/>
                    <a:pt x="4121581" y="1278653"/>
                  </a:cubicBezTo>
                  <a:cubicBezTo>
                    <a:pt x="4121581" y="1288608"/>
                    <a:pt x="4113511" y="1296678"/>
                    <a:pt x="4103556" y="1296678"/>
                  </a:cubicBezTo>
                  <a:cubicBezTo>
                    <a:pt x="4093602" y="1296678"/>
                    <a:pt x="4085532" y="1288608"/>
                    <a:pt x="4085532" y="1278653"/>
                  </a:cubicBezTo>
                  <a:cubicBezTo>
                    <a:pt x="4085532" y="1268699"/>
                    <a:pt x="4093602" y="1260629"/>
                    <a:pt x="4103556" y="1260629"/>
                  </a:cubicBezTo>
                  <a:close/>
                  <a:moveTo>
                    <a:pt x="3725043" y="1260629"/>
                  </a:moveTo>
                  <a:cubicBezTo>
                    <a:pt x="3734998" y="1260629"/>
                    <a:pt x="3743068" y="1268699"/>
                    <a:pt x="3743068" y="1278653"/>
                  </a:cubicBezTo>
                  <a:cubicBezTo>
                    <a:pt x="3743068" y="1288608"/>
                    <a:pt x="3734998" y="1296678"/>
                    <a:pt x="3725043" y="1296678"/>
                  </a:cubicBezTo>
                  <a:cubicBezTo>
                    <a:pt x="3715088" y="1296678"/>
                    <a:pt x="3707019" y="1288608"/>
                    <a:pt x="3707019" y="1278653"/>
                  </a:cubicBezTo>
                  <a:cubicBezTo>
                    <a:pt x="3707019" y="1268699"/>
                    <a:pt x="3715088" y="1260629"/>
                    <a:pt x="3725043" y="1260629"/>
                  </a:cubicBezTo>
                  <a:close/>
                  <a:moveTo>
                    <a:pt x="1405904" y="1260629"/>
                  </a:moveTo>
                  <a:cubicBezTo>
                    <a:pt x="1415858" y="1260629"/>
                    <a:pt x="1423928" y="1268699"/>
                    <a:pt x="1423928" y="1278653"/>
                  </a:cubicBezTo>
                  <a:cubicBezTo>
                    <a:pt x="1423928" y="1288608"/>
                    <a:pt x="1415858" y="1296678"/>
                    <a:pt x="1405904" y="1296678"/>
                  </a:cubicBezTo>
                  <a:cubicBezTo>
                    <a:pt x="1395949" y="1296678"/>
                    <a:pt x="1387879" y="1288608"/>
                    <a:pt x="1387879" y="1278653"/>
                  </a:cubicBezTo>
                  <a:cubicBezTo>
                    <a:pt x="1387879" y="1268699"/>
                    <a:pt x="1395949" y="1260629"/>
                    <a:pt x="1405904" y="1260629"/>
                  </a:cubicBezTo>
                  <a:close/>
                  <a:moveTo>
                    <a:pt x="492666" y="1260629"/>
                  </a:moveTo>
                  <a:cubicBezTo>
                    <a:pt x="502621" y="1260629"/>
                    <a:pt x="510691" y="1268699"/>
                    <a:pt x="510691" y="1278653"/>
                  </a:cubicBezTo>
                  <a:cubicBezTo>
                    <a:pt x="510691" y="1288608"/>
                    <a:pt x="502621" y="1296678"/>
                    <a:pt x="492666" y="1296678"/>
                  </a:cubicBezTo>
                  <a:cubicBezTo>
                    <a:pt x="482712" y="1296678"/>
                    <a:pt x="474642" y="1288608"/>
                    <a:pt x="474642" y="1278653"/>
                  </a:cubicBezTo>
                  <a:cubicBezTo>
                    <a:pt x="474642" y="1268699"/>
                    <a:pt x="482712" y="1260629"/>
                    <a:pt x="492666" y="1260629"/>
                  </a:cubicBezTo>
                  <a:close/>
                  <a:moveTo>
                    <a:pt x="4229726" y="1248613"/>
                  </a:moveTo>
                  <a:cubicBezTo>
                    <a:pt x="4239681" y="1248613"/>
                    <a:pt x="4247751" y="1256683"/>
                    <a:pt x="4247751" y="1266638"/>
                  </a:cubicBezTo>
                  <a:cubicBezTo>
                    <a:pt x="4247751" y="1276592"/>
                    <a:pt x="4239681" y="1284662"/>
                    <a:pt x="4229726" y="1284662"/>
                  </a:cubicBezTo>
                  <a:cubicBezTo>
                    <a:pt x="4219772" y="1284662"/>
                    <a:pt x="4211702" y="1276592"/>
                    <a:pt x="4211702" y="1266638"/>
                  </a:cubicBezTo>
                  <a:cubicBezTo>
                    <a:pt x="4211702" y="1256683"/>
                    <a:pt x="4219772" y="1248613"/>
                    <a:pt x="4229726" y="1248613"/>
                  </a:cubicBezTo>
                  <a:close/>
                  <a:moveTo>
                    <a:pt x="2439302" y="1248613"/>
                  </a:moveTo>
                  <a:cubicBezTo>
                    <a:pt x="2449257" y="1248613"/>
                    <a:pt x="2457327" y="1256683"/>
                    <a:pt x="2457327" y="1266638"/>
                  </a:cubicBezTo>
                  <a:cubicBezTo>
                    <a:pt x="2457327" y="1276592"/>
                    <a:pt x="2449257" y="1284662"/>
                    <a:pt x="2439302" y="1284662"/>
                  </a:cubicBezTo>
                  <a:cubicBezTo>
                    <a:pt x="2429347" y="1284662"/>
                    <a:pt x="2421278" y="1276592"/>
                    <a:pt x="2421278" y="1266638"/>
                  </a:cubicBezTo>
                  <a:cubicBezTo>
                    <a:pt x="2421278" y="1256683"/>
                    <a:pt x="2429347" y="1248613"/>
                    <a:pt x="2439302" y="1248613"/>
                  </a:cubicBezTo>
                  <a:close/>
                  <a:moveTo>
                    <a:pt x="2337165" y="1248613"/>
                  </a:moveTo>
                  <a:cubicBezTo>
                    <a:pt x="2347119" y="1248613"/>
                    <a:pt x="2355189" y="1256683"/>
                    <a:pt x="2355189" y="1266638"/>
                  </a:cubicBezTo>
                  <a:cubicBezTo>
                    <a:pt x="2355189" y="1276592"/>
                    <a:pt x="2347119" y="1284662"/>
                    <a:pt x="2337165" y="1284662"/>
                  </a:cubicBezTo>
                  <a:cubicBezTo>
                    <a:pt x="2327210" y="1284662"/>
                    <a:pt x="2319140" y="1276592"/>
                    <a:pt x="2319140" y="1266638"/>
                  </a:cubicBezTo>
                  <a:cubicBezTo>
                    <a:pt x="2319140" y="1256683"/>
                    <a:pt x="2327210" y="1248613"/>
                    <a:pt x="2337165" y="1248613"/>
                  </a:cubicBezTo>
                  <a:close/>
                  <a:moveTo>
                    <a:pt x="2012725" y="1248613"/>
                  </a:moveTo>
                  <a:cubicBezTo>
                    <a:pt x="2022680" y="1248613"/>
                    <a:pt x="2030750" y="1256683"/>
                    <a:pt x="2030750" y="1266638"/>
                  </a:cubicBezTo>
                  <a:cubicBezTo>
                    <a:pt x="2030750" y="1276592"/>
                    <a:pt x="2022680" y="1284662"/>
                    <a:pt x="2012725" y="1284662"/>
                  </a:cubicBezTo>
                  <a:cubicBezTo>
                    <a:pt x="2002771" y="1284662"/>
                    <a:pt x="1994701" y="1276592"/>
                    <a:pt x="1994701" y="1266638"/>
                  </a:cubicBezTo>
                  <a:cubicBezTo>
                    <a:pt x="1994701" y="1256683"/>
                    <a:pt x="2002771" y="1248613"/>
                    <a:pt x="2012725" y="1248613"/>
                  </a:cubicBezTo>
                  <a:close/>
                  <a:moveTo>
                    <a:pt x="1165578" y="1248613"/>
                  </a:moveTo>
                  <a:cubicBezTo>
                    <a:pt x="1175532" y="1248613"/>
                    <a:pt x="1183602" y="1256683"/>
                    <a:pt x="1183602" y="1266638"/>
                  </a:cubicBezTo>
                  <a:cubicBezTo>
                    <a:pt x="1183602" y="1276592"/>
                    <a:pt x="1175532" y="1284662"/>
                    <a:pt x="1165578" y="1284662"/>
                  </a:cubicBezTo>
                  <a:cubicBezTo>
                    <a:pt x="1155623" y="1284662"/>
                    <a:pt x="1147553" y="1276592"/>
                    <a:pt x="1147553" y="1266638"/>
                  </a:cubicBezTo>
                  <a:cubicBezTo>
                    <a:pt x="1147553" y="1256683"/>
                    <a:pt x="1155623" y="1248613"/>
                    <a:pt x="1165578" y="1248613"/>
                  </a:cubicBezTo>
                  <a:close/>
                  <a:moveTo>
                    <a:pt x="3989401" y="1242605"/>
                  </a:moveTo>
                  <a:cubicBezTo>
                    <a:pt x="3999356" y="1242605"/>
                    <a:pt x="4007426" y="1250674"/>
                    <a:pt x="4007426" y="1260629"/>
                  </a:cubicBezTo>
                  <a:cubicBezTo>
                    <a:pt x="4007426" y="1270584"/>
                    <a:pt x="3999356" y="1278654"/>
                    <a:pt x="3989401" y="1278654"/>
                  </a:cubicBezTo>
                  <a:cubicBezTo>
                    <a:pt x="3979447" y="1278654"/>
                    <a:pt x="3971377" y="1270584"/>
                    <a:pt x="3971377" y="1260629"/>
                  </a:cubicBezTo>
                  <a:cubicBezTo>
                    <a:pt x="3971377" y="1250674"/>
                    <a:pt x="3979447" y="1242605"/>
                    <a:pt x="3989401" y="1242605"/>
                  </a:cubicBezTo>
                  <a:close/>
                  <a:moveTo>
                    <a:pt x="1514049" y="1242605"/>
                  </a:moveTo>
                  <a:cubicBezTo>
                    <a:pt x="1524004" y="1242605"/>
                    <a:pt x="1532074" y="1250674"/>
                    <a:pt x="1532074" y="1260629"/>
                  </a:cubicBezTo>
                  <a:cubicBezTo>
                    <a:pt x="1532074" y="1270584"/>
                    <a:pt x="1524004" y="1278654"/>
                    <a:pt x="1514049" y="1278654"/>
                  </a:cubicBezTo>
                  <a:cubicBezTo>
                    <a:pt x="1504095" y="1278654"/>
                    <a:pt x="1496025" y="1270584"/>
                    <a:pt x="1496025" y="1260629"/>
                  </a:cubicBezTo>
                  <a:cubicBezTo>
                    <a:pt x="1496025" y="1250674"/>
                    <a:pt x="1504095" y="1242605"/>
                    <a:pt x="1514049" y="1242605"/>
                  </a:cubicBezTo>
                  <a:close/>
                  <a:moveTo>
                    <a:pt x="3088181" y="1230588"/>
                  </a:moveTo>
                  <a:cubicBezTo>
                    <a:pt x="3098136" y="1230588"/>
                    <a:pt x="3106206" y="1238658"/>
                    <a:pt x="3106206" y="1248612"/>
                  </a:cubicBezTo>
                  <a:cubicBezTo>
                    <a:pt x="3106206" y="1258567"/>
                    <a:pt x="3098136" y="1266637"/>
                    <a:pt x="3088181" y="1266637"/>
                  </a:cubicBezTo>
                  <a:cubicBezTo>
                    <a:pt x="3078227" y="1266637"/>
                    <a:pt x="3070157" y="1258567"/>
                    <a:pt x="3070157" y="1248612"/>
                  </a:cubicBezTo>
                  <a:cubicBezTo>
                    <a:pt x="3070157" y="1238658"/>
                    <a:pt x="3078227" y="1230588"/>
                    <a:pt x="3088181" y="1230588"/>
                  </a:cubicBezTo>
                  <a:close/>
                  <a:moveTo>
                    <a:pt x="895212" y="1230588"/>
                  </a:moveTo>
                  <a:cubicBezTo>
                    <a:pt x="905166" y="1230588"/>
                    <a:pt x="913236" y="1238658"/>
                    <a:pt x="913236" y="1248612"/>
                  </a:cubicBezTo>
                  <a:cubicBezTo>
                    <a:pt x="913236" y="1258567"/>
                    <a:pt x="905166" y="1266637"/>
                    <a:pt x="895212" y="1266637"/>
                  </a:cubicBezTo>
                  <a:cubicBezTo>
                    <a:pt x="885257" y="1266637"/>
                    <a:pt x="877187" y="1258567"/>
                    <a:pt x="877187" y="1248612"/>
                  </a:cubicBezTo>
                  <a:cubicBezTo>
                    <a:pt x="877187" y="1238658"/>
                    <a:pt x="885257" y="1230588"/>
                    <a:pt x="895212" y="1230588"/>
                  </a:cubicBezTo>
                  <a:close/>
                  <a:moveTo>
                    <a:pt x="4626263" y="1224580"/>
                  </a:moveTo>
                  <a:cubicBezTo>
                    <a:pt x="4636218" y="1224580"/>
                    <a:pt x="4644288" y="1232650"/>
                    <a:pt x="4644288" y="1242604"/>
                  </a:cubicBezTo>
                  <a:cubicBezTo>
                    <a:pt x="4644288" y="1252559"/>
                    <a:pt x="4636218" y="1260629"/>
                    <a:pt x="4626263" y="1260629"/>
                  </a:cubicBezTo>
                  <a:cubicBezTo>
                    <a:pt x="4616308" y="1260629"/>
                    <a:pt x="4608239" y="1252559"/>
                    <a:pt x="4608239" y="1242604"/>
                  </a:cubicBezTo>
                  <a:cubicBezTo>
                    <a:pt x="4608239" y="1232650"/>
                    <a:pt x="4616308" y="1224580"/>
                    <a:pt x="4626263" y="1224580"/>
                  </a:cubicBezTo>
                  <a:close/>
                  <a:moveTo>
                    <a:pt x="2547449" y="1224580"/>
                  </a:moveTo>
                  <a:cubicBezTo>
                    <a:pt x="2557404" y="1224580"/>
                    <a:pt x="2565474" y="1232650"/>
                    <a:pt x="2565474" y="1242604"/>
                  </a:cubicBezTo>
                  <a:cubicBezTo>
                    <a:pt x="2565474" y="1252559"/>
                    <a:pt x="2557404" y="1260629"/>
                    <a:pt x="2547449" y="1260629"/>
                  </a:cubicBezTo>
                  <a:cubicBezTo>
                    <a:pt x="2537495" y="1260629"/>
                    <a:pt x="2529425" y="1252559"/>
                    <a:pt x="2529425" y="1242604"/>
                  </a:cubicBezTo>
                  <a:cubicBezTo>
                    <a:pt x="2529425" y="1232650"/>
                    <a:pt x="2537495" y="1224580"/>
                    <a:pt x="2547449" y="1224580"/>
                  </a:cubicBezTo>
                  <a:close/>
                  <a:moveTo>
                    <a:pt x="1628204" y="1224580"/>
                  </a:moveTo>
                  <a:cubicBezTo>
                    <a:pt x="1638159" y="1224580"/>
                    <a:pt x="1646229" y="1232650"/>
                    <a:pt x="1646229" y="1242604"/>
                  </a:cubicBezTo>
                  <a:cubicBezTo>
                    <a:pt x="1646229" y="1252559"/>
                    <a:pt x="1638159" y="1260629"/>
                    <a:pt x="1628204" y="1260629"/>
                  </a:cubicBezTo>
                  <a:cubicBezTo>
                    <a:pt x="1618250" y="1260629"/>
                    <a:pt x="1610180" y="1252559"/>
                    <a:pt x="1610180" y="1242604"/>
                  </a:cubicBezTo>
                  <a:cubicBezTo>
                    <a:pt x="1610180" y="1232650"/>
                    <a:pt x="1618250" y="1224580"/>
                    <a:pt x="1628204" y="1224580"/>
                  </a:cubicBezTo>
                  <a:close/>
                  <a:moveTo>
                    <a:pt x="5052841" y="1212564"/>
                  </a:moveTo>
                  <a:cubicBezTo>
                    <a:pt x="5062796" y="1212564"/>
                    <a:pt x="5070866" y="1220633"/>
                    <a:pt x="5070866" y="1230588"/>
                  </a:cubicBezTo>
                  <a:cubicBezTo>
                    <a:pt x="5070866" y="1240543"/>
                    <a:pt x="5062796" y="1248613"/>
                    <a:pt x="5052841" y="1248613"/>
                  </a:cubicBezTo>
                  <a:cubicBezTo>
                    <a:pt x="5042886" y="1248613"/>
                    <a:pt x="5034817" y="1240543"/>
                    <a:pt x="5034817" y="1230588"/>
                  </a:cubicBezTo>
                  <a:cubicBezTo>
                    <a:pt x="5034817" y="1220633"/>
                    <a:pt x="5042886" y="1212564"/>
                    <a:pt x="5052841" y="1212564"/>
                  </a:cubicBezTo>
                  <a:close/>
                  <a:moveTo>
                    <a:pt x="3845206" y="1206556"/>
                  </a:moveTo>
                  <a:cubicBezTo>
                    <a:pt x="3855161" y="1206556"/>
                    <a:pt x="3863231" y="1214626"/>
                    <a:pt x="3863231" y="1224580"/>
                  </a:cubicBezTo>
                  <a:cubicBezTo>
                    <a:pt x="3863231" y="1234535"/>
                    <a:pt x="3855161" y="1242605"/>
                    <a:pt x="3845206" y="1242605"/>
                  </a:cubicBezTo>
                  <a:cubicBezTo>
                    <a:pt x="3835251" y="1242605"/>
                    <a:pt x="3827182" y="1234535"/>
                    <a:pt x="3827182" y="1224580"/>
                  </a:cubicBezTo>
                  <a:cubicBezTo>
                    <a:pt x="3827182" y="1214626"/>
                    <a:pt x="3835251" y="1206556"/>
                    <a:pt x="3845206" y="1206556"/>
                  </a:cubicBezTo>
                  <a:close/>
                  <a:moveTo>
                    <a:pt x="3604880" y="1206556"/>
                  </a:moveTo>
                  <a:cubicBezTo>
                    <a:pt x="3614835" y="1206556"/>
                    <a:pt x="3622905" y="1214626"/>
                    <a:pt x="3622905" y="1224580"/>
                  </a:cubicBezTo>
                  <a:cubicBezTo>
                    <a:pt x="3622905" y="1234535"/>
                    <a:pt x="3614835" y="1242605"/>
                    <a:pt x="3604880" y="1242605"/>
                  </a:cubicBezTo>
                  <a:cubicBezTo>
                    <a:pt x="3594925" y="1242605"/>
                    <a:pt x="3586856" y="1234535"/>
                    <a:pt x="3586856" y="1224580"/>
                  </a:cubicBezTo>
                  <a:cubicBezTo>
                    <a:pt x="3586856" y="1214626"/>
                    <a:pt x="3594925" y="1206556"/>
                    <a:pt x="3604880" y="1206556"/>
                  </a:cubicBezTo>
                  <a:close/>
                  <a:moveTo>
                    <a:pt x="600813" y="1200548"/>
                  </a:moveTo>
                  <a:cubicBezTo>
                    <a:pt x="610768" y="1200548"/>
                    <a:pt x="618838" y="1208618"/>
                    <a:pt x="618838" y="1218572"/>
                  </a:cubicBezTo>
                  <a:cubicBezTo>
                    <a:pt x="618838" y="1228527"/>
                    <a:pt x="610768" y="1236597"/>
                    <a:pt x="600813" y="1236597"/>
                  </a:cubicBezTo>
                  <a:cubicBezTo>
                    <a:pt x="590859" y="1236597"/>
                    <a:pt x="582789" y="1228527"/>
                    <a:pt x="582789" y="1218572"/>
                  </a:cubicBezTo>
                  <a:cubicBezTo>
                    <a:pt x="582789" y="1208618"/>
                    <a:pt x="590859" y="1200548"/>
                    <a:pt x="600813" y="1200548"/>
                  </a:cubicBezTo>
                  <a:close/>
                  <a:moveTo>
                    <a:pt x="2949994" y="1194539"/>
                  </a:moveTo>
                  <a:cubicBezTo>
                    <a:pt x="2959949" y="1194539"/>
                    <a:pt x="2968019" y="1202609"/>
                    <a:pt x="2968019" y="1212563"/>
                  </a:cubicBezTo>
                  <a:cubicBezTo>
                    <a:pt x="2968019" y="1222518"/>
                    <a:pt x="2959949" y="1230588"/>
                    <a:pt x="2949994" y="1230588"/>
                  </a:cubicBezTo>
                  <a:cubicBezTo>
                    <a:pt x="2940039" y="1230588"/>
                    <a:pt x="2931970" y="1222518"/>
                    <a:pt x="2931970" y="1212563"/>
                  </a:cubicBezTo>
                  <a:cubicBezTo>
                    <a:pt x="2931970" y="1202609"/>
                    <a:pt x="2940039" y="1194539"/>
                    <a:pt x="2949994" y="1194539"/>
                  </a:cubicBezTo>
                  <a:close/>
                  <a:moveTo>
                    <a:pt x="1009366" y="1194539"/>
                  </a:moveTo>
                  <a:cubicBezTo>
                    <a:pt x="1019321" y="1194539"/>
                    <a:pt x="1027391" y="1202609"/>
                    <a:pt x="1027391" y="1212563"/>
                  </a:cubicBezTo>
                  <a:cubicBezTo>
                    <a:pt x="1027391" y="1222518"/>
                    <a:pt x="1019321" y="1230588"/>
                    <a:pt x="1009366" y="1230588"/>
                  </a:cubicBezTo>
                  <a:cubicBezTo>
                    <a:pt x="999412" y="1230588"/>
                    <a:pt x="991342" y="1222518"/>
                    <a:pt x="991342" y="1212563"/>
                  </a:cubicBezTo>
                  <a:cubicBezTo>
                    <a:pt x="991342" y="1202609"/>
                    <a:pt x="999412" y="1194539"/>
                    <a:pt x="1009366" y="1194539"/>
                  </a:cubicBezTo>
                  <a:close/>
                  <a:moveTo>
                    <a:pt x="4932678" y="1188531"/>
                  </a:moveTo>
                  <a:cubicBezTo>
                    <a:pt x="4942633" y="1188531"/>
                    <a:pt x="4950703" y="1196601"/>
                    <a:pt x="4950703" y="1206556"/>
                  </a:cubicBezTo>
                  <a:cubicBezTo>
                    <a:pt x="4950703" y="1216510"/>
                    <a:pt x="4942633" y="1224580"/>
                    <a:pt x="4932678" y="1224580"/>
                  </a:cubicBezTo>
                  <a:cubicBezTo>
                    <a:pt x="4922723" y="1224580"/>
                    <a:pt x="4914654" y="1216510"/>
                    <a:pt x="4914654" y="1206556"/>
                  </a:cubicBezTo>
                  <a:cubicBezTo>
                    <a:pt x="4914654" y="1196601"/>
                    <a:pt x="4922723" y="1188531"/>
                    <a:pt x="4932678" y="1188531"/>
                  </a:cubicBezTo>
                  <a:close/>
                  <a:moveTo>
                    <a:pt x="4361905" y="1188531"/>
                  </a:moveTo>
                  <a:cubicBezTo>
                    <a:pt x="4371860" y="1188531"/>
                    <a:pt x="4379930" y="1196601"/>
                    <a:pt x="4379930" y="1206556"/>
                  </a:cubicBezTo>
                  <a:cubicBezTo>
                    <a:pt x="4379930" y="1216510"/>
                    <a:pt x="4371860" y="1224580"/>
                    <a:pt x="4361905" y="1224580"/>
                  </a:cubicBezTo>
                  <a:cubicBezTo>
                    <a:pt x="4351950" y="1224580"/>
                    <a:pt x="4343881" y="1216510"/>
                    <a:pt x="4343881" y="1206556"/>
                  </a:cubicBezTo>
                  <a:cubicBezTo>
                    <a:pt x="4343881" y="1196601"/>
                    <a:pt x="4351950" y="1188531"/>
                    <a:pt x="4361905" y="1188531"/>
                  </a:cubicBezTo>
                  <a:close/>
                  <a:moveTo>
                    <a:pt x="3220360" y="1188531"/>
                  </a:moveTo>
                  <a:cubicBezTo>
                    <a:pt x="3230315" y="1188531"/>
                    <a:pt x="3238385" y="1196601"/>
                    <a:pt x="3238385" y="1206556"/>
                  </a:cubicBezTo>
                  <a:cubicBezTo>
                    <a:pt x="3238385" y="1216510"/>
                    <a:pt x="3230315" y="1224580"/>
                    <a:pt x="3220360" y="1224580"/>
                  </a:cubicBezTo>
                  <a:cubicBezTo>
                    <a:pt x="3210405" y="1224580"/>
                    <a:pt x="3202336" y="1216510"/>
                    <a:pt x="3202336" y="1206556"/>
                  </a:cubicBezTo>
                  <a:cubicBezTo>
                    <a:pt x="3202336" y="1196601"/>
                    <a:pt x="3210405" y="1188531"/>
                    <a:pt x="3220360" y="1188531"/>
                  </a:cubicBezTo>
                  <a:close/>
                  <a:moveTo>
                    <a:pt x="708959" y="1188531"/>
                  </a:moveTo>
                  <a:cubicBezTo>
                    <a:pt x="718914" y="1188531"/>
                    <a:pt x="726984" y="1196601"/>
                    <a:pt x="726984" y="1206556"/>
                  </a:cubicBezTo>
                  <a:cubicBezTo>
                    <a:pt x="726984" y="1216510"/>
                    <a:pt x="718914" y="1224580"/>
                    <a:pt x="708959" y="1224580"/>
                  </a:cubicBezTo>
                  <a:cubicBezTo>
                    <a:pt x="699005" y="1224580"/>
                    <a:pt x="690935" y="1216510"/>
                    <a:pt x="690935" y="1206556"/>
                  </a:cubicBezTo>
                  <a:cubicBezTo>
                    <a:pt x="690935" y="1196601"/>
                    <a:pt x="699005" y="1188531"/>
                    <a:pt x="708959" y="1188531"/>
                  </a:cubicBezTo>
                  <a:close/>
                  <a:moveTo>
                    <a:pt x="4824532" y="1182523"/>
                  </a:moveTo>
                  <a:cubicBezTo>
                    <a:pt x="4834487" y="1182523"/>
                    <a:pt x="4842557" y="1190592"/>
                    <a:pt x="4842557" y="1200547"/>
                  </a:cubicBezTo>
                  <a:cubicBezTo>
                    <a:pt x="4842557" y="1210502"/>
                    <a:pt x="4834487" y="1218572"/>
                    <a:pt x="4824532" y="1218572"/>
                  </a:cubicBezTo>
                  <a:cubicBezTo>
                    <a:pt x="4814578" y="1218572"/>
                    <a:pt x="4806508" y="1210502"/>
                    <a:pt x="4806508" y="1200547"/>
                  </a:cubicBezTo>
                  <a:cubicBezTo>
                    <a:pt x="4806508" y="1190592"/>
                    <a:pt x="4814578" y="1182523"/>
                    <a:pt x="4824532" y="1182523"/>
                  </a:cubicBezTo>
                  <a:close/>
                  <a:moveTo>
                    <a:pt x="1279732" y="1170507"/>
                  </a:moveTo>
                  <a:cubicBezTo>
                    <a:pt x="1289687" y="1170507"/>
                    <a:pt x="1297757" y="1178577"/>
                    <a:pt x="1297757" y="1188531"/>
                  </a:cubicBezTo>
                  <a:cubicBezTo>
                    <a:pt x="1297757" y="1198486"/>
                    <a:pt x="1289687" y="1206556"/>
                    <a:pt x="1279732" y="1206556"/>
                  </a:cubicBezTo>
                  <a:cubicBezTo>
                    <a:pt x="1269778" y="1206556"/>
                    <a:pt x="1261708" y="1198486"/>
                    <a:pt x="1261708" y="1188531"/>
                  </a:cubicBezTo>
                  <a:cubicBezTo>
                    <a:pt x="1261708" y="1178577"/>
                    <a:pt x="1269778" y="1170507"/>
                    <a:pt x="1279732" y="1170507"/>
                  </a:cubicBezTo>
                  <a:close/>
                  <a:moveTo>
                    <a:pt x="3478710" y="1164499"/>
                  </a:moveTo>
                  <a:cubicBezTo>
                    <a:pt x="3488665" y="1164499"/>
                    <a:pt x="3496735" y="1172569"/>
                    <a:pt x="3496735" y="1182523"/>
                  </a:cubicBezTo>
                  <a:cubicBezTo>
                    <a:pt x="3496735" y="1192478"/>
                    <a:pt x="3488665" y="1200548"/>
                    <a:pt x="3478710" y="1200548"/>
                  </a:cubicBezTo>
                  <a:cubicBezTo>
                    <a:pt x="3468756" y="1200548"/>
                    <a:pt x="3460686" y="1192478"/>
                    <a:pt x="3460686" y="1182523"/>
                  </a:cubicBezTo>
                  <a:cubicBezTo>
                    <a:pt x="3460686" y="1172569"/>
                    <a:pt x="3468756" y="1164499"/>
                    <a:pt x="3478710" y="1164499"/>
                  </a:cubicBezTo>
                  <a:close/>
                  <a:moveTo>
                    <a:pt x="2703660" y="1164499"/>
                  </a:moveTo>
                  <a:cubicBezTo>
                    <a:pt x="2713615" y="1164499"/>
                    <a:pt x="2721685" y="1172569"/>
                    <a:pt x="2721685" y="1182523"/>
                  </a:cubicBezTo>
                  <a:cubicBezTo>
                    <a:pt x="2721685" y="1192478"/>
                    <a:pt x="2713615" y="1200548"/>
                    <a:pt x="2703660" y="1200548"/>
                  </a:cubicBezTo>
                  <a:cubicBezTo>
                    <a:pt x="2693705" y="1200548"/>
                    <a:pt x="2685636" y="1192478"/>
                    <a:pt x="2685636" y="1182523"/>
                  </a:cubicBezTo>
                  <a:cubicBezTo>
                    <a:pt x="2685636" y="1172569"/>
                    <a:pt x="2693705" y="1164499"/>
                    <a:pt x="2703660" y="1164499"/>
                  </a:cubicBezTo>
                  <a:close/>
                  <a:moveTo>
                    <a:pt x="4500093" y="1158491"/>
                  </a:moveTo>
                  <a:cubicBezTo>
                    <a:pt x="4510048" y="1158491"/>
                    <a:pt x="4518118" y="1166561"/>
                    <a:pt x="4518118" y="1176516"/>
                  </a:cubicBezTo>
                  <a:cubicBezTo>
                    <a:pt x="4518118" y="1186470"/>
                    <a:pt x="4510048" y="1194540"/>
                    <a:pt x="4500093" y="1194540"/>
                  </a:cubicBezTo>
                  <a:cubicBezTo>
                    <a:pt x="4490139" y="1194540"/>
                    <a:pt x="4482069" y="1186470"/>
                    <a:pt x="4482069" y="1176516"/>
                  </a:cubicBezTo>
                  <a:cubicBezTo>
                    <a:pt x="4482069" y="1166561"/>
                    <a:pt x="4490139" y="1158491"/>
                    <a:pt x="4500093" y="1158491"/>
                  </a:cubicBezTo>
                  <a:close/>
                  <a:moveTo>
                    <a:pt x="4199686" y="1158491"/>
                  </a:moveTo>
                  <a:cubicBezTo>
                    <a:pt x="4209641" y="1158491"/>
                    <a:pt x="4217711" y="1166561"/>
                    <a:pt x="4217711" y="1176516"/>
                  </a:cubicBezTo>
                  <a:cubicBezTo>
                    <a:pt x="4217711" y="1186470"/>
                    <a:pt x="4209641" y="1194540"/>
                    <a:pt x="4199686" y="1194540"/>
                  </a:cubicBezTo>
                  <a:cubicBezTo>
                    <a:pt x="4189732" y="1194540"/>
                    <a:pt x="4181662" y="1186470"/>
                    <a:pt x="4181662" y="1176516"/>
                  </a:cubicBezTo>
                  <a:cubicBezTo>
                    <a:pt x="4181662" y="1166561"/>
                    <a:pt x="4189732" y="1158491"/>
                    <a:pt x="4199686" y="1158491"/>
                  </a:cubicBezTo>
                  <a:close/>
                  <a:moveTo>
                    <a:pt x="2132887" y="1158491"/>
                  </a:moveTo>
                  <a:cubicBezTo>
                    <a:pt x="2142842" y="1158491"/>
                    <a:pt x="2150912" y="1166561"/>
                    <a:pt x="2150912" y="1176516"/>
                  </a:cubicBezTo>
                  <a:cubicBezTo>
                    <a:pt x="2150912" y="1186470"/>
                    <a:pt x="2142842" y="1194540"/>
                    <a:pt x="2132887" y="1194540"/>
                  </a:cubicBezTo>
                  <a:cubicBezTo>
                    <a:pt x="2122933" y="1194540"/>
                    <a:pt x="2114863" y="1186470"/>
                    <a:pt x="2114863" y="1176516"/>
                  </a:cubicBezTo>
                  <a:cubicBezTo>
                    <a:pt x="2114863" y="1166561"/>
                    <a:pt x="2122933" y="1158491"/>
                    <a:pt x="2132887" y="1158491"/>
                  </a:cubicBezTo>
                  <a:close/>
                  <a:moveTo>
                    <a:pt x="1850505" y="1158491"/>
                  </a:moveTo>
                  <a:cubicBezTo>
                    <a:pt x="1860460" y="1158491"/>
                    <a:pt x="1868530" y="1166561"/>
                    <a:pt x="1868530" y="1176516"/>
                  </a:cubicBezTo>
                  <a:cubicBezTo>
                    <a:pt x="1868530" y="1186470"/>
                    <a:pt x="1860460" y="1194540"/>
                    <a:pt x="1850505" y="1194540"/>
                  </a:cubicBezTo>
                  <a:cubicBezTo>
                    <a:pt x="1840551" y="1194540"/>
                    <a:pt x="1832481" y="1186470"/>
                    <a:pt x="1832481" y="1176516"/>
                  </a:cubicBezTo>
                  <a:cubicBezTo>
                    <a:pt x="1832481" y="1166561"/>
                    <a:pt x="1840551" y="1158491"/>
                    <a:pt x="1850505" y="1158491"/>
                  </a:cubicBezTo>
                  <a:close/>
                  <a:moveTo>
                    <a:pt x="3340522" y="1152483"/>
                  </a:moveTo>
                  <a:cubicBezTo>
                    <a:pt x="3350477" y="1152483"/>
                    <a:pt x="3358547" y="1160552"/>
                    <a:pt x="3358547" y="1170507"/>
                  </a:cubicBezTo>
                  <a:cubicBezTo>
                    <a:pt x="3358547" y="1180462"/>
                    <a:pt x="3350477" y="1188532"/>
                    <a:pt x="3340522" y="1188532"/>
                  </a:cubicBezTo>
                  <a:cubicBezTo>
                    <a:pt x="3330567" y="1188532"/>
                    <a:pt x="3322498" y="1180462"/>
                    <a:pt x="3322498" y="1170507"/>
                  </a:cubicBezTo>
                  <a:cubicBezTo>
                    <a:pt x="3322498" y="1160552"/>
                    <a:pt x="3330567" y="1152483"/>
                    <a:pt x="3340522" y="1152483"/>
                  </a:cubicBezTo>
                  <a:close/>
                  <a:moveTo>
                    <a:pt x="2829831" y="1152483"/>
                  </a:moveTo>
                  <a:cubicBezTo>
                    <a:pt x="2839786" y="1152483"/>
                    <a:pt x="2847856" y="1160552"/>
                    <a:pt x="2847856" y="1170507"/>
                  </a:cubicBezTo>
                  <a:cubicBezTo>
                    <a:pt x="2847856" y="1180462"/>
                    <a:pt x="2839786" y="1188532"/>
                    <a:pt x="2829831" y="1188532"/>
                  </a:cubicBezTo>
                  <a:cubicBezTo>
                    <a:pt x="2819876" y="1188532"/>
                    <a:pt x="2811807" y="1180462"/>
                    <a:pt x="2811807" y="1170507"/>
                  </a:cubicBezTo>
                  <a:cubicBezTo>
                    <a:pt x="2811807" y="1160552"/>
                    <a:pt x="2819876" y="1152483"/>
                    <a:pt x="2829831" y="1152483"/>
                  </a:cubicBezTo>
                  <a:close/>
                  <a:moveTo>
                    <a:pt x="2253050" y="1152483"/>
                  </a:moveTo>
                  <a:cubicBezTo>
                    <a:pt x="2263005" y="1152483"/>
                    <a:pt x="2271075" y="1160552"/>
                    <a:pt x="2271075" y="1170507"/>
                  </a:cubicBezTo>
                  <a:cubicBezTo>
                    <a:pt x="2271075" y="1180462"/>
                    <a:pt x="2263005" y="1188532"/>
                    <a:pt x="2253050" y="1188532"/>
                  </a:cubicBezTo>
                  <a:cubicBezTo>
                    <a:pt x="2243096" y="1188532"/>
                    <a:pt x="2235026" y="1180462"/>
                    <a:pt x="2235026" y="1170507"/>
                  </a:cubicBezTo>
                  <a:cubicBezTo>
                    <a:pt x="2235026" y="1160552"/>
                    <a:pt x="2243096" y="1152483"/>
                    <a:pt x="2253050" y="1152483"/>
                  </a:cubicBezTo>
                  <a:close/>
                  <a:moveTo>
                    <a:pt x="1994700" y="1146474"/>
                  </a:moveTo>
                  <a:cubicBezTo>
                    <a:pt x="2004655" y="1146474"/>
                    <a:pt x="2012725" y="1154544"/>
                    <a:pt x="2012725" y="1164498"/>
                  </a:cubicBezTo>
                  <a:cubicBezTo>
                    <a:pt x="2012725" y="1174453"/>
                    <a:pt x="2004655" y="1182523"/>
                    <a:pt x="1994700" y="1182523"/>
                  </a:cubicBezTo>
                  <a:cubicBezTo>
                    <a:pt x="1984746" y="1182523"/>
                    <a:pt x="1976676" y="1174453"/>
                    <a:pt x="1976676" y="1164498"/>
                  </a:cubicBezTo>
                  <a:cubicBezTo>
                    <a:pt x="1976676" y="1154544"/>
                    <a:pt x="1984746" y="1146474"/>
                    <a:pt x="1994700" y="1146474"/>
                  </a:cubicBezTo>
                  <a:close/>
                  <a:moveTo>
                    <a:pt x="1718326" y="1146474"/>
                  </a:moveTo>
                  <a:cubicBezTo>
                    <a:pt x="1728281" y="1146474"/>
                    <a:pt x="1736351" y="1154544"/>
                    <a:pt x="1736351" y="1164498"/>
                  </a:cubicBezTo>
                  <a:cubicBezTo>
                    <a:pt x="1736351" y="1174453"/>
                    <a:pt x="1728281" y="1182523"/>
                    <a:pt x="1718326" y="1182523"/>
                  </a:cubicBezTo>
                  <a:cubicBezTo>
                    <a:pt x="1708372" y="1182523"/>
                    <a:pt x="1700302" y="1174453"/>
                    <a:pt x="1700302" y="1164498"/>
                  </a:cubicBezTo>
                  <a:cubicBezTo>
                    <a:pt x="1700302" y="1154544"/>
                    <a:pt x="1708372" y="1146474"/>
                    <a:pt x="1718326" y="1146474"/>
                  </a:cubicBezTo>
                  <a:close/>
                  <a:moveTo>
                    <a:pt x="1129529" y="1146474"/>
                  </a:moveTo>
                  <a:cubicBezTo>
                    <a:pt x="1139484" y="1146474"/>
                    <a:pt x="1147554" y="1154544"/>
                    <a:pt x="1147554" y="1164498"/>
                  </a:cubicBezTo>
                  <a:cubicBezTo>
                    <a:pt x="1147554" y="1174453"/>
                    <a:pt x="1139484" y="1182523"/>
                    <a:pt x="1129529" y="1182523"/>
                  </a:cubicBezTo>
                  <a:cubicBezTo>
                    <a:pt x="1119575" y="1182523"/>
                    <a:pt x="1111505" y="1174453"/>
                    <a:pt x="1111505" y="1164498"/>
                  </a:cubicBezTo>
                  <a:cubicBezTo>
                    <a:pt x="1111505" y="1154544"/>
                    <a:pt x="1119575" y="1146474"/>
                    <a:pt x="1129529" y="1146474"/>
                  </a:cubicBezTo>
                  <a:close/>
                  <a:moveTo>
                    <a:pt x="498674" y="1140466"/>
                  </a:moveTo>
                  <a:cubicBezTo>
                    <a:pt x="508629" y="1140466"/>
                    <a:pt x="516699" y="1148536"/>
                    <a:pt x="516699" y="1158490"/>
                  </a:cubicBezTo>
                  <a:cubicBezTo>
                    <a:pt x="516699" y="1168445"/>
                    <a:pt x="508629" y="1176515"/>
                    <a:pt x="498674" y="1176515"/>
                  </a:cubicBezTo>
                  <a:cubicBezTo>
                    <a:pt x="488720" y="1176515"/>
                    <a:pt x="480650" y="1168445"/>
                    <a:pt x="480650" y="1158490"/>
                  </a:cubicBezTo>
                  <a:cubicBezTo>
                    <a:pt x="480650" y="1148536"/>
                    <a:pt x="488720" y="1140466"/>
                    <a:pt x="498674" y="1140466"/>
                  </a:cubicBezTo>
                  <a:close/>
                  <a:moveTo>
                    <a:pt x="3707019" y="1134458"/>
                  </a:moveTo>
                  <a:cubicBezTo>
                    <a:pt x="3716974" y="1134458"/>
                    <a:pt x="3725044" y="1142528"/>
                    <a:pt x="3725044" y="1152482"/>
                  </a:cubicBezTo>
                  <a:cubicBezTo>
                    <a:pt x="3725044" y="1162437"/>
                    <a:pt x="3716974" y="1170507"/>
                    <a:pt x="3707019" y="1170507"/>
                  </a:cubicBezTo>
                  <a:cubicBezTo>
                    <a:pt x="3697064" y="1170507"/>
                    <a:pt x="3688994" y="1162437"/>
                    <a:pt x="3688994" y="1152482"/>
                  </a:cubicBezTo>
                  <a:cubicBezTo>
                    <a:pt x="3688994" y="1142528"/>
                    <a:pt x="3697064" y="1134458"/>
                    <a:pt x="3707019" y="1134458"/>
                  </a:cubicBezTo>
                  <a:close/>
                  <a:moveTo>
                    <a:pt x="799081" y="1134458"/>
                  </a:moveTo>
                  <a:cubicBezTo>
                    <a:pt x="809036" y="1134458"/>
                    <a:pt x="817106" y="1142528"/>
                    <a:pt x="817106" y="1152482"/>
                  </a:cubicBezTo>
                  <a:cubicBezTo>
                    <a:pt x="817106" y="1162437"/>
                    <a:pt x="809036" y="1170507"/>
                    <a:pt x="799081" y="1170507"/>
                  </a:cubicBezTo>
                  <a:cubicBezTo>
                    <a:pt x="789127" y="1170507"/>
                    <a:pt x="781057" y="1162437"/>
                    <a:pt x="781057" y="1152482"/>
                  </a:cubicBezTo>
                  <a:cubicBezTo>
                    <a:pt x="781057" y="1142528"/>
                    <a:pt x="789127" y="1134458"/>
                    <a:pt x="799081" y="1134458"/>
                  </a:cubicBezTo>
                  <a:close/>
                  <a:moveTo>
                    <a:pt x="384520" y="1134458"/>
                  </a:moveTo>
                  <a:cubicBezTo>
                    <a:pt x="394475" y="1134458"/>
                    <a:pt x="402545" y="1142528"/>
                    <a:pt x="402545" y="1152482"/>
                  </a:cubicBezTo>
                  <a:cubicBezTo>
                    <a:pt x="402545" y="1162437"/>
                    <a:pt x="394475" y="1170507"/>
                    <a:pt x="384520" y="1170507"/>
                  </a:cubicBezTo>
                  <a:cubicBezTo>
                    <a:pt x="374566" y="1170507"/>
                    <a:pt x="366496" y="1162437"/>
                    <a:pt x="366496" y="1152482"/>
                  </a:cubicBezTo>
                  <a:cubicBezTo>
                    <a:pt x="366496" y="1142528"/>
                    <a:pt x="374566" y="1134458"/>
                    <a:pt x="384520" y="1134458"/>
                  </a:cubicBezTo>
                  <a:close/>
                  <a:moveTo>
                    <a:pt x="3935328" y="1128450"/>
                  </a:moveTo>
                  <a:cubicBezTo>
                    <a:pt x="3945283" y="1128450"/>
                    <a:pt x="3953353" y="1136520"/>
                    <a:pt x="3953353" y="1146475"/>
                  </a:cubicBezTo>
                  <a:cubicBezTo>
                    <a:pt x="3953353" y="1156429"/>
                    <a:pt x="3945283" y="1164499"/>
                    <a:pt x="3935328" y="1164499"/>
                  </a:cubicBezTo>
                  <a:cubicBezTo>
                    <a:pt x="3925373" y="1164499"/>
                    <a:pt x="3917304" y="1156429"/>
                    <a:pt x="3917304" y="1146475"/>
                  </a:cubicBezTo>
                  <a:cubicBezTo>
                    <a:pt x="3917304" y="1136520"/>
                    <a:pt x="3925373" y="1128450"/>
                    <a:pt x="3935328" y="1128450"/>
                  </a:cubicBezTo>
                  <a:close/>
                  <a:moveTo>
                    <a:pt x="1514049" y="1128450"/>
                  </a:moveTo>
                  <a:cubicBezTo>
                    <a:pt x="1524004" y="1128450"/>
                    <a:pt x="1532074" y="1136520"/>
                    <a:pt x="1532074" y="1146475"/>
                  </a:cubicBezTo>
                  <a:cubicBezTo>
                    <a:pt x="1532074" y="1156429"/>
                    <a:pt x="1524004" y="1164499"/>
                    <a:pt x="1514049" y="1164499"/>
                  </a:cubicBezTo>
                  <a:cubicBezTo>
                    <a:pt x="1504095" y="1164499"/>
                    <a:pt x="1496025" y="1156429"/>
                    <a:pt x="1496025" y="1146475"/>
                  </a:cubicBezTo>
                  <a:cubicBezTo>
                    <a:pt x="1496025" y="1136520"/>
                    <a:pt x="1504095" y="1128450"/>
                    <a:pt x="1514049" y="1128450"/>
                  </a:cubicBezTo>
                  <a:close/>
                  <a:moveTo>
                    <a:pt x="4650296" y="1122442"/>
                  </a:moveTo>
                  <a:cubicBezTo>
                    <a:pt x="4660251" y="1122442"/>
                    <a:pt x="4668321" y="1130511"/>
                    <a:pt x="4668321" y="1140466"/>
                  </a:cubicBezTo>
                  <a:cubicBezTo>
                    <a:pt x="4668321" y="1150421"/>
                    <a:pt x="4660251" y="1158491"/>
                    <a:pt x="4650296" y="1158491"/>
                  </a:cubicBezTo>
                  <a:cubicBezTo>
                    <a:pt x="4640342" y="1158491"/>
                    <a:pt x="4632272" y="1150421"/>
                    <a:pt x="4632272" y="1140466"/>
                  </a:cubicBezTo>
                  <a:cubicBezTo>
                    <a:pt x="4632272" y="1130511"/>
                    <a:pt x="4640342" y="1122442"/>
                    <a:pt x="4650296" y="1122442"/>
                  </a:cubicBezTo>
                  <a:close/>
                  <a:moveTo>
                    <a:pt x="4073515" y="1122442"/>
                  </a:moveTo>
                  <a:cubicBezTo>
                    <a:pt x="4083470" y="1122442"/>
                    <a:pt x="4091540" y="1130511"/>
                    <a:pt x="4091540" y="1140466"/>
                  </a:cubicBezTo>
                  <a:cubicBezTo>
                    <a:pt x="4091540" y="1150421"/>
                    <a:pt x="4083470" y="1158491"/>
                    <a:pt x="4073515" y="1158491"/>
                  </a:cubicBezTo>
                  <a:cubicBezTo>
                    <a:pt x="4063561" y="1158491"/>
                    <a:pt x="4055491" y="1150421"/>
                    <a:pt x="4055491" y="1140466"/>
                  </a:cubicBezTo>
                  <a:cubicBezTo>
                    <a:pt x="4055491" y="1130511"/>
                    <a:pt x="4063561" y="1122442"/>
                    <a:pt x="4073515" y="1122442"/>
                  </a:cubicBezTo>
                  <a:close/>
                  <a:moveTo>
                    <a:pt x="2475351" y="1122442"/>
                  </a:moveTo>
                  <a:cubicBezTo>
                    <a:pt x="2485306" y="1122442"/>
                    <a:pt x="2493376" y="1130511"/>
                    <a:pt x="2493376" y="1140466"/>
                  </a:cubicBezTo>
                  <a:cubicBezTo>
                    <a:pt x="2493376" y="1150421"/>
                    <a:pt x="2485306" y="1158491"/>
                    <a:pt x="2475351" y="1158491"/>
                  </a:cubicBezTo>
                  <a:cubicBezTo>
                    <a:pt x="2465396" y="1158491"/>
                    <a:pt x="2457326" y="1150421"/>
                    <a:pt x="2457326" y="1140466"/>
                  </a:cubicBezTo>
                  <a:cubicBezTo>
                    <a:pt x="2457326" y="1130511"/>
                    <a:pt x="2465396" y="1122442"/>
                    <a:pt x="2475351" y="1122442"/>
                  </a:cubicBezTo>
                  <a:close/>
                  <a:moveTo>
                    <a:pt x="1393887" y="1122442"/>
                  </a:moveTo>
                  <a:cubicBezTo>
                    <a:pt x="1403842" y="1122442"/>
                    <a:pt x="1411912" y="1130511"/>
                    <a:pt x="1411912" y="1140466"/>
                  </a:cubicBezTo>
                  <a:cubicBezTo>
                    <a:pt x="1411912" y="1150421"/>
                    <a:pt x="1403842" y="1158491"/>
                    <a:pt x="1393887" y="1158491"/>
                  </a:cubicBezTo>
                  <a:cubicBezTo>
                    <a:pt x="1383933" y="1158491"/>
                    <a:pt x="1375863" y="1150421"/>
                    <a:pt x="1375863" y="1140466"/>
                  </a:cubicBezTo>
                  <a:cubicBezTo>
                    <a:pt x="1375863" y="1130511"/>
                    <a:pt x="1383933" y="1122442"/>
                    <a:pt x="1393887" y="1122442"/>
                  </a:cubicBezTo>
                  <a:close/>
                  <a:moveTo>
                    <a:pt x="3058140" y="1116434"/>
                  </a:moveTo>
                  <a:cubicBezTo>
                    <a:pt x="3068095" y="1116434"/>
                    <a:pt x="3076165" y="1124504"/>
                    <a:pt x="3076165" y="1134458"/>
                  </a:cubicBezTo>
                  <a:cubicBezTo>
                    <a:pt x="3076165" y="1144413"/>
                    <a:pt x="3068095" y="1152483"/>
                    <a:pt x="3058140" y="1152483"/>
                  </a:cubicBezTo>
                  <a:cubicBezTo>
                    <a:pt x="3048186" y="1152483"/>
                    <a:pt x="3040116" y="1144413"/>
                    <a:pt x="3040116" y="1134458"/>
                  </a:cubicBezTo>
                  <a:cubicBezTo>
                    <a:pt x="3040116" y="1124504"/>
                    <a:pt x="3048186" y="1116434"/>
                    <a:pt x="3058140" y="1116434"/>
                  </a:cubicBezTo>
                  <a:close/>
                  <a:moveTo>
                    <a:pt x="4800499" y="1092401"/>
                  </a:moveTo>
                  <a:cubicBezTo>
                    <a:pt x="4810454" y="1092401"/>
                    <a:pt x="4818524" y="1100470"/>
                    <a:pt x="4818524" y="1110425"/>
                  </a:cubicBezTo>
                  <a:cubicBezTo>
                    <a:pt x="4818524" y="1120380"/>
                    <a:pt x="4810454" y="1128450"/>
                    <a:pt x="4800499" y="1128450"/>
                  </a:cubicBezTo>
                  <a:cubicBezTo>
                    <a:pt x="4790545" y="1128450"/>
                    <a:pt x="4782475" y="1120380"/>
                    <a:pt x="4782475" y="1110425"/>
                  </a:cubicBezTo>
                  <a:cubicBezTo>
                    <a:pt x="4782475" y="1100470"/>
                    <a:pt x="4790545" y="1092401"/>
                    <a:pt x="4800499" y="1092401"/>
                  </a:cubicBezTo>
                  <a:close/>
                  <a:moveTo>
                    <a:pt x="2349180" y="1092401"/>
                  </a:moveTo>
                  <a:cubicBezTo>
                    <a:pt x="2359135" y="1092401"/>
                    <a:pt x="2367205" y="1100470"/>
                    <a:pt x="2367205" y="1110425"/>
                  </a:cubicBezTo>
                  <a:cubicBezTo>
                    <a:pt x="2367205" y="1120380"/>
                    <a:pt x="2359135" y="1128450"/>
                    <a:pt x="2349180" y="1128450"/>
                  </a:cubicBezTo>
                  <a:cubicBezTo>
                    <a:pt x="2339226" y="1128450"/>
                    <a:pt x="2331156" y="1120380"/>
                    <a:pt x="2331156" y="1110425"/>
                  </a:cubicBezTo>
                  <a:cubicBezTo>
                    <a:pt x="2331156" y="1100470"/>
                    <a:pt x="2339226" y="1092401"/>
                    <a:pt x="2349180" y="1092401"/>
                  </a:cubicBezTo>
                  <a:close/>
                  <a:moveTo>
                    <a:pt x="931260" y="1092401"/>
                  </a:moveTo>
                  <a:cubicBezTo>
                    <a:pt x="941215" y="1092401"/>
                    <a:pt x="949285" y="1100470"/>
                    <a:pt x="949285" y="1110425"/>
                  </a:cubicBezTo>
                  <a:cubicBezTo>
                    <a:pt x="949285" y="1120380"/>
                    <a:pt x="941215" y="1128450"/>
                    <a:pt x="931260" y="1128450"/>
                  </a:cubicBezTo>
                  <a:cubicBezTo>
                    <a:pt x="921306" y="1128450"/>
                    <a:pt x="913236" y="1120380"/>
                    <a:pt x="913236" y="1110425"/>
                  </a:cubicBezTo>
                  <a:cubicBezTo>
                    <a:pt x="913236" y="1100470"/>
                    <a:pt x="921306" y="1092401"/>
                    <a:pt x="931260" y="1092401"/>
                  </a:cubicBezTo>
                  <a:close/>
                  <a:moveTo>
                    <a:pt x="4986752" y="1086393"/>
                  </a:moveTo>
                  <a:cubicBezTo>
                    <a:pt x="4996707" y="1086393"/>
                    <a:pt x="5004777" y="1094463"/>
                    <a:pt x="5004777" y="1104417"/>
                  </a:cubicBezTo>
                  <a:cubicBezTo>
                    <a:pt x="5004777" y="1114372"/>
                    <a:pt x="4996707" y="1122442"/>
                    <a:pt x="4986752" y="1122442"/>
                  </a:cubicBezTo>
                  <a:cubicBezTo>
                    <a:pt x="4976797" y="1122442"/>
                    <a:pt x="4968728" y="1114372"/>
                    <a:pt x="4968728" y="1104417"/>
                  </a:cubicBezTo>
                  <a:cubicBezTo>
                    <a:pt x="4968728" y="1094463"/>
                    <a:pt x="4976797" y="1086393"/>
                    <a:pt x="4986752" y="1086393"/>
                  </a:cubicBezTo>
                  <a:close/>
                  <a:moveTo>
                    <a:pt x="3815165" y="1086393"/>
                  </a:moveTo>
                  <a:cubicBezTo>
                    <a:pt x="3825120" y="1086393"/>
                    <a:pt x="3833190" y="1094463"/>
                    <a:pt x="3833190" y="1104417"/>
                  </a:cubicBezTo>
                  <a:cubicBezTo>
                    <a:pt x="3833190" y="1114372"/>
                    <a:pt x="3825120" y="1122442"/>
                    <a:pt x="3815165" y="1122442"/>
                  </a:cubicBezTo>
                  <a:cubicBezTo>
                    <a:pt x="3805210" y="1122442"/>
                    <a:pt x="3797141" y="1114372"/>
                    <a:pt x="3797141" y="1104417"/>
                  </a:cubicBezTo>
                  <a:cubicBezTo>
                    <a:pt x="3797141" y="1094463"/>
                    <a:pt x="3805210" y="1086393"/>
                    <a:pt x="3815165" y="1086393"/>
                  </a:cubicBezTo>
                  <a:close/>
                  <a:moveTo>
                    <a:pt x="3586856" y="1086393"/>
                  </a:moveTo>
                  <a:cubicBezTo>
                    <a:pt x="3596811" y="1086393"/>
                    <a:pt x="3604881" y="1094463"/>
                    <a:pt x="3604881" y="1104417"/>
                  </a:cubicBezTo>
                  <a:cubicBezTo>
                    <a:pt x="3604881" y="1114372"/>
                    <a:pt x="3596811" y="1122442"/>
                    <a:pt x="3586856" y="1122442"/>
                  </a:cubicBezTo>
                  <a:cubicBezTo>
                    <a:pt x="3576901" y="1122442"/>
                    <a:pt x="3568831" y="1114372"/>
                    <a:pt x="3568831" y="1104417"/>
                  </a:cubicBezTo>
                  <a:cubicBezTo>
                    <a:pt x="3568831" y="1094463"/>
                    <a:pt x="3576901" y="1086393"/>
                    <a:pt x="3586856" y="1086393"/>
                  </a:cubicBezTo>
                  <a:close/>
                  <a:moveTo>
                    <a:pt x="3166287" y="1086393"/>
                  </a:moveTo>
                  <a:cubicBezTo>
                    <a:pt x="3176242" y="1086393"/>
                    <a:pt x="3184312" y="1094463"/>
                    <a:pt x="3184312" y="1104417"/>
                  </a:cubicBezTo>
                  <a:cubicBezTo>
                    <a:pt x="3184312" y="1114372"/>
                    <a:pt x="3176242" y="1122442"/>
                    <a:pt x="3166287" y="1122442"/>
                  </a:cubicBezTo>
                  <a:cubicBezTo>
                    <a:pt x="3156332" y="1122442"/>
                    <a:pt x="3148262" y="1114372"/>
                    <a:pt x="3148262" y="1104417"/>
                  </a:cubicBezTo>
                  <a:cubicBezTo>
                    <a:pt x="3148262" y="1094463"/>
                    <a:pt x="3156332" y="1086393"/>
                    <a:pt x="3166287" y="1086393"/>
                  </a:cubicBezTo>
                  <a:close/>
                  <a:moveTo>
                    <a:pt x="2595514" y="1086393"/>
                  </a:moveTo>
                  <a:cubicBezTo>
                    <a:pt x="2605469" y="1086393"/>
                    <a:pt x="2613539" y="1094463"/>
                    <a:pt x="2613539" y="1104417"/>
                  </a:cubicBezTo>
                  <a:cubicBezTo>
                    <a:pt x="2613539" y="1114372"/>
                    <a:pt x="2605469" y="1122442"/>
                    <a:pt x="2595514" y="1122442"/>
                  </a:cubicBezTo>
                  <a:cubicBezTo>
                    <a:pt x="2585559" y="1122442"/>
                    <a:pt x="2577489" y="1114372"/>
                    <a:pt x="2577489" y="1104417"/>
                  </a:cubicBezTo>
                  <a:cubicBezTo>
                    <a:pt x="2577489" y="1094463"/>
                    <a:pt x="2585559" y="1086393"/>
                    <a:pt x="2595514" y="1086393"/>
                  </a:cubicBezTo>
                  <a:close/>
                  <a:moveTo>
                    <a:pt x="1628204" y="1074377"/>
                  </a:moveTo>
                  <a:cubicBezTo>
                    <a:pt x="1638159" y="1074377"/>
                    <a:pt x="1646229" y="1082447"/>
                    <a:pt x="1646229" y="1092401"/>
                  </a:cubicBezTo>
                  <a:cubicBezTo>
                    <a:pt x="1646229" y="1102356"/>
                    <a:pt x="1638159" y="1110426"/>
                    <a:pt x="1628204" y="1110426"/>
                  </a:cubicBezTo>
                  <a:cubicBezTo>
                    <a:pt x="1618250" y="1110426"/>
                    <a:pt x="1610180" y="1102356"/>
                    <a:pt x="1610180" y="1092401"/>
                  </a:cubicBezTo>
                  <a:cubicBezTo>
                    <a:pt x="1610180" y="1082447"/>
                    <a:pt x="1618250" y="1074377"/>
                    <a:pt x="1628204" y="1074377"/>
                  </a:cubicBezTo>
                  <a:close/>
                  <a:moveTo>
                    <a:pt x="642870" y="1074377"/>
                  </a:moveTo>
                  <a:cubicBezTo>
                    <a:pt x="652825" y="1074377"/>
                    <a:pt x="660895" y="1082447"/>
                    <a:pt x="660895" y="1092401"/>
                  </a:cubicBezTo>
                  <a:cubicBezTo>
                    <a:pt x="660895" y="1102356"/>
                    <a:pt x="652825" y="1110426"/>
                    <a:pt x="642870" y="1110426"/>
                  </a:cubicBezTo>
                  <a:cubicBezTo>
                    <a:pt x="632916" y="1110426"/>
                    <a:pt x="624846" y="1102356"/>
                    <a:pt x="624846" y="1092401"/>
                  </a:cubicBezTo>
                  <a:cubicBezTo>
                    <a:pt x="624846" y="1082447"/>
                    <a:pt x="632916" y="1074377"/>
                    <a:pt x="642870" y="1074377"/>
                  </a:cubicBezTo>
                  <a:close/>
                  <a:moveTo>
                    <a:pt x="2925961" y="1068369"/>
                  </a:moveTo>
                  <a:cubicBezTo>
                    <a:pt x="2935916" y="1068369"/>
                    <a:pt x="2943986" y="1076439"/>
                    <a:pt x="2943986" y="1086394"/>
                  </a:cubicBezTo>
                  <a:cubicBezTo>
                    <a:pt x="2943986" y="1096348"/>
                    <a:pt x="2935916" y="1104418"/>
                    <a:pt x="2925961" y="1104418"/>
                  </a:cubicBezTo>
                  <a:cubicBezTo>
                    <a:pt x="2916006" y="1104418"/>
                    <a:pt x="2907936" y="1096348"/>
                    <a:pt x="2907936" y="1086394"/>
                  </a:cubicBezTo>
                  <a:cubicBezTo>
                    <a:pt x="2907936" y="1076439"/>
                    <a:pt x="2916006" y="1068369"/>
                    <a:pt x="2925961" y="1068369"/>
                  </a:cubicBezTo>
                  <a:close/>
                  <a:moveTo>
                    <a:pt x="3424636" y="1062360"/>
                  </a:moveTo>
                  <a:cubicBezTo>
                    <a:pt x="3434591" y="1062360"/>
                    <a:pt x="3442661" y="1070429"/>
                    <a:pt x="3442661" y="1080384"/>
                  </a:cubicBezTo>
                  <a:cubicBezTo>
                    <a:pt x="3442661" y="1090339"/>
                    <a:pt x="3434591" y="1098409"/>
                    <a:pt x="3424636" y="1098409"/>
                  </a:cubicBezTo>
                  <a:cubicBezTo>
                    <a:pt x="3414681" y="1098409"/>
                    <a:pt x="3406612" y="1090339"/>
                    <a:pt x="3406612" y="1080384"/>
                  </a:cubicBezTo>
                  <a:cubicBezTo>
                    <a:pt x="3406612" y="1070429"/>
                    <a:pt x="3414681" y="1062360"/>
                    <a:pt x="3424636" y="1062360"/>
                  </a:cubicBezTo>
                  <a:close/>
                  <a:moveTo>
                    <a:pt x="1249691" y="1062360"/>
                  </a:moveTo>
                  <a:cubicBezTo>
                    <a:pt x="1259646" y="1062360"/>
                    <a:pt x="1267716" y="1070429"/>
                    <a:pt x="1267716" y="1080384"/>
                  </a:cubicBezTo>
                  <a:cubicBezTo>
                    <a:pt x="1267716" y="1090339"/>
                    <a:pt x="1259646" y="1098409"/>
                    <a:pt x="1249691" y="1098409"/>
                  </a:cubicBezTo>
                  <a:cubicBezTo>
                    <a:pt x="1239737" y="1098409"/>
                    <a:pt x="1231667" y="1090339"/>
                    <a:pt x="1231667" y="1080384"/>
                  </a:cubicBezTo>
                  <a:cubicBezTo>
                    <a:pt x="1231667" y="1070429"/>
                    <a:pt x="1239737" y="1062360"/>
                    <a:pt x="1249691" y="1062360"/>
                  </a:cubicBezTo>
                  <a:close/>
                  <a:moveTo>
                    <a:pt x="1075456" y="1062360"/>
                  </a:moveTo>
                  <a:cubicBezTo>
                    <a:pt x="1085410" y="1062360"/>
                    <a:pt x="1093480" y="1070429"/>
                    <a:pt x="1093480" y="1080384"/>
                  </a:cubicBezTo>
                  <a:cubicBezTo>
                    <a:pt x="1093480" y="1090339"/>
                    <a:pt x="1085410" y="1098409"/>
                    <a:pt x="1075456" y="1098409"/>
                  </a:cubicBezTo>
                  <a:cubicBezTo>
                    <a:pt x="1065501" y="1098409"/>
                    <a:pt x="1057431" y="1090339"/>
                    <a:pt x="1057431" y="1080384"/>
                  </a:cubicBezTo>
                  <a:cubicBezTo>
                    <a:pt x="1057431" y="1070429"/>
                    <a:pt x="1065501" y="1062360"/>
                    <a:pt x="1075456" y="1062360"/>
                  </a:cubicBezTo>
                  <a:close/>
                  <a:moveTo>
                    <a:pt x="1928611" y="1056352"/>
                  </a:moveTo>
                  <a:cubicBezTo>
                    <a:pt x="1938566" y="1056352"/>
                    <a:pt x="1946636" y="1064422"/>
                    <a:pt x="1946636" y="1074376"/>
                  </a:cubicBezTo>
                  <a:cubicBezTo>
                    <a:pt x="1946636" y="1084331"/>
                    <a:pt x="1938566" y="1092401"/>
                    <a:pt x="1928611" y="1092401"/>
                  </a:cubicBezTo>
                  <a:cubicBezTo>
                    <a:pt x="1918657" y="1092401"/>
                    <a:pt x="1910587" y="1084331"/>
                    <a:pt x="1910587" y="1074376"/>
                  </a:cubicBezTo>
                  <a:cubicBezTo>
                    <a:pt x="1910587" y="1064422"/>
                    <a:pt x="1918657" y="1056352"/>
                    <a:pt x="1928611" y="1056352"/>
                  </a:cubicBezTo>
                  <a:close/>
                  <a:moveTo>
                    <a:pt x="2709668" y="1044336"/>
                  </a:moveTo>
                  <a:cubicBezTo>
                    <a:pt x="2719623" y="1044336"/>
                    <a:pt x="2727693" y="1052406"/>
                    <a:pt x="2727693" y="1062360"/>
                  </a:cubicBezTo>
                  <a:cubicBezTo>
                    <a:pt x="2727693" y="1072315"/>
                    <a:pt x="2719623" y="1080385"/>
                    <a:pt x="2709668" y="1080385"/>
                  </a:cubicBezTo>
                  <a:cubicBezTo>
                    <a:pt x="2699713" y="1080385"/>
                    <a:pt x="2691644" y="1072315"/>
                    <a:pt x="2691644" y="1062360"/>
                  </a:cubicBezTo>
                  <a:cubicBezTo>
                    <a:pt x="2691644" y="1052406"/>
                    <a:pt x="2699713" y="1044336"/>
                    <a:pt x="2709668" y="1044336"/>
                  </a:cubicBezTo>
                  <a:close/>
                  <a:moveTo>
                    <a:pt x="1784415" y="1044336"/>
                  </a:moveTo>
                  <a:cubicBezTo>
                    <a:pt x="1794370" y="1044336"/>
                    <a:pt x="1802440" y="1052406"/>
                    <a:pt x="1802440" y="1062360"/>
                  </a:cubicBezTo>
                  <a:cubicBezTo>
                    <a:pt x="1802440" y="1072315"/>
                    <a:pt x="1794370" y="1080385"/>
                    <a:pt x="1784415" y="1080385"/>
                  </a:cubicBezTo>
                  <a:cubicBezTo>
                    <a:pt x="1774461" y="1080385"/>
                    <a:pt x="1766391" y="1072315"/>
                    <a:pt x="1766391" y="1062360"/>
                  </a:cubicBezTo>
                  <a:cubicBezTo>
                    <a:pt x="1766391" y="1052406"/>
                    <a:pt x="1774461" y="1044336"/>
                    <a:pt x="1784415" y="1044336"/>
                  </a:cubicBezTo>
                  <a:close/>
                  <a:moveTo>
                    <a:pt x="3292457" y="1038328"/>
                  </a:moveTo>
                  <a:cubicBezTo>
                    <a:pt x="3302412" y="1038328"/>
                    <a:pt x="3310482" y="1046398"/>
                    <a:pt x="3310482" y="1056353"/>
                  </a:cubicBezTo>
                  <a:cubicBezTo>
                    <a:pt x="3310482" y="1066307"/>
                    <a:pt x="3302412" y="1074377"/>
                    <a:pt x="3292457" y="1074377"/>
                  </a:cubicBezTo>
                  <a:cubicBezTo>
                    <a:pt x="3282503" y="1074377"/>
                    <a:pt x="3274433" y="1066307"/>
                    <a:pt x="3274433" y="1056353"/>
                  </a:cubicBezTo>
                  <a:cubicBezTo>
                    <a:pt x="3274433" y="1046398"/>
                    <a:pt x="3282503" y="1038328"/>
                    <a:pt x="3292457" y="1038328"/>
                  </a:cubicBezTo>
                  <a:close/>
                  <a:moveTo>
                    <a:pt x="2198977" y="1038328"/>
                  </a:moveTo>
                  <a:cubicBezTo>
                    <a:pt x="2208932" y="1038328"/>
                    <a:pt x="2217002" y="1046398"/>
                    <a:pt x="2217002" y="1056353"/>
                  </a:cubicBezTo>
                  <a:cubicBezTo>
                    <a:pt x="2217002" y="1066307"/>
                    <a:pt x="2208932" y="1074377"/>
                    <a:pt x="2198977" y="1074377"/>
                  </a:cubicBezTo>
                  <a:cubicBezTo>
                    <a:pt x="2189023" y="1074377"/>
                    <a:pt x="2180953" y="1066307"/>
                    <a:pt x="2180953" y="1056353"/>
                  </a:cubicBezTo>
                  <a:cubicBezTo>
                    <a:pt x="2180953" y="1046398"/>
                    <a:pt x="2189023" y="1038328"/>
                    <a:pt x="2198977" y="1038328"/>
                  </a:cubicBezTo>
                  <a:close/>
                  <a:moveTo>
                    <a:pt x="2078814" y="1032320"/>
                  </a:moveTo>
                  <a:cubicBezTo>
                    <a:pt x="2088769" y="1032320"/>
                    <a:pt x="2096839" y="1040389"/>
                    <a:pt x="2096839" y="1050344"/>
                  </a:cubicBezTo>
                  <a:cubicBezTo>
                    <a:pt x="2096839" y="1060299"/>
                    <a:pt x="2088769" y="1068369"/>
                    <a:pt x="2078814" y="1068369"/>
                  </a:cubicBezTo>
                  <a:cubicBezTo>
                    <a:pt x="2068860" y="1068369"/>
                    <a:pt x="2060790" y="1060299"/>
                    <a:pt x="2060790" y="1050344"/>
                  </a:cubicBezTo>
                  <a:cubicBezTo>
                    <a:pt x="2060790" y="1040389"/>
                    <a:pt x="2068860" y="1032320"/>
                    <a:pt x="2078814" y="1032320"/>
                  </a:cubicBezTo>
                  <a:close/>
                  <a:moveTo>
                    <a:pt x="3983393" y="1026312"/>
                  </a:moveTo>
                  <a:cubicBezTo>
                    <a:pt x="3993348" y="1026312"/>
                    <a:pt x="4001418" y="1034382"/>
                    <a:pt x="4001418" y="1044336"/>
                  </a:cubicBezTo>
                  <a:cubicBezTo>
                    <a:pt x="4001418" y="1054291"/>
                    <a:pt x="3993348" y="1062361"/>
                    <a:pt x="3983393" y="1062361"/>
                  </a:cubicBezTo>
                  <a:cubicBezTo>
                    <a:pt x="3973439" y="1062361"/>
                    <a:pt x="3965369" y="1054291"/>
                    <a:pt x="3965369" y="1044336"/>
                  </a:cubicBezTo>
                  <a:cubicBezTo>
                    <a:pt x="3965369" y="1034382"/>
                    <a:pt x="3973439" y="1026312"/>
                    <a:pt x="3983393" y="1026312"/>
                  </a:cubicBezTo>
                  <a:close/>
                  <a:moveTo>
                    <a:pt x="817106" y="1020304"/>
                  </a:moveTo>
                  <a:cubicBezTo>
                    <a:pt x="823743" y="1020304"/>
                    <a:pt x="829123" y="1025684"/>
                    <a:pt x="829123" y="1032320"/>
                  </a:cubicBezTo>
                  <a:cubicBezTo>
                    <a:pt x="829123" y="1038957"/>
                    <a:pt x="823743" y="1044336"/>
                    <a:pt x="817106" y="1044336"/>
                  </a:cubicBezTo>
                  <a:cubicBezTo>
                    <a:pt x="810470" y="1044336"/>
                    <a:pt x="805090" y="1038956"/>
                    <a:pt x="805090" y="1032320"/>
                  </a:cubicBezTo>
                  <a:cubicBezTo>
                    <a:pt x="805090" y="1025684"/>
                    <a:pt x="810470" y="1020304"/>
                    <a:pt x="817106" y="1020304"/>
                  </a:cubicBezTo>
                  <a:close/>
                  <a:moveTo>
                    <a:pt x="2817815" y="1014295"/>
                  </a:moveTo>
                  <a:cubicBezTo>
                    <a:pt x="2827770" y="1014295"/>
                    <a:pt x="2835840" y="1022365"/>
                    <a:pt x="2835840" y="1032319"/>
                  </a:cubicBezTo>
                  <a:cubicBezTo>
                    <a:pt x="2835840" y="1042274"/>
                    <a:pt x="2827770" y="1050344"/>
                    <a:pt x="2817815" y="1050344"/>
                  </a:cubicBezTo>
                  <a:cubicBezTo>
                    <a:pt x="2807861" y="1050344"/>
                    <a:pt x="2799791" y="1042274"/>
                    <a:pt x="2799791" y="1032319"/>
                  </a:cubicBezTo>
                  <a:cubicBezTo>
                    <a:pt x="2799791" y="1022365"/>
                    <a:pt x="2807861" y="1014295"/>
                    <a:pt x="2817815" y="1014295"/>
                  </a:cubicBezTo>
                  <a:close/>
                  <a:moveTo>
                    <a:pt x="2445310" y="1014295"/>
                  </a:moveTo>
                  <a:cubicBezTo>
                    <a:pt x="2455265" y="1014295"/>
                    <a:pt x="2463335" y="1022365"/>
                    <a:pt x="2463335" y="1032319"/>
                  </a:cubicBezTo>
                  <a:cubicBezTo>
                    <a:pt x="2463335" y="1042274"/>
                    <a:pt x="2455265" y="1050344"/>
                    <a:pt x="2445310" y="1050344"/>
                  </a:cubicBezTo>
                  <a:cubicBezTo>
                    <a:pt x="2435355" y="1050344"/>
                    <a:pt x="2427285" y="1042274"/>
                    <a:pt x="2427285" y="1032319"/>
                  </a:cubicBezTo>
                  <a:cubicBezTo>
                    <a:pt x="2427285" y="1022365"/>
                    <a:pt x="2435355" y="1014295"/>
                    <a:pt x="2445310" y="1014295"/>
                  </a:cubicBezTo>
                  <a:close/>
                  <a:moveTo>
                    <a:pt x="420569" y="1014295"/>
                  </a:moveTo>
                  <a:cubicBezTo>
                    <a:pt x="430524" y="1014295"/>
                    <a:pt x="438594" y="1022365"/>
                    <a:pt x="438594" y="1032319"/>
                  </a:cubicBezTo>
                  <a:cubicBezTo>
                    <a:pt x="438594" y="1042274"/>
                    <a:pt x="430524" y="1050344"/>
                    <a:pt x="420569" y="1050344"/>
                  </a:cubicBezTo>
                  <a:cubicBezTo>
                    <a:pt x="410615" y="1050344"/>
                    <a:pt x="402545" y="1042274"/>
                    <a:pt x="402545" y="1032319"/>
                  </a:cubicBezTo>
                  <a:cubicBezTo>
                    <a:pt x="402545" y="1022365"/>
                    <a:pt x="410615" y="1014295"/>
                    <a:pt x="420569" y="1014295"/>
                  </a:cubicBezTo>
                  <a:close/>
                  <a:moveTo>
                    <a:pt x="1520057" y="1008287"/>
                  </a:moveTo>
                  <a:cubicBezTo>
                    <a:pt x="1530012" y="1008287"/>
                    <a:pt x="1538082" y="1016357"/>
                    <a:pt x="1538082" y="1026312"/>
                  </a:cubicBezTo>
                  <a:cubicBezTo>
                    <a:pt x="1538082" y="1036266"/>
                    <a:pt x="1530012" y="1044336"/>
                    <a:pt x="1520057" y="1044336"/>
                  </a:cubicBezTo>
                  <a:cubicBezTo>
                    <a:pt x="1510103" y="1044336"/>
                    <a:pt x="1502033" y="1036266"/>
                    <a:pt x="1502033" y="1026312"/>
                  </a:cubicBezTo>
                  <a:cubicBezTo>
                    <a:pt x="1502033" y="1016357"/>
                    <a:pt x="1510103" y="1008287"/>
                    <a:pt x="1520057" y="1008287"/>
                  </a:cubicBezTo>
                  <a:close/>
                  <a:moveTo>
                    <a:pt x="1387878" y="1008287"/>
                  </a:moveTo>
                  <a:cubicBezTo>
                    <a:pt x="1397833" y="1008287"/>
                    <a:pt x="1405903" y="1016357"/>
                    <a:pt x="1405903" y="1026312"/>
                  </a:cubicBezTo>
                  <a:cubicBezTo>
                    <a:pt x="1405903" y="1036266"/>
                    <a:pt x="1397833" y="1044336"/>
                    <a:pt x="1387878" y="1044336"/>
                  </a:cubicBezTo>
                  <a:cubicBezTo>
                    <a:pt x="1377924" y="1044336"/>
                    <a:pt x="1369854" y="1036266"/>
                    <a:pt x="1369854" y="1026312"/>
                  </a:cubicBezTo>
                  <a:cubicBezTo>
                    <a:pt x="1369854" y="1016357"/>
                    <a:pt x="1377924" y="1008287"/>
                    <a:pt x="1387878" y="1008287"/>
                  </a:cubicBezTo>
                  <a:close/>
                  <a:moveTo>
                    <a:pt x="534724" y="1008287"/>
                  </a:moveTo>
                  <a:cubicBezTo>
                    <a:pt x="544678" y="1008287"/>
                    <a:pt x="552748" y="1016357"/>
                    <a:pt x="552748" y="1026312"/>
                  </a:cubicBezTo>
                  <a:cubicBezTo>
                    <a:pt x="552748" y="1036266"/>
                    <a:pt x="544678" y="1044336"/>
                    <a:pt x="534724" y="1044336"/>
                  </a:cubicBezTo>
                  <a:cubicBezTo>
                    <a:pt x="524769" y="1044336"/>
                    <a:pt x="516699" y="1036266"/>
                    <a:pt x="516699" y="1026312"/>
                  </a:cubicBezTo>
                  <a:cubicBezTo>
                    <a:pt x="516699" y="1016357"/>
                    <a:pt x="524769" y="1008287"/>
                    <a:pt x="534724" y="1008287"/>
                  </a:cubicBezTo>
                  <a:close/>
                  <a:moveTo>
                    <a:pt x="3016083" y="1002279"/>
                  </a:moveTo>
                  <a:cubicBezTo>
                    <a:pt x="3026038" y="1002279"/>
                    <a:pt x="3034108" y="1010348"/>
                    <a:pt x="3034108" y="1020303"/>
                  </a:cubicBezTo>
                  <a:cubicBezTo>
                    <a:pt x="3034108" y="1030258"/>
                    <a:pt x="3026038" y="1038328"/>
                    <a:pt x="3016083" y="1038328"/>
                  </a:cubicBezTo>
                  <a:cubicBezTo>
                    <a:pt x="3006128" y="1038328"/>
                    <a:pt x="2998058" y="1030258"/>
                    <a:pt x="2998058" y="1020303"/>
                  </a:cubicBezTo>
                  <a:cubicBezTo>
                    <a:pt x="2998058" y="1010348"/>
                    <a:pt x="3006128" y="1002279"/>
                    <a:pt x="3016083" y="1002279"/>
                  </a:cubicBezTo>
                  <a:close/>
                  <a:moveTo>
                    <a:pt x="294398" y="996271"/>
                  </a:moveTo>
                  <a:cubicBezTo>
                    <a:pt x="304353" y="996271"/>
                    <a:pt x="312423" y="1004341"/>
                    <a:pt x="312423" y="1014295"/>
                  </a:cubicBezTo>
                  <a:cubicBezTo>
                    <a:pt x="312423" y="1024250"/>
                    <a:pt x="304353" y="1032320"/>
                    <a:pt x="294398" y="1032320"/>
                  </a:cubicBezTo>
                  <a:cubicBezTo>
                    <a:pt x="284444" y="1032320"/>
                    <a:pt x="276374" y="1024250"/>
                    <a:pt x="276374" y="1014295"/>
                  </a:cubicBezTo>
                  <a:cubicBezTo>
                    <a:pt x="276374" y="1004341"/>
                    <a:pt x="284444" y="996271"/>
                    <a:pt x="294398" y="996271"/>
                  </a:cubicBezTo>
                  <a:close/>
                  <a:moveTo>
                    <a:pt x="3676978" y="990263"/>
                  </a:moveTo>
                  <a:cubicBezTo>
                    <a:pt x="3686933" y="990263"/>
                    <a:pt x="3695003" y="998333"/>
                    <a:pt x="3695003" y="1008287"/>
                  </a:cubicBezTo>
                  <a:cubicBezTo>
                    <a:pt x="3695003" y="1018242"/>
                    <a:pt x="3686933" y="1026312"/>
                    <a:pt x="3676978" y="1026312"/>
                  </a:cubicBezTo>
                  <a:cubicBezTo>
                    <a:pt x="3667023" y="1026312"/>
                    <a:pt x="3658953" y="1018242"/>
                    <a:pt x="3658953" y="1008287"/>
                  </a:cubicBezTo>
                  <a:cubicBezTo>
                    <a:pt x="3658953" y="998333"/>
                    <a:pt x="3667023" y="990263"/>
                    <a:pt x="3676978" y="990263"/>
                  </a:cubicBezTo>
                  <a:close/>
                  <a:moveTo>
                    <a:pt x="3544799" y="984255"/>
                  </a:moveTo>
                  <a:cubicBezTo>
                    <a:pt x="3554754" y="984255"/>
                    <a:pt x="3562824" y="992325"/>
                    <a:pt x="3562824" y="1002279"/>
                  </a:cubicBezTo>
                  <a:cubicBezTo>
                    <a:pt x="3562824" y="1012234"/>
                    <a:pt x="3554754" y="1020304"/>
                    <a:pt x="3544799" y="1020304"/>
                  </a:cubicBezTo>
                  <a:cubicBezTo>
                    <a:pt x="3534844" y="1020304"/>
                    <a:pt x="3526775" y="1012234"/>
                    <a:pt x="3526775" y="1002279"/>
                  </a:cubicBezTo>
                  <a:cubicBezTo>
                    <a:pt x="3526775" y="992325"/>
                    <a:pt x="3534844" y="984255"/>
                    <a:pt x="3544799" y="984255"/>
                  </a:cubicBezTo>
                  <a:close/>
                  <a:moveTo>
                    <a:pt x="708959" y="984255"/>
                  </a:moveTo>
                  <a:cubicBezTo>
                    <a:pt x="718914" y="984255"/>
                    <a:pt x="726984" y="992325"/>
                    <a:pt x="726984" y="1002279"/>
                  </a:cubicBezTo>
                  <a:cubicBezTo>
                    <a:pt x="726984" y="1012234"/>
                    <a:pt x="718914" y="1020304"/>
                    <a:pt x="708959" y="1020304"/>
                  </a:cubicBezTo>
                  <a:cubicBezTo>
                    <a:pt x="699005" y="1020304"/>
                    <a:pt x="690935" y="1012234"/>
                    <a:pt x="690935" y="1002279"/>
                  </a:cubicBezTo>
                  <a:cubicBezTo>
                    <a:pt x="690935" y="992325"/>
                    <a:pt x="699005" y="984255"/>
                    <a:pt x="708959" y="984255"/>
                  </a:cubicBezTo>
                  <a:close/>
                  <a:moveTo>
                    <a:pt x="3803149" y="978247"/>
                  </a:moveTo>
                  <a:cubicBezTo>
                    <a:pt x="3813104" y="978247"/>
                    <a:pt x="3821174" y="986317"/>
                    <a:pt x="3821174" y="996272"/>
                  </a:cubicBezTo>
                  <a:cubicBezTo>
                    <a:pt x="3821174" y="1006226"/>
                    <a:pt x="3813104" y="1014296"/>
                    <a:pt x="3803149" y="1014296"/>
                  </a:cubicBezTo>
                  <a:cubicBezTo>
                    <a:pt x="3793195" y="1014296"/>
                    <a:pt x="3785125" y="1006226"/>
                    <a:pt x="3785125" y="996272"/>
                  </a:cubicBezTo>
                  <a:cubicBezTo>
                    <a:pt x="3785125" y="986317"/>
                    <a:pt x="3793195" y="978247"/>
                    <a:pt x="3803149" y="978247"/>
                  </a:cubicBezTo>
                  <a:close/>
                  <a:moveTo>
                    <a:pt x="1003358" y="978247"/>
                  </a:moveTo>
                  <a:cubicBezTo>
                    <a:pt x="1013313" y="978247"/>
                    <a:pt x="1021383" y="986317"/>
                    <a:pt x="1021383" y="996272"/>
                  </a:cubicBezTo>
                  <a:cubicBezTo>
                    <a:pt x="1021383" y="1006226"/>
                    <a:pt x="1013313" y="1014296"/>
                    <a:pt x="1003358" y="1014296"/>
                  </a:cubicBezTo>
                  <a:cubicBezTo>
                    <a:pt x="993404" y="1014296"/>
                    <a:pt x="985334" y="1006226"/>
                    <a:pt x="985334" y="996272"/>
                  </a:cubicBezTo>
                  <a:cubicBezTo>
                    <a:pt x="985334" y="986317"/>
                    <a:pt x="993404" y="978247"/>
                    <a:pt x="1003358" y="978247"/>
                  </a:cubicBezTo>
                  <a:close/>
                  <a:moveTo>
                    <a:pt x="3196327" y="972238"/>
                  </a:moveTo>
                  <a:cubicBezTo>
                    <a:pt x="3206282" y="972238"/>
                    <a:pt x="3214352" y="980307"/>
                    <a:pt x="3214352" y="990262"/>
                  </a:cubicBezTo>
                  <a:cubicBezTo>
                    <a:pt x="3214352" y="1000217"/>
                    <a:pt x="3206282" y="1008287"/>
                    <a:pt x="3196327" y="1008287"/>
                  </a:cubicBezTo>
                  <a:cubicBezTo>
                    <a:pt x="3186372" y="1008287"/>
                    <a:pt x="3178302" y="1000217"/>
                    <a:pt x="3178302" y="990262"/>
                  </a:cubicBezTo>
                  <a:cubicBezTo>
                    <a:pt x="3178302" y="980307"/>
                    <a:pt x="3186372" y="972238"/>
                    <a:pt x="3196327" y="972238"/>
                  </a:cubicBezTo>
                  <a:close/>
                  <a:moveTo>
                    <a:pt x="1183602" y="972238"/>
                  </a:moveTo>
                  <a:cubicBezTo>
                    <a:pt x="1193557" y="972238"/>
                    <a:pt x="1201627" y="980307"/>
                    <a:pt x="1201627" y="990262"/>
                  </a:cubicBezTo>
                  <a:cubicBezTo>
                    <a:pt x="1201627" y="1000217"/>
                    <a:pt x="1193557" y="1008287"/>
                    <a:pt x="1183602" y="1008287"/>
                  </a:cubicBezTo>
                  <a:cubicBezTo>
                    <a:pt x="1173648" y="1008287"/>
                    <a:pt x="1165578" y="1000217"/>
                    <a:pt x="1165578" y="990262"/>
                  </a:cubicBezTo>
                  <a:cubicBezTo>
                    <a:pt x="1165578" y="980307"/>
                    <a:pt x="1173648" y="972238"/>
                    <a:pt x="1183602" y="972238"/>
                  </a:cubicBezTo>
                  <a:close/>
                  <a:moveTo>
                    <a:pt x="2271074" y="960222"/>
                  </a:moveTo>
                  <a:cubicBezTo>
                    <a:pt x="2281029" y="960222"/>
                    <a:pt x="2289099" y="968292"/>
                    <a:pt x="2289099" y="978246"/>
                  </a:cubicBezTo>
                  <a:cubicBezTo>
                    <a:pt x="2289099" y="988201"/>
                    <a:pt x="2281029" y="996271"/>
                    <a:pt x="2271074" y="996271"/>
                  </a:cubicBezTo>
                  <a:cubicBezTo>
                    <a:pt x="2261120" y="996271"/>
                    <a:pt x="2253050" y="988201"/>
                    <a:pt x="2253050" y="978246"/>
                  </a:cubicBezTo>
                  <a:cubicBezTo>
                    <a:pt x="2253050" y="968292"/>
                    <a:pt x="2261120" y="960222"/>
                    <a:pt x="2271074" y="960222"/>
                  </a:cubicBezTo>
                  <a:close/>
                  <a:moveTo>
                    <a:pt x="1658245" y="960222"/>
                  </a:moveTo>
                  <a:cubicBezTo>
                    <a:pt x="1668200" y="960222"/>
                    <a:pt x="1676270" y="968292"/>
                    <a:pt x="1676270" y="978246"/>
                  </a:cubicBezTo>
                  <a:cubicBezTo>
                    <a:pt x="1676270" y="988201"/>
                    <a:pt x="1668200" y="996271"/>
                    <a:pt x="1658245" y="996271"/>
                  </a:cubicBezTo>
                  <a:cubicBezTo>
                    <a:pt x="1648291" y="996271"/>
                    <a:pt x="1640221" y="988201"/>
                    <a:pt x="1640221" y="978246"/>
                  </a:cubicBezTo>
                  <a:cubicBezTo>
                    <a:pt x="1640221" y="968292"/>
                    <a:pt x="1648291" y="960222"/>
                    <a:pt x="1658245" y="960222"/>
                  </a:cubicBezTo>
                  <a:close/>
                  <a:moveTo>
                    <a:pt x="1958651" y="954214"/>
                  </a:moveTo>
                  <a:cubicBezTo>
                    <a:pt x="1968606" y="954214"/>
                    <a:pt x="1976676" y="962284"/>
                    <a:pt x="1976676" y="972238"/>
                  </a:cubicBezTo>
                  <a:cubicBezTo>
                    <a:pt x="1976676" y="982193"/>
                    <a:pt x="1968606" y="990263"/>
                    <a:pt x="1958651" y="990263"/>
                  </a:cubicBezTo>
                  <a:cubicBezTo>
                    <a:pt x="1948697" y="990263"/>
                    <a:pt x="1940627" y="982193"/>
                    <a:pt x="1940627" y="972238"/>
                  </a:cubicBezTo>
                  <a:cubicBezTo>
                    <a:pt x="1940627" y="962284"/>
                    <a:pt x="1948697" y="954214"/>
                    <a:pt x="1958651" y="954214"/>
                  </a:cubicBezTo>
                  <a:close/>
                  <a:moveTo>
                    <a:pt x="2631562" y="948206"/>
                  </a:moveTo>
                  <a:cubicBezTo>
                    <a:pt x="2641517" y="948206"/>
                    <a:pt x="2649587" y="956276"/>
                    <a:pt x="2649587" y="966231"/>
                  </a:cubicBezTo>
                  <a:cubicBezTo>
                    <a:pt x="2649587" y="976185"/>
                    <a:pt x="2641517" y="984255"/>
                    <a:pt x="2631562" y="984255"/>
                  </a:cubicBezTo>
                  <a:cubicBezTo>
                    <a:pt x="2621608" y="984255"/>
                    <a:pt x="2613538" y="976185"/>
                    <a:pt x="2613538" y="966231"/>
                  </a:cubicBezTo>
                  <a:cubicBezTo>
                    <a:pt x="2613538" y="956276"/>
                    <a:pt x="2621608" y="948206"/>
                    <a:pt x="2631562" y="948206"/>
                  </a:cubicBezTo>
                  <a:close/>
                  <a:moveTo>
                    <a:pt x="1838489" y="948206"/>
                  </a:moveTo>
                  <a:cubicBezTo>
                    <a:pt x="1848444" y="948206"/>
                    <a:pt x="1856514" y="956276"/>
                    <a:pt x="1856514" y="966231"/>
                  </a:cubicBezTo>
                  <a:cubicBezTo>
                    <a:pt x="1856514" y="976185"/>
                    <a:pt x="1848444" y="984255"/>
                    <a:pt x="1838489" y="984255"/>
                  </a:cubicBezTo>
                  <a:cubicBezTo>
                    <a:pt x="1828535" y="984255"/>
                    <a:pt x="1820465" y="976185"/>
                    <a:pt x="1820465" y="966231"/>
                  </a:cubicBezTo>
                  <a:cubicBezTo>
                    <a:pt x="1820465" y="956276"/>
                    <a:pt x="1828535" y="948206"/>
                    <a:pt x="1838489" y="948206"/>
                  </a:cubicBezTo>
                  <a:close/>
                  <a:moveTo>
                    <a:pt x="3430644" y="942198"/>
                  </a:moveTo>
                  <a:cubicBezTo>
                    <a:pt x="3440599" y="942198"/>
                    <a:pt x="3448669" y="950267"/>
                    <a:pt x="3448669" y="960222"/>
                  </a:cubicBezTo>
                  <a:cubicBezTo>
                    <a:pt x="3448669" y="970177"/>
                    <a:pt x="3440599" y="978247"/>
                    <a:pt x="3430644" y="978247"/>
                  </a:cubicBezTo>
                  <a:cubicBezTo>
                    <a:pt x="3420689" y="978247"/>
                    <a:pt x="3412620" y="970177"/>
                    <a:pt x="3412620" y="960222"/>
                  </a:cubicBezTo>
                  <a:cubicBezTo>
                    <a:pt x="3412620" y="950267"/>
                    <a:pt x="3420689" y="942198"/>
                    <a:pt x="3430644" y="942198"/>
                  </a:cubicBezTo>
                  <a:close/>
                  <a:moveTo>
                    <a:pt x="2529424" y="942198"/>
                  </a:moveTo>
                  <a:cubicBezTo>
                    <a:pt x="2539379" y="942198"/>
                    <a:pt x="2547449" y="950267"/>
                    <a:pt x="2547449" y="960222"/>
                  </a:cubicBezTo>
                  <a:cubicBezTo>
                    <a:pt x="2547449" y="970177"/>
                    <a:pt x="2539379" y="978247"/>
                    <a:pt x="2529424" y="978247"/>
                  </a:cubicBezTo>
                  <a:cubicBezTo>
                    <a:pt x="2519469" y="978247"/>
                    <a:pt x="2511400" y="970177"/>
                    <a:pt x="2511400" y="960222"/>
                  </a:cubicBezTo>
                  <a:cubicBezTo>
                    <a:pt x="2511400" y="950267"/>
                    <a:pt x="2519469" y="942198"/>
                    <a:pt x="2529424" y="942198"/>
                  </a:cubicBezTo>
                  <a:close/>
                  <a:moveTo>
                    <a:pt x="889203" y="942198"/>
                  </a:moveTo>
                  <a:cubicBezTo>
                    <a:pt x="899158" y="942198"/>
                    <a:pt x="907228" y="950267"/>
                    <a:pt x="907228" y="960222"/>
                  </a:cubicBezTo>
                  <a:cubicBezTo>
                    <a:pt x="907228" y="970177"/>
                    <a:pt x="899158" y="978247"/>
                    <a:pt x="889203" y="978247"/>
                  </a:cubicBezTo>
                  <a:cubicBezTo>
                    <a:pt x="879249" y="978247"/>
                    <a:pt x="871179" y="970177"/>
                    <a:pt x="871179" y="960222"/>
                  </a:cubicBezTo>
                  <a:cubicBezTo>
                    <a:pt x="871179" y="950267"/>
                    <a:pt x="879249" y="942198"/>
                    <a:pt x="889203" y="942198"/>
                  </a:cubicBezTo>
                  <a:close/>
                  <a:moveTo>
                    <a:pt x="3935328" y="936190"/>
                  </a:moveTo>
                  <a:cubicBezTo>
                    <a:pt x="3945283" y="936190"/>
                    <a:pt x="3953353" y="944260"/>
                    <a:pt x="3953353" y="954214"/>
                  </a:cubicBezTo>
                  <a:cubicBezTo>
                    <a:pt x="3953353" y="964169"/>
                    <a:pt x="3945283" y="972239"/>
                    <a:pt x="3935328" y="972239"/>
                  </a:cubicBezTo>
                  <a:cubicBezTo>
                    <a:pt x="3925373" y="972239"/>
                    <a:pt x="3917304" y="964169"/>
                    <a:pt x="3917304" y="954214"/>
                  </a:cubicBezTo>
                  <a:cubicBezTo>
                    <a:pt x="3917304" y="944260"/>
                    <a:pt x="3925373" y="936190"/>
                    <a:pt x="3935328" y="936190"/>
                  </a:cubicBezTo>
                  <a:close/>
                  <a:moveTo>
                    <a:pt x="1303765" y="936190"/>
                  </a:moveTo>
                  <a:cubicBezTo>
                    <a:pt x="1313720" y="936190"/>
                    <a:pt x="1321790" y="944260"/>
                    <a:pt x="1321790" y="954214"/>
                  </a:cubicBezTo>
                  <a:cubicBezTo>
                    <a:pt x="1321790" y="964169"/>
                    <a:pt x="1313720" y="972239"/>
                    <a:pt x="1303765" y="972239"/>
                  </a:cubicBezTo>
                  <a:cubicBezTo>
                    <a:pt x="1293811" y="972239"/>
                    <a:pt x="1285741" y="964169"/>
                    <a:pt x="1285741" y="954214"/>
                  </a:cubicBezTo>
                  <a:cubicBezTo>
                    <a:pt x="1285741" y="944260"/>
                    <a:pt x="1293811" y="936190"/>
                    <a:pt x="1303765" y="936190"/>
                  </a:cubicBezTo>
                  <a:close/>
                  <a:moveTo>
                    <a:pt x="600813" y="924173"/>
                  </a:moveTo>
                  <a:cubicBezTo>
                    <a:pt x="610768" y="924173"/>
                    <a:pt x="618838" y="932243"/>
                    <a:pt x="618838" y="942197"/>
                  </a:cubicBezTo>
                  <a:cubicBezTo>
                    <a:pt x="618838" y="952152"/>
                    <a:pt x="610768" y="960222"/>
                    <a:pt x="600813" y="960222"/>
                  </a:cubicBezTo>
                  <a:cubicBezTo>
                    <a:pt x="590859" y="960222"/>
                    <a:pt x="582789" y="952152"/>
                    <a:pt x="582789" y="942197"/>
                  </a:cubicBezTo>
                  <a:cubicBezTo>
                    <a:pt x="582789" y="932243"/>
                    <a:pt x="590859" y="924173"/>
                    <a:pt x="600813" y="924173"/>
                  </a:cubicBezTo>
                  <a:close/>
                  <a:moveTo>
                    <a:pt x="3088181" y="918165"/>
                  </a:moveTo>
                  <a:cubicBezTo>
                    <a:pt x="3098136" y="918165"/>
                    <a:pt x="3106206" y="926235"/>
                    <a:pt x="3106206" y="936190"/>
                  </a:cubicBezTo>
                  <a:cubicBezTo>
                    <a:pt x="3106206" y="946144"/>
                    <a:pt x="3098136" y="954214"/>
                    <a:pt x="3088181" y="954214"/>
                  </a:cubicBezTo>
                  <a:cubicBezTo>
                    <a:pt x="3078227" y="954214"/>
                    <a:pt x="3070157" y="946144"/>
                    <a:pt x="3070157" y="936190"/>
                  </a:cubicBezTo>
                  <a:cubicBezTo>
                    <a:pt x="3070157" y="926235"/>
                    <a:pt x="3078227" y="918165"/>
                    <a:pt x="3088181" y="918165"/>
                  </a:cubicBezTo>
                  <a:close/>
                  <a:moveTo>
                    <a:pt x="2883904" y="918165"/>
                  </a:moveTo>
                  <a:cubicBezTo>
                    <a:pt x="2893859" y="918165"/>
                    <a:pt x="2901929" y="926235"/>
                    <a:pt x="2901929" y="936190"/>
                  </a:cubicBezTo>
                  <a:cubicBezTo>
                    <a:pt x="2901929" y="946144"/>
                    <a:pt x="2893859" y="954214"/>
                    <a:pt x="2883904" y="954214"/>
                  </a:cubicBezTo>
                  <a:cubicBezTo>
                    <a:pt x="2873949" y="954214"/>
                    <a:pt x="2865880" y="946144"/>
                    <a:pt x="2865880" y="936190"/>
                  </a:cubicBezTo>
                  <a:cubicBezTo>
                    <a:pt x="2865880" y="926235"/>
                    <a:pt x="2873949" y="918165"/>
                    <a:pt x="2883904" y="918165"/>
                  </a:cubicBezTo>
                  <a:close/>
                  <a:moveTo>
                    <a:pt x="2379221" y="918165"/>
                  </a:moveTo>
                  <a:cubicBezTo>
                    <a:pt x="2389176" y="918165"/>
                    <a:pt x="2397246" y="926235"/>
                    <a:pt x="2397246" y="936190"/>
                  </a:cubicBezTo>
                  <a:cubicBezTo>
                    <a:pt x="2397246" y="946144"/>
                    <a:pt x="2389176" y="954214"/>
                    <a:pt x="2379221" y="954214"/>
                  </a:cubicBezTo>
                  <a:cubicBezTo>
                    <a:pt x="2369267" y="954214"/>
                    <a:pt x="2361197" y="946144"/>
                    <a:pt x="2361197" y="936190"/>
                  </a:cubicBezTo>
                  <a:cubicBezTo>
                    <a:pt x="2361197" y="926235"/>
                    <a:pt x="2369267" y="918165"/>
                    <a:pt x="2379221" y="918165"/>
                  </a:cubicBezTo>
                  <a:close/>
                  <a:moveTo>
                    <a:pt x="2120871" y="918165"/>
                  </a:moveTo>
                  <a:cubicBezTo>
                    <a:pt x="2130826" y="918165"/>
                    <a:pt x="2138896" y="926235"/>
                    <a:pt x="2138896" y="936190"/>
                  </a:cubicBezTo>
                  <a:cubicBezTo>
                    <a:pt x="2138896" y="946144"/>
                    <a:pt x="2130826" y="954214"/>
                    <a:pt x="2120871" y="954214"/>
                  </a:cubicBezTo>
                  <a:cubicBezTo>
                    <a:pt x="2110917" y="954214"/>
                    <a:pt x="2102847" y="946144"/>
                    <a:pt x="2102847" y="936190"/>
                  </a:cubicBezTo>
                  <a:cubicBezTo>
                    <a:pt x="2102847" y="926235"/>
                    <a:pt x="2110917" y="918165"/>
                    <a:pt x="2120871" y="918165"/>
                  </a:cubicBezTo>
                  <a:close/>
                  <a:moveTo>
                    <a:pt x="3328506" y="906149"/>
                  </a:moveTo>
                  <a:cubicBezTo>
                    <a:pt x="3338461" y="906149"/>
                    <a:pt x="3346531" y="914219"/>
                    <a:pt x="3346531" y="924173"/>
                  </a:cubicBezTo>
                  <a:cubicBezTo>
                    <a:pt x="3346531" y="934128"/>
                    <a:pt x="3338461" y="942198"/>
                    <a:pt x="3328506" y="942198"/>
                  </a:cubicBezTo>
                  <a:cubicBezTo>
                    <a:pt x="3318552" y="942198"/>
                    <a:pt x="3310482" y="934128"/>
                    <a:pt x="3310482" y="924173"/>
                  </a:cubicBezTo>
                  <a:cubicBezTo>
                    <a:pt x="3310482" y="914219"/>
                    <a:pt x="3318552" y="906149"/>
                    <a:pt x="3328506" y="906149"/>
                  </a:cubicBezTo>
                  <a:close/>
                  <a:moveTo>
                    <a:pt x="1508041" y="900141"/>
                  </a:moveTo>
                  <a:cubicBezTo>
                    <a:pt x="1517996" y="900141"/>
                    <a:pt x="1526066" y="908211"/>
                    <a:pt x="1526066" y="918165"/>
                  </a:cubicBezTo>
                  <a:cubicBezTo>
                    <a:pt x="1526066" y="928120"/>
                    <a:pt x="1517996" y="936190"/>
                    <a:pt x="1508041" y="936190"/>
                  </a:cubicBezTo>
                  <a:cubicBezTo>
                    <a:pt x="1498087" y="936190"/>
                    <a:pt x="1490017" y="928120"/>
                    <a:pt x="1490017" y="918165"/>
                  </a:cubicBezTo>
                  <a:cubicBezTo>
                    <a:pt x="1490017" y="908211"/>
                    <a:pt x="1498087" y="900141"/>
                    <a:pt x="1508041" y="900141"/>
                  </a:cubicBezTo>
                  <a:close/>
                  <a:moveTo>
                    <a:pt x="2739709" y="894133"/>
                  </a:moveTo>
                  <a:cubicBezTo>
                    <a:pt x="2749664" y="894133"/>
                    <a:pt x="2757734" y="902203"/>
                    <a:pt x="2757734" y="912157"/>
                  </a:cubicBezTo>
                  <a:cubicBezTo>
                    <a:pt x="2757734" y="922112"/>
                    <a:pt x="2749664" y="930182"/>
                    <a:pt x="2739709" y="930182"/>
                  </a:cubicBezTo>
                  <a:cubicBezTo>
                    <a:pt x="2729754" y="930182"/>
                    <a:pt x="2721685" y="922112"/>
                    <a:pt x="2721685" y="912157"/>
                  </a:cubicBezTo>
                  <a:cubicBezTo>
                    <a:pt x="2721685" y="902203"/>
                    <a:pt x="2729754" y="894133"/>
                    <a:pt x="2739709" y="894133"/>
                  </a:cubicBezTo>
                  <a:close/>
                  <a:moveTo>
                    <a:pt x="360487" y="894133"/>
                  </a:moveTo>
                  <a:cubicBezTo>
                    <a:pt x="370442" y="894133"/>
                    <a:pt x="378512" y="902203"/>
                    <a:pt x="378512" y="912157"/>
                  </a:cubicBezTo>
                  <a:cubicBezTo>
                    <a:pt x="378512" y="922112"/>
                    <a:pt x="370442" y="930182"/>
                    <a:pt x="360487" y="930182"/>
                  </a:cubicBezTo>
                  <a:cubicBezTo>
                    <a:pt x="350533" y="930182"/>
                    <a:pt x="342463" y="922112"/>
                    <a:pt x="342463" y="912157"/>
                  </a:cubicBezTo>
                  <a:cubicBezTo>
                    <a:pt x="342463" y="902203"/>
                    <a:pt x="350533" y="894133"/>
                    <a:pt x="360487" y="894133"/>
                  </a:cubicBezTo>
                  <a:close/>
                  <a:moveTo>
                    <a:pt x="1093480" y="888125"/>
                  </a:moveTo>
                  <a:cubicBezTo>
                    <a:pt x="1103435" y="888125"/>
                    <a:pt x="1111505" y="896195"/>
                    <a:pt x="1111505" y="906150"/>
                  </a:cubicBezTo>
                  <a:cubicBezTo>
                    <a:pt x="1111505" y="916104"/>
                    <a:pt x="1103435" y="924174"/>
                    <a:pt x="1093480" y="924174"/>
                  </a:cubicBezTo>
                  <a:cubicBezTo>
                    <a:pt x="1083526" y="924174"/>
                    <a:pt x="1075456" y="916104"/>
                    <a:pt x="1075456" y="906150"/>
                  </a:cubicBezTo>
                  <a:cubicBezTo>
                    <a:pt x="1075456" y="896195"/>
                    <a:pt x="1083526" y="888125"/>
                    <a:pt x="1093480" y="888125"/>
                  </a:cubicBezTo>
                  <a:close/>
                  <a:moveTo>
                    <a:pt x="3707019" y="882116"/>
                  </a:moveTo>
                  <a:cubicBezTo>
                    <a:pt x="3716974" y="882116"/>
                    <a:pt x="3725044" y="890185"/>
                    <a:pt x="3725044" y="900140"/>
                  </a:cubicBezTo>
                  <a:cubicBezTo>
                    <a:pt x="3725044" y="910095"/>
                    <a:pt x="3716974" y="918165"/>
                    <a:pt x="3707019" y="918165"/>
                  </a:cubicBezTo>
                  <a:cubicBezTo>
                    <a:pt x="3697064" y="918165"/>
                    <a:pt x="3688994" y="910095"/>
                    <a:pt x="3688994" y="900140"/>
                  </a:cubicBezTo>
                  <a:cubicBezTo>
                    <a:pt x="3688994" y="890185"/>
                    <a:pt x="3697064" y="882116"/>
                    <a:pt x="3707019" y="882116"/>
                  </a:cubicBezTo>
                  <a:close/>
                  <a:moveTo>
                    <a:pt x="1742358" y="882116"/>
                  </a:moveTo>
                  <a:cubicBezTo>
                    <a:pt x="1752313" y="882116"/>
                    <a:pt x="1760383" y="890185"/>
                    <a:pt x="1760383" y="900140"/>
                  </a:cubicBezTo>
                  <a:cubicBezTo>
                    <a:pt x="1760383" y="910095"/>
                    <a:pt x="1752313" y="918165"/>
                    <a:pt x="1742358" y="918165"/>
                  </a:cubicBezTo>
                  <a:cubicBezTo>
                    <a:pt x="1732404" y="918165"/>
                    <a:pt x="1724334" y="910095"/>
                    <a:pt x="1724334" y="900140"/>
                  </a:cubicBezTo>
                  <a:cubicBezTo>
                    <a:pt x="1724334" y="890185"/>
                    <a:pt x="1732404" y="882116"/>
                    <a:pt x="1742358" y="882116"/>
                  </a:cubicBezTo>
                  <a:close/>
                  <a:moveTo>
                    <a:pt x="757024" y="876108"/>
                  </a:moveTo>
                  <a:cubicBezTo>
                    <a:pt x="766979" y="876108"/>
                    <a:pt x="775049" y="884178"/>
                    <a:pt x="775049" y="894132"/>
                  </a:cubicBezTo>
                  <a:cubicBezTo>
                    <a:pt x="775049" y="904087"/>
                    <a:pt x="766979" y="912157"/>
                    <a:pt x="757024" y="912157"/>
                  </a:cubicBezTo>
                  <a:cubicBezTo>
                    <a:pt x="747070" y="912157"/>
                    <a:pt x="739000" y="904087"/>
                    <a:pt x="739000" y="894132"/>
                  </a:cubicBezTo>
                  <a:cubicBezTo>
                    <a:pt x="739000" y="884178"/>
                    <a:pt x="747070" y="876108"/>
                    <a:pt x="757024" y="876108"/>
                  </a:cubicBezTo>
                  <a:close/>
                  <a:moveTo>
                    <a:pt x="6104265" y="870100"/>
                  </a:moveTo>
                  <a:cubicBezTo>
                    <a:pt x="6114220" y="870100"/>
                    <a:pt x="6122290" y="878170"/>
                    <a:pt x="6122290" y="888124"/>
                  </a:cubicBezTo>
                  <a:cubicBezTo>
                    <a:pt x="6122290" y="898079"/>
                    <a:pt x="6114220" y="906149"/>
                    <a:pt x="6104265" y="906149"/>
                  </a:cubicBezTo>
                  <a:cubicBezTo>
                    <a:pt x="6094310" y="906149"/>
                    <a:pt x="6086241" y="898079"/>
                    <a:pt x="6086241" y="888124"/>
                  </a:cubicBezTo>
                  <a:cubicBezTo>
                    <a:pt x="6086241" y="878170"/>
                    <a:pt x="6094310" y="870100"/>
                    <a:pt x="6104265" y="870100"/>
                  </a:cubicBezTo>
                  <a:close/>
                  <a:moveTo>
                    <a:pt x="474642" y="870100"/>
                  </a:moveTo>
                  <a:cubicBezTo>
                    <a:pt x="484597" y="870100"/>
                    <a:pt x="492667" y="878170"/>
                    <a:pt x="492667" y="888124"/>
                  </a:cubicBezTo>
                  <a:cubicBezTo>
                    <a:pt x="492667" y="898079"/>
                    <a:pt x="484597" y="906149"/>
                    <a:pt x="474642" y="906149"/>
                  </a:cubicBezTo>
                  <a:cubicBezTo>
                    <a:pt x="464688" y="906149"/>
                    <a:pt x="456618" y="898079"/>
                    <a:pt x="456618" y="888124"/>
                  </a:cubicBezTo>
                  <a:cubicBezTo>
                    <a:pt x="456618" y="878170"/>
                    <a:pt x="464688" y="870100"/>
                    <a:pt x="474642" y="870100"/>
                  </a:cubicBezTo>
                  <a:close/>
                  <a:moveTo>
                    <a:pt x="3568832" y="864092"/>
                  </a:moveTo>
                  <a:cubicBezTo>
                    <a:pt x="3578787" y="864092"/>
                    <a:pt x="3586857" y="872162"/>
                    <a:pt x="3586857" y="882116"/>
                  </a:cubicBezTo>
                  <a:cubicBezTo>
                    <a:pt x="3586857" y="892071"/>
                    <a:pt x="3578787" y="900141"/>
                    <a:pt x="3568832" y="900141"/>
                  </a:cubicBezTo>
                  <a:cubicBezTo>
                    <a:pt x="3558878" y="900141"/>
                    <a:pt x="3550808" y="892071"/>
                    <a:pt x="3550808" y="882116"/>
                  </a:cubicBezTo>
                  <a:cubicBezTo>
                    <a:pt x="3550808" y="872162"/>
                    <a:pt x="3558878" y="864092"/>
                    <a:pt x="3568832" y="864092"/>
                  </a:cubicBezTo>
                  <a:close/>
                  <a:moveTo>
                    <a:pt x="2980034" y="864092"/>
                  </a:moveTo>
                  <a:cubicBezTo>
                    <a:pt x="2989989" y="864092"/>
                    <a:pt x="2998059" y="872162"/>
                    <a:pt x="2998059" y="882116"/>
                  </a:cubicBezTo>
                  <a:cubicBezTo>
                    <a:pt x="2998059" y="892071"/>
                    <a:pt x="2989989" y="900141"/>
                    <a:pt x="2980034" y="900141"/>
                  </a:cubicBezTo>
                  <a:cubicBezTo>
                    <a:pt x="2970079" y="900141"/>
                    <a:pt x="2962010" y="892071"/>
                    <a:pt x="2962010" y="882116"/>
                  </a:cubicBezTo>
                  <a:cubicBezTo>
                    <a:pt x="2962010" y="872162"/>
                    <a:pt x="2970079" y="864092"/>
                    <a:pt x="2980034" y="864092"/>
                  </a:cubicBezTo>
                  <a:close/>
                  <a:moveTo>
                    <a:pt x="2012725" y="864092"/>
                  </a:moveTo>
                  <a:cubicBezTo>
                    <a:pt x="2022680" y="864092"/>
                    <a:pt x="2030750" y="872162"/>
                    <a:pt x="2030750" y="882116"/>
                  </a:cubicBezTo>
                  <a:cubicBezTo>
                    <a:pt x="2030750" y="892071"/>
                    <a:pt x="2022680" y="900141"/>
                    <a:pt x="2012725" y="900141"/>
                  </a:cubicBezTo>
                  <a:cubicBezTo>
                    <a:pt x="2002771" y="900141"/>
                    <a:pt x="1994701" y="892071"/>
                    <a:pt x="1994701" y="882116"/>
                  </a:cubicBezTo>
                  <a:cubicBezTo>
                    <a:pt x="1994701" y="872162"/>
                    <a:pt x="2002771" y="864092"/>
                    <a:pt x="2012725" y="864092"/>
                  </a:cubicBezTo>
                  <a:close/>
                  <a:moveTo>
                    <a:pt x="3857222" y="858084"/>
                  </a:moveTo>
                  <a:cubicBezTo>
                    <a:pt x="3867177" y="858084"/>
                    <a:pt x="3875247" y="866154"/>
                    <a:pt x="3875247" y="876109"/>
                  </a:cubicBezTo>
                  <a:cubicBezTo>
                    <a:pt x="3875247" y="886063"/>
                    <a:pt x="3867177" y="894133"/>
                    <a:pt x="3857222" y="894133"/>
                  </a:cubicBezTo>
                  <a:cubicBezTo>
                    <a:pt x="3847267" y="894133"/>
                    <a:pt x="3839197" y="886063"/>
                    <a:pt x="3839197" y="876109"/>
                  </a:cubicBezTo>
                  <a:cubicBezTo>
                    <a:pt x="3839197" y="866154"/>
                    <a:pt x="3847267" y="858084"/>
                    <a:pt x="3857222" y="858084"/>
                  </a:cubicBezTo>
                  <a:close/>
                  <a:moveTo>
                    <a:pt x="1387878" y="858084"/>
                  </a:moveTo>
                  <a:cubicBezTo>
                    <a:pt x="1397833" y="858084"/>
                    <a:pt x="1405903" y="866154"/>
                    <a:pt x="1405903" y="876109"/>
                  </a:cubicBezTo>
                  <a:cubicBezTo>
                    <a:pt x="1405903" y="886063"/>
                    <a:pt x="1397833" y="894133"/>
                    <a:pt x="1387878" y="894133"/>
                  </a:cubicBezTo>
                  <a:cubicBezTo>
                    <a:pt x="1377924" y="894133"/>
                    <a:pt x="1369854" y="886063"/>
                    <a:pt x="1369854" y="876109"/>
                  </a:cubicBezTo>
                  <a:cubicBezTo>
                    <a:pt x="1369854" y="866154"/>
                    <a:pt x="1377924" y="858084"/>
                    <a:pt x="1387878" y="858084"/>
                  </a:cubicBezTo>
                  <a:close/>
                  <a:moveTo>
                    <a:pt x="973317" y="852076"/>
                  </a:moveTo>
                  <a:cubicBezTo>
                    <a:pt x="983272" y="852076"/>
                    <a:pt x="991342" y="860145"/>
                    <a:pt x="991342" y="870100"/>
                  </a:cubicBezTo>
                  <a:cubicBezTo>
                    <a:pt x="991342" y="880055"/>
                    <a:pt x="983272" y="888125"/>
                    <a:pt x="973317" y="888125"/>
                  </a:cubicBezTo>
                  <a:cubicBezTo>
                    <a:pt x="963363" y="888125"/>
                    <a:pt x="955293" y="880055"/>
                    <a:pt x="955293" y="870100"/>
                  </a:cubicBezTo>
                  <a:cubicBezTo>
                    <a:pt x="955293" y="860145"/>
                    <a:pt x="963363" y="852076"/>
                    <a:pt x="973317" y="852076"/>
                  </a:cubicBezTo>
                  <a:close/>
                  <a:moveTo>
                    <a:pt x="228308" y="852076"/>
                  </a:moveTo>
                  <a:cubicBezTo>
                    <a:pt x="238263" y="852076"/>
                    <a:pt x="246333" y="860145"/>
                    <a:pt x="246333" y="870100"/>
                  </a:cubicBezTo>
                  <a:cubicBezTo>
                    <a:pt x="246333" y="880055"/>
                    <a:pt x="238263" y="888125"/>
                    <a:pt x="228308" y="888125"/>
                  </a:cubicBezTo>
                  <a:cubicBezTo>
                    <a:pt x="218354" y="888125"/>
                    <a:pt x="210284" y="880055"/>
                    <a:pt x="210284" y="870100"/>
                  </a:cubicBezTo>
                  <a:cubicBezTo>
                    <a:pt x="210284" y="860145"/>
                    <a:pt x="218354" y="852076"/>
                    <a:pt x="228308" y="852076"/>
                  </a:cubicBezTo>
                  <a:close/>
                  <a:moveTo>
                    <a:pt x="3196327" y="846068"/>
                  </a:moveTo>
                  <a:cubicBezTo>
                    <a:pt x="3206282" y="846068"/>
                    <a:pt x="3214352" y="854138"/>
                    <a:pt x="3214352" y="864092"/>
                  </a:cubicBezTo>
                  <a:cubicBezTo>
                    <a:pt x="3214352" y="874047"/>
                    <a:pt x="3206282" y="882117"/>
                    <a:pt x="3196327" y="882117"/>
                  </a:cubicBezTo>
                  <a:cubicBezTo>
                    <a:pt x="3186372" y="882117"/>
                    <a:pt x="3178302" y="874047"/>
                    <a:pt x="3178302" y="864092"/>
                  </a:cubicBezTo>
                  <a:cubicBezTo>
                    <a:pt x="3178302" y="854138"/>
                    <a:pt x="3186372" y="846068"/>
                    <a:pt x="3196327" y="846068"/>
                  </a:cubicBezTo>
                  <a:close/>
                  <a:moveTo>
                    <a:pt x="6218419" y="840059"/>
                  </a:moveTo>
                  <a:cubicBezTo>
                    <a:pt x="6228374" y="840059"/>
                    <a:pt x="6236444" y="848129"/>
                    <a:pt x="6236444" y="858083"/>
                  </a:cubicBezTo>
                  <a:cubicBezTo>
                    <a:pt x="6236444" y="868038"/>
                    <a:pt x="6228374" y="876108"/>
                    <a:pt x="6218419" y="876108"/>
                  </a:cubicBezTo>
                  <a:cubicBezTo>
                    <a:pt x="6208464" y="876108"/>
                    <a:pt x="6200395" y="868038"/>
                    <a:pt x="6200395" y="858083"/>
                  </a:cubicBezTo>
                  <a:cubicBezTo>
                    <a:pt x="6200395" y="848129"/>
                    <a:pt x="6208464" y="840059"/>
                    <a:pt x="6218419" y="840059"/>
                  </a:cubicBezTo>
                  <a:close/>
                  <a:moveTo>
                    <a:pt x="5978094" y="834051"/>
                  </a:moveTo>
                  <a:cubicBezTo>
                    <a:pt x="5988049" y="834051"/>
                    <a:pt x="5996119" y="842121"/>
                    <a:pt x="5996119" y="852075"/>
                  </a:cubicBezTo>
                  <a:cubicBezTo>
                    <a:pt x="5996119" y="862030"/>
                    <a:pt x="5988049" y="870100"/>
                    <a:pt x="5978094" y="870100"/>
                  </a:cubicBezTo>
                  <a:cubicBezTo>
                    <a:pt x="5968139" y="870100"/>
                    <a:pt x="5960070" y="862030"/>
                    <a:pt x="5960070" y="852075"/>
                  </a:cubicBezTo>
                  <a:cubicBezTo>
                    <a:pt x="5960070" y="842121"/>
                    <a:pt x="5968139" y="834051"/>
                    <a:pt x="5978094" y="834051"/>
                  </a:cubicBezTo>
                  <a:close/>
                  <a:moveTo>
                    <a:pt x="2198977" y="834051"/>
                  </a:moveTo>
                  <a:cubicBezTo>
                    <a:pt x="2208932" y="834051"/>
                    <a:pt x="2217002" y="842121"/>
                    <a:pt x="2217002" y="852075"/>
                  </a:cubicBezTo>
                  <a:cubicBezTo>
                    <a:pt x="2217002" y="862030"/>
                    <a:pt x="2208932" y="870100"/>
                    <a:pt x="2198977" y="870100"/>
                  </a:cubicBezTo>
                  <a:cubicBezTo>
                    <a:pt x="2189023" y="870100"/>
                    <a:pt x="2180953" y="862030"/>
                    <a:pt x="2180953" y="852075"/>
                  </a:cubicBezTo>
                  <a:cubicBezTo>
                    <a:pt x="2180953" y="842121"/>
                    <a:pt x="2189023" y="834051"/>
                    <a:pt x="2198977" y="834051"/>
                  </a:cubicBezTo>
                  <a:close/>
                  <a:moveTo>
                    <a:pt x="1622196" y="834051"/>
                  </a:moveTo>
                  <a:cubicBezTo>
                    <a:pt x="1632151" y="834051"/>
                    <a:pt x="1640221" y="842121"/>
                    <a:pt x="1640221" y="852075"/>
                  </a:cubicBezTo>
                  <a:cubicBezTo>
                    <a:pt x="1640221" y="862030"/>
                    <a:pt x="1632151" y="870100"/>
                    <a:pt x="1622196" y="870100"/>
                  </a:cubicBezTo>
                  <a:cubicBezTo>
                    <a:pt x="1612242" y="870100"/>
                    <a:pt x="1604172" y="862030"/>
                    <a:pt x="1604172" y="852075"/>
                  </a:cubicBezTo>
                  <a:cubicBezTo>
                    <a:pt x="1604172" y="842121"/>
                    <a:pt x="1612242" y="834051"/>
                    <a:pt x="1622196" y="834051"/>
                  </a:cubicBezTo>
                  <a:close/>
                  <a:moveTo>
                    <a:pt x="1201626" y="834051"/>
                  </a:moveTo>
                  <a:cubicBezTo>
                    <a:pt x="1211581" y="834051"/>
                    <a:pt x="1219651" y="842121"/>
                    <a:pt x="1219651" y="852075"/>
                  </a:cubicBezTo>
                  <a:cubicBezTo>
                    <a:pt x="1219651" y="862030"/>
                    <a:pt x="1211581" y="870100"/>
                    <a:pt x="1201626" y="870100"/>
                  </a:cubicBezTo>
                  <a:cubicBezTo>
                    <a:pt x="1191672" y="870100"/>
                    <a:pt x="1183602" y="862030"/>
                    <a:pt x="1183602" y="852075"/>
                  </a:cubicBezTo>
                  <a:cubicBezTo>
                    <a:pt x="1183602" y="842121"/>
                    <a:pt x="1191672" y="834051"/>
                    <a:pt x="1201626" y="834051"/>
                  </a:cubicBezTo>
                  <a:close/>
                  <a:moveTo>
                    <a:pt x="2469343" y="828043"/>
                  </a:moveTo>
                  <a:cubicBezTo>
                    <a:pt x="2479298" y="828043"/>
                    <a:pt x="2487368" y="836113"/>
                    <a:pt x="2487368" y="846068"/>
                  </a:cubicBezTo>
                  <a:cubicBezTo>
                    <a:pt x="2487368" y="856022"/>
                    <a:pt x="2479298" y="864092"/>
                    <a:pt x="2469343" y="864092"/>
                  </a:cubicBezTo>
                  <a:cubicBezTo>
                    <a:pt x="2459388" y="864092"/>
                    <a:pt x="2451319" y="856022"/>
                    <a:pt x="2451319" y="846068"/>
                  </a:cubicBezTo>
                  <a:cubicBezTo>
                    <a:pt x="2451319" y="836113"/>
                    <a:pt x="2459388" y="828043"/>
                    <a:pt x="2469343" y="828043"/>
                  </a:cubicBezTo>
                  <a:close/>
                  <a:moveTo>
                    <a:pt x="3448669" y="822035"/>
                  </a:moveTo>
                  <a:cubicBezTo>
                    <a:pt x="3458624" y="822035"/>
                    <a:pt x="3466694" y="830104"/>
                    <a:pt x="3466694" y="840059"/>
                  </a:cubicBezTo>
                  <a:cubicBezTo>
                    <a:pt x="3466694" y="850014"/>
                    <a:pt x="3458624" y="858084"/>
                    <a:pt x="3448669" y="858084"/>
                  </a:cubicBezTo>
                  <a:cubicBezTo>
                    <a:pt x="3438715" y="858084"/>
                    <a:pt x="3430645" y="850014"/>
                    <a:pt x="3430645" y="840059"/>
                  </a:cubicBezTo>
                  <a:cubicBezTo>
                    <a:pt x="3430645" y="830104"/>
                    <a:pt x="3438715" y="822035"/>
                    <a:pt x="3448669" y="822035"/>
                  </a:cubicBezTo>
                  <a:close/>
                  <a:moveTo>
                    <a:pt x="1874537" y="822035"/>
                  </a:moveTo>
                  <a:cubicBezTo>
                    <a:pt x="1884492" y="822035"/>
                    <a:pt x="1892562" y="830104"/>
                    <a:pt x="1892562" y="840059"/>
                  </a:cubicBezTo>
                  <a:cubicBezTo>
                    <a:pt x="1892562" y="850014"/>
                    <a:pt x="1884492" y="858084"/>
                    <a:pt x="1874537" y="858084"/>
                  </a:cubicBezTo>
                  <a:cubicBezTo>
                    <a:pt x="1864583" y="858084"/>
                    <a:pt x="1856513" y="850014"/>
                    <a:pt x="1856513" y="840059"/>
                  </a:cubicBezTo>
                  <a:cubicBezTo>
                    <a:pt x="1856513" y="830104"/>
                    <a:pt x="1864583" y="822035"/>
                    <a:pt x="1874537" y="822035"/>
                  </a:cubicBezTo>
                  <a:close/>
                  <a:moveTo>
                    <a:pt x="2823823" y="816027"/>
                  </a:moveTo>
                  <a:cubicBezTo>
                    <a:pt x="2833778" y="816027"/>
                    <a:pt x="2841848" y="824097"/>
                    <a:pt x="2841848" y="834051"/>
                  </a:cubicBezTo>
                  <a:cubicBezTo>
                    <a:pt x="2841848" y="844006"/>
                    <a:pt x="2833778" y="852076"/>
                    <a:pt x="2823823" y="852076"/>
                  </a:cubicBezTo>
                  <a:cubicBezTo>
                    <a:pt x="2813868" y="852076"/>
                    <a:pt x="2805799" y="844006"/>
                    <a:pt x="2805799" y="834051"/>
                  </a:cubicBezTo>
                  <a:cubicBezTo>
                    <a:pt x="2805799" y="824097"/>
                    <a:pt x="2813868" y="816027"/>
                    <a:pt x="2823823" y="816027"/>
                  </a:cubicBezTo>
                  <a:close/>
                  <a:moveTo>
                    <a:pt x="2595514" y="816027"/>
                  </a:moveTo>
                  <a:cubicBezTo>
                    <a:pt x="2605469" y="816027"/>
                    <a:pt x="2613539" y="824097"/>
                    <a:pt x="2613539" y="834051"/>
                  </a:cubicBezTo>
                  <a:cubicBezTo>
                    <a:pt x="2613539" y="844006"/>
                    <a:pt x="2605469" y="852076"/>
                    <a:pt x="2595514" y="852076"/>
                  </a:cubicBezTo>
                  <a:cubicBezTo>
                    <a:pt x="2585559" y="852076"/>
                    <a:pt x="2577489" y="844006"/>
                    <a:pt x="2577489" y="834051"/>
                  </a:cubicBezTo>
                  <a:cubicBezTo>
                    <a:pt x="2577489" y="824097"/>
                    <a:pt x="2585559" y="816027"/>
                    <a:pt x="2595514" y="816027"/>
                  </a:cubicBezTo>
                  <a:close/>
                  <a:moveTo>
                    <a:pt x="2307124" y="816027"/>
                  </a:moveTo>
                  <a:cubicBezTo>
                    <a:pt x="2317078" y="816027"/>
                    <a:pt x="2325148" y="824097"/>
                    <a:pt x="2325148" y="834051"/>
                  </a:cubicBezTo>
                  <a:cubicBezTo>
                    <a:pt x="2325148" y="844006"/>
                    <a:pt x="2317078" y="852076"/>
                    <a:pt x="2307124" y="852076"/>
                  </a:cubicBezTo>
                  <a:cubicBezTo>
                    <a:pt x="2297169" y="852076"/>
                    <a:pt x="2289099" y="844006"/>
                    <a:pt x="2289099" y="834051"/>
                  </a:cubicBezTo>
                  <a:cubicBezTo>
                    <a:pt x="2289099" y="824097"/>
                    <a:pt x="2297169" y="816027"/>
                    <a:pt x="2307124" y="816027"/>
                  </a:cubicBezTo>
                  <a:close/>
                  <a:moveTo>
                    <a:pt x="606821" y="816027"/>
                  </a:moveTo>
                  <a:cubicBezTo>
                    <a:pt x="616776" y="816027"/>
                    <a:pt x="624846" y="824097"/>
                    <a:pt x="624846" y="834051"/>
                  </a:cubicBezTo>
                  <a:cubicBezTo>
                    <a:pt x="624846" y="844006"/>
                    <a:pt x="616776" y="852076"/>
                    <a:pt x="606821" y="852076"/>
                  </a:cubicBezTo>
                  <a:cubicBezTo>
                    <a:pt x="596867" y="852076"/>
                    <a:pt x="588797" y="844006"/>
                    <a:pt x="588797" y="834051"/>
                  </a:cubicBezTo>
                  <a:cubicBezTo>
                    <a:pt x="588797" y="824097"/>
                    <a:pt x="596867" y="816027"/>
                    <a:pt x="606821" y="816027"/>
                  </a:cubicBezTo>
                  <a:close/>
                  <a:moveTo>
                    <a:pt x="3292457" y="791994"/>
                  </a:moveTo>
                  <a:cubicBezTo>
                    <a:pt x="3302412" y="791994"/>
                    <a:pt x="3310482" y="800063"/>
                    <a:pt x="3310482" y="810018"/>
                  </a:cubicBezTo>
                  <a:cubicBezTo>
                    <a:pt x="3310482" y="819973"/>
                    <a:pt x="3302412" y="828043"/>
                    <a:pt x="3292457" y="828043"/>
                  </a:cubicBezTo>
                  <a:cubicBezTo>
                    <a:pt x="3282503" y="828043"/>
                    <a:pt x="3274433" y="819973"/>
                    <a:pt x="3274433" y="810018"/>
                  </a:cubicBezTo>
                  <a:cubicBezTo>
                    <a:pt x="3274433" y="800063"/>
                    <a:pt x="3282503" y="791994"/>
                    <a:pt x="3292457" y="791994"/>
                  </a:cubicBezTo>
                  <a:close/>
                  <a:moveTo>
                    <a:pt x="859163" y="791994"/>
                  </a:moveTo>
                  <a:cubicBezTo>
                    <a:pt x="869118" y="791994"/>
                    <a:pt x="877188" y="800063"/>
                    <a:pt x="877188" y="810018"/>
                  </a:cubicBezTo>
                  <a:cubicBezTo>
                    <a:pt x="877188" y="819973"/>
                    <a:pt x="869118" y="828043"/>
                    <a:pt x="859163" y="828043"/>
                  </a:cubicBezTo>
                  <a:cubicBezTo>
                    <a:pt x="849209" y="828043"/>
                    <a:pt x="841139" y="819973"/>
                    <a:pt x="841139" y="810018"/>
                  </a:cubicBezTo>
                  <a:cubicBezTo>
                    <a:pt x="841139" y="800063"/>
                    <a:pt x="849209" y="791994"/>
                    <a:pt x="859163" y="791994"/>
                  </a:cubicBezTo>
                  <a:close/>
                  <a:moveTo>
                    <a:pt x="1297756" y="785986"/>
                  </a:moveTo>
                  <a:cubicBezTo>
                    <a:pt x="1307711" y="785986"/>
                    <a:pt x="1315781" y="794056"/>
                    <a:pt x="1315781" y="804010"/>
                  </a:cubicBezTo>
                  <a:cubicBezTo>
                    <a:pt x="1315781" y="813965"/>
                    <a:pt x="1307711" y="822035"/>
                    <a:pt x="1297756" y="822035"/>
                  </a:cubicBezTo>
                  <a:cubicBezTo>
                    <a:pt x="1287802" y="822035"/>
                    <a:pt x="1279732" y="813965"/>
                    <a:pt x="1279732" y="804010"/>
                  </a:cubicBezTo>
                  <a:cubicBezTo>
                    <a:pt x="1279732" y="794056"/>
                    <a:pt x="1287802" y="785986"/>
                    <a:pt x="1297756" y="785986"/>
                  </a:cubicBezTo>
                  <a:close/>
                  <a:moveTo>
                    <a:pt x="324438" y="785986"/>
                  </a:moveTo>
                  <a:cubicBezTo>
                    <a:pt x="334393" y="785986"/>
                    <a:pt x="342463" y="794056"/>
                    <a:pt x="342463" y="804010"/>
                  </a:cubicBezTo>
                  <a:cubicBezTo>
                    <a:pt x="342463" y="813965"/>
                    <a:pt x="334393" y="822035"/>
                    <a:pt x="324438" y="822035"/>
                  </a:cubicBezTo>
                  <a:cubicBezTo>
                    <a:pt x="314484" y="822035"/>
                    <a:pt x="306414" y="813965"/>
                    <a:pt x="306414" y="804010"/>
                  </a:cubicBezTo>
                  <a:cubicBezTo>
                    <a:pt x="306414" y="794056"/>
                    <a:pt x="314484" y="785986"/>
                    <a:pt x="324438" y="785986"/>
                  </a:cubicBezTo>
                  <a:close/>
                  <a:moveTo>
                    <a:pt x="3755084" y="779978"/>
                  </a:moveTo>
                  <a:cubicBezTo>
                    <a:pt x="3765039" y="779978"/>
                    <a:pt x="3773109" y="788048"/>
                    <a:pt x="3773109" y="798002"/>
                  </a:cubicBezTo>
                  <a:cubicBezTo>
                    <a:pt x="3773109" y="807957"/>
                    <a:pt x="3765039" y="816027"/>
                    <a:pt x="3755084" y="816027"/>
                  </a:cubicBezTo>
                  <a:cubicBezTo>
                    <a:pt x="3745129" y="816027"/>
                    <a:pt x="3737060" y="807957"/>
                    <a:pt x="3737060" y="798002"/>
                  </a:cubicBezTo>
                  <a:cubicBezTo>
                    <a:pt x="3737060" y="788048"/>
                    <a:pt x="3745129" y="779978"/>
                    <a:pt x="3755084" y="779978"/>
                  </a:cubicBezTo>
                  <a:close/>
                  <a:moveTo>
                    <a:pt x="1496026" y="779978"/>
                  </a:moveTo>
                  <a:cubicBezTo>
                    <a:pt x="1505980" y="779978"/>
                    <a:pt x="1514050" y="788048"/>
                    <a:pt x="1514050" y="798002"/>
                  </a:cubicBezTo>
                  <a:cubicBezTo>
                    <a:pt x="1514050" y="807957"/>
                    <a:pt x="1505980" y="816027"/>
                    <a:pt x="1496026" y="816027"/>
                  </a:cubicBezTo>
                  <a:cubicBezTo>
                    <a:pt x="1486071" y="816027"/>
                    <a:pt x="1478001" y="807957"/>
                    <a:pt x="1478001" y="798002"/>
                  </a:cubicBezTo>
                  <a:cubicBezTo>
                    <a:pt x="1478001" y="788048"/>
                    <a:pt x="1486071" y="779978"/>
                    <a:pt x="1496026" y="779978"/>
                  </a:cubicBezTo>
                  <a:close/>
                  <a:moveTo>
                    <a:pt x="3622905" y="767962"/>
                  </a:moveTo>
                  <a:cubicBezTo>
                    <a:pt x="3632860" y="767962"/>
                    <a:pt x="3640930" y="776032"/>
                    <a:pt x="3640930" y="785987"/>
                  </a:cubicBezTo>
                  <a:cubicBezTo>
                    <a:pt x="3640930" y="795941"/>
                    <a:pt x="3632860" y="804011"/>
                    <a:pt x="3622905" y="804011"/>
                  </a:cubicBezTo>
                  <a:cubicBezTo>
                    <a:pt x="3612951" y="804011"/>
                    <a:pt x="3604881" y="795941"/>
                    <a:pt x="3604881" y="785987"/>
                  </a:cubicBezTo>
                  <a:cubicBezTo>
                    <a:pt x="3604881" y="776032"/>
                    <a:pt x="3612951" y="767962"/>
                    <a:pt x="3622905" y="767962"/>
                  </a:cubicBezTo>
                  <a:close/>
                  <a:moveTo>
                    <a:pt x="3112213" y="767962"/>
                  </a:moveTo>
                  <a:cubicBezTo>
                    <a:pt x="3122168" y="767962"/>
                    <a:pt x="3130238" y="776032"/>
                    <a:pt x="3130238" y="785987"/>
                  </a:cubicBezTo>
                  <a:cubicBezTo>
                    <a:pt x="3130238" y="795941"/>
                    <a:pt x="3122168" y="804011"/>
                    <a:pt x="3112213" y="804011"/>
                  </a:cubicBezTo>
                  <a:cubicBezTo>
                    <a:pt x="3102259" y="804011"/>
                    <a:pt x="3094189" y="795941"/>
                    <a:pt x="3094189" y="785987"/>
                  </a:cubicBezTo>
                  <a:cubicBezTo>
                    <a:pt x="3094189" y="776032"/>
                    <a:pt x="3102259" y="767962"/>
                    <a:pt x="3112213" y="767962"/>
                  </a:cubicBezTo>
                  <a:close/>
                  <a:moveTo>
                    <a:pt x="714968" y="767962"/>
                  </a:moveTo>
                  <a:cubicBezTo>
                    <a:pt x="724922" y="767962"/>
                    <a:pt x="732992" y="776032"/>
                    <a:pt x="732992" y="785987"/>
                  </a:cubicBezTo>
                  <a:cubicBezTo>
                    <a:pt x="732992" y="795941"/>
                    <a:pt x="724922" y="804011"/>
                    <a:pt x="714968" y="804011"/>
                  </a:cubicBezTo>
                  <a:cubicBezTo>
                    <a:pt x="705013" y="804011"/>
                    <a:pt x="696943" y="795941"/>
                    <a:pt x="696943" y="785987"/>
                  </a:cubicBezTo>
                  <a:cubicBezTo>
                    <a:pt x="696943" y="776032"/>
                    <a:pt x="705013" y="767962"/>
                    <a:pt x="714968" y="767962"/>
                  </a:cubicBezTo>
                  <a:close/>
                  <a:moveTo>
                    <a:pt x="2986042" y="761954"/>
                  </a:moveTo>
                  <a:cubicBezTo>
                    <a:pt x="2995997" y="761954"/>
                    <a:pt x="3004067" y="770023"/>
                    <a:pt x="3004067" y="779978"/>
                  </a:cubicBezTo>
                  <a:cubicBezTo>
                    <a:pt x="3004067" y="789933"/>
                    <a:pt x="2995997" y="798003"/>
                    <a:pt x="2986042" y="798003"/>
                  </a:cubicBezTo>
                  <a:cubicBezTo>
                    <a:pt x="2976087" y="798003"/>
                    <a:pt x="2968017" y="789933"/>
                    <a:pt x="2968017" y="779978"/>
                  </a:cubicBezTo>
                  <a:cubicBezTo>
                    <a:pt x="2968017" y="770023"/>
                    <a:pt x="2976087" y="761954"/>
                    <a:pt x="2986042" y="761954"/>
                  </a:cubicBezTo>
                  <a:close/>
                  <a:moveTo>
                    <a:pt x="1736351" y="761954"/>
                  </a:moveTo>
                  <a:cubicBezTo>
                    <a:pt x="1746305" y="761954"/>
                    <a:pt x="1754375" y="770023"/>
                    <a:pt x="1754375" y="779978"/>
                  </a:cubicBezTo>
                  <a:cubicBezTo>
                    <a:pt x="1754375" y="789933"/>
                    <a:pt x="1746305" y="798003"/>
                    <a:pt x="1736351" y="798003"/>
                  </a:cubicBezTo>
                  <a:cubicBezTo>
                    <a:pt x="1726396" y="798003"/>
                    <a:pt x="1718326" y="789933"/>
                    <a:pt x="1718326" y="779978"/>
                  </a:cubicBezTo>
                  <a:cubicBezTo>
                    <a:pt x="1718326" y="770023"/>
                    <a:pt x="1726396" y="761954"/>
                    <a:pt x="1736351" y="761954"/>
                  </a:cubicBezTo>
                  <a:close/>
                  <a:moveTo>
                    <a:pt x="5863939" y="755946"/>
                  </a:moveTo>
                  <a:cubicBezTo>
                    <a:pt x="5873894" y="755946"/>
                    <a:pt x="5881964" y="764016"/>
                    <a:pt x="5881964" y="773970"/>
                  </a:cubicBezTo>
                  <a:cubicBezTo>
                    <a:pt x="5881964" y="783925"/>
                    <a:pt x="5873894" y="791995"/>
                    <a:pt x="5863939" y="791995"/>
                  </a:cubicBezTo>
                  <a:cubicBezTo>
                    <a:pt x="5853984" y="791995"/>
                    <a:pt x="5845915" y="783925"/>
                    <a:pt x="5845915" y="773970"/>
                  </a:cubicBezTo>
                  <a:cubicBezTo>
                    <a:pt x="5845915" y="764016"/>
                    <a:pt x="5853984" y="755946"/>
                    <a:pt x="5863939" y="755946"/>
                  </a:cubicBezTo>
                  <a:close/>
                  <a:moveTo>
                    <a:pt x="2685636" y="755946"/>
                  </a:moveTo>
                  <a:cubicBezTo>
                    <a:pt x="2695591" y="755946"/>
                    <a:pt x="2703661" y="764016"/>
                    <a:pt x="2703661" y="773970"/>
                  </a:cubicBezTo>
                  <a:cubicBezTo>
                    <a:pt x="2703661" y="783925"/>
                    <a:pt x="2695591" y="791995"/>
                    <a:pt x="2685636" y="791995"/>
                  </a:cubicBezTo>
                  <a:cubicBezTo>
                    <a:pt x="2675681" y="791995"/>
                    <a:pt x="2667611" y="783925"/>
                    <a:pt x="2667611" y="773970"/>
                  </a:cubicBezTo>
                  <a:cubicBezTo>
                    <a:pt x="2667611" y="764016"/>
                    <a:pt x="2675681" y="755946"/>
                    <a:pt x="2685636" y="755946"/>
                  </a:cubicBezTo>
                  <a:close/>
                  <a:moveTo>
                    <a:pt x="1069447" y="755946"/>
                  </a:moveTo>
                  <a:cubicBezTo>
                    <a:pt x="1079402" y="755946"/>
                    <a:pt x="1087472" y="764016"/>
                    <a:pt x="1087472" y="773970"/>
                  </a:cubicBezTo>
                  <a:cubicBezTo>
                    <a:pt x="1087472" y="783925"/>
                    <a:pt x="1079402" y="791995"/>
                    <a:pt x="1069447" y="791995"/>
                  </a:cubicBezTo>
                  <a:cubicBezTo>
                    <a:pt x="1059493" y="791995"/>
                    <a:pt x="1051423" y="783925"/>
                    <a:pt x="1051423" y="773970"/>
                  </a:cubicBezTo>
                  <a:cubicBezTo>
                    <a:pt x="1051423" y="764016"/>
                    <a:pt x="1059493" y="755946"/>
                    <a:pt x="1069447" y="755946"/>
                  </a:cubicBezTo>
                  <a:close/>
                  <a:moveTo>
                    <a:pt x="3935328" y="749937"/>
                  </a:moveTo>
                  <a:cubicBezTo>
                    <a:pt x="3945283" y="749937"/>
                    <a:pt x="3953353" y="758007"/>
                    <a:pt x="3953353" y="767961"/>
                  </a:cubicBezTo>
                  <a:cubicBezTo>
                    <a:pt x="3953353" y="777916"/>
                    <a:pt x="3945283" y="785986"/>
                    <a:pt x="3935328" y="785986"/>
                  </a:cubicBezTo>
                  <a:cubicBezTo>
                    <a:pt x="3925373" y="785986"/>
                    <a:pt x="3917304" y="777916"/>
                    <a:pt x="3917304" y="767961"/>
                  </a:cubicBezTo>
                  <a:cubicBezTo>
                    <a:pt x="3917304" y="758007"/>
                    <a:pt x="3925373" y="749937"/>
                    <a:pt x="3935328" y="749937"/>
                  </a:cubicBezTo>
                  <a:close/>
                  <a:moveTo>
                    <a:pt x="2114863" y="749937"/>
                  </a:moveTo>
                  <a:cubicBezTo>
                    <a:pt x="2124818" y="749937"/>
                    <a:pt x="2132888" y="758007"/>
                    <a:pt x="2132888" y="767961"/>
                  </a:cubicBezTo>
                  <a:cubicBezTo>
                    <a:pt x="2132888" y="777916"/>
                    <a:pt x="2124818" y="785986"/>
                    <a:pt x="2114863" y="785986"/>
                  </a:cubicBezTo>
                  <a:cubicBezTo>
                    <a:pt x="2104909" y="785986"/>
                    <a:pt x="2096839" y="777916"/>
                    <a:pt x="2096839" y="767961"/>
                  </a:cubicBezTo>
                  <a:cubicBezTo>
                    <a:pt x="2096839" y="758007"/>
                    <a:pt x="2104909" y="749937"/>
                    <a:pt x="2114863" y="749937"/>
                  </a:cubicBezTo>
                  <a:close/>
                  <a:moveTo>
                    <a:pt x="2006717" y="749937"/>
                  </a:moveTo>
                  <a:cubicBezTo>
                    <a:pt x="2016671" y="749937"/>
                    <a:pt x="2024741" y="758007"/>
                    <a:pt x="2024741" y="767961"/>
                  </a:cubicBezTo>
                  <a:cubicBezTo>
                    <a:pt x="2024741" y="777916"/>
                    <a:pt x="2016671" y="785986"/>
                    <a:pt x="2006717" y="785986"/>
                  </a:cubicBezTo>
                  <a:cubicBezTo>
                    <a:pt x="1996762" y="785986"/>
                    <a:pt x="1988692" y="777916"/>
                    <a:pt x="1988692" y="767961"/>
                  </a:cubicBezTo>
                  <a:cubicBezTo>
                    <a:pt x="1988692" y="758007"/>
                    <a:pt x="1996762" y="749937"/>
                    <a:pt x="2006717" y="749937"/>
                  </a:cubicBezTo>
                  <a:close/>
                  <a:moveTo>
                    <a:pt x="6116281" y="737921"/>
                  </a:moveTo>
                  <a:cubicBezTo>
                    <a:pt x="6126236" y="737921"/>
                    <a:pt x="6134306" y="745991"/>
                    <a:pt x="6134306" y="755946"/>
                  </a:cubicBezTo>
                  <a:cubicBezTo>
                    <a:pt x="6134306" y="765900"/>
                    <a:pt x="6126236" y="773970"/>
                    <a:pt x="6116281" y="773970"/>
                  </a:cubicBezTo>
                  <a:cubicBezTo>
                    <a:pt x="6106327" y="773970"/>
                    <a:pt x="6098257" y="765900"/>
                    <a:pt x="6098257" y="755946"/>
                  </a:cubicBezTo>
                  <a:cubicBezTo>
                    <a:pt x="6098257" y="745991"/>
                    <a:pt x="6106327" y="737921"/>
                    <a:pt x="6116281" y="737921"/>
                  </a:cubicBezTo>
                  <a:close/>
                  <a:moveTo>
                    <a:pt x="2397246" y="737921"/>
                  </a:moveTo>
                  <a:cubicBezTo>
                    <a:pt x="2407200" y="737921"/>
                    <a:pt x="2415270" y="745991"/>
                    <a:pt x="2415270" y="755946"/>
                  </a:cubicBezTo>
                  <a:cubicBezTo>
                    <a:pt x="2415270" y="765900"/>
                    <a:pt x="2407200" y="773970"/>
                    <a:pt x="2397246" y="773970"/>
                  </a:cubicBezTo>
                  <a:cubicBezTo>
                    <a:pt x="2387291" y="773970"/>
                    <a:pt x="2379221" y="765900"/>
                    <a:pt x="2379221" y="755946"/>
                  </a:cubicBezTo>
                  <a:cubicBezTo>
                    <a:pt x="2379221" y="745991"/>
                    <a:pt x="2387291" y="737921"/>
                    <a:pt x="2397246" y="737921"/>
                  </a:cubicBezTo>
                  <a:close/>
                  <a:moveTo>
                    <a:pt x="522707" y="731913"/>
                  </a:moveTo>
                  <a:cubicBezTo>
                    <a:pt x="532662" y="731913"/>
                    <a:pt x="540732" y="739982"/>
                    <a:pt x="540732" y="749937"/>
                  </a:cubicBezTo>
                  <a:cubicBezTo>
                    <a:pt x="540732" y="759892"/>
                    <a:pt x="532662" y="767962"/>
                    <a:pt x="522707" y="767962"/>
                  </a:cubicBezTo>
                  <a:cubicBezTo>
                    <a:pt x="512753" y="767962"/>
                    <a:pt x="504683" y="759892"/>
                    <a:pt x="504683" y="749937"/>
                  </a:cubicBezTo>
                  <a:cubicBezTo>
                    <a:pt x="504683" y="739982"/>
                    <a:pt x="512753" y="731913"/>
                    <a:pt x="522707" y="731913"/>
                  </a:cubicBezTo>
                  <a:close/>
                  <a:moveTo>
                    <a:pt x="414561" y="731913"/>
                  </a:moveTo>
                  <a:cubicBezTo>
                    <a:pt x="424516" y="731913"/>
                    <a:pt x="432586" y="739982"/>
                    <a:pt x="432586" y="749937"/>
                  </a:cubicBezTo>
                  <a:cubicBezTo>
                    <a:pt x="432586" y="759892"/>
                    <a:pt x="424516" y="767962"/>
                    <a:pt x="414561" y="767962"/>
                  </a:cubicBezTo>
                  <a:cubicBezTo>
                    <a:pt x="404607" y="767962"/>
                    <a:pt x="396537" y="759892"/>
                    <a:pt x="396537" y="749937"/>
                  </a:cubicBezTo>
                  <a:cubicBezTo>
                    <a:pt x="396537" y="739982"/>
                    <a:pt x="404607" y="731913"/>
                    <a:pt x="414561" y="731913"/>
                  </a:cubicBezTo>
                  <a:close/>
                  <a:moveTo>
                    <a:pt x="6236444" y="725905"/>
                  </a:moveTo>
                  <a:cubicBezTo>
                    <a:pt x="6246399" y="725905"/>
                    <a:pt x="6254469" y="733975"/>
                    <a:pt x="6254469" y="743929"/>
                  </a:cubicBezTo>
                  <a:cubicBezTo>
                    <a:pt x="6254469" y="753884"/>
                    <a:pt x="6246399" y="761954"/>
                    <a:pt x="6236444" y="761954"/>
                  </a:cubicBezTo>
                  <a:cubicBezTo>
                    <a:pt x="6226490" y="761954"/>
                    <a:pt x="6218420" y="753884"/>
                    <a:pt x="6218420" y="743929"/>
                  </a:cubicBezTo>
                  <a:cubicBezTo>
                    <a:pt x="6218420" y="733975"/>
                    <a:pt x="6226490" y="725905"/>
                    <a:pt x="6236444" y="725905"/>
                  </a:cubicBezTo>
                  <a:close/>
                  <a:moveTo>
                    <a:pt x="961301" y="725905"/>
                  </a:moveTo>
                  <a:cubicBezTo>
                    <a:pt x="971256" y="725905"/>
                    <a:pt x="979326" y="733975"/>
                    <a:pt x="979326" y="743929"/>
                  </a:cubicBezTo>
                  <a:cubicBezTo>
                    <a:pt x="979326" y="753884"/>
                    <a:pt x="971256" y="761954"/>
                    <a:pt x="961301" y="761954"/>
                  </a:cubicBezTo>
                  <a:cubicBezTo>
                    <a:pt x="951347" y="761954"/>
                    <a:pt x="943277" y="753884"/>
                    <a:pt x="943277" y="743929"/>
                  </a:cubicBezTo>
                  <a:cubicBezTo>
                    <a:pt x="943277" y="733975"/>
                    <a:pt x="951347" y="725905"/>
                    <a:pt x="961301" y="725905"/>
                  </a:cubicBezTo>
                  <a:close/>
                  <a:moveTo>
                    <a:pt x="3400604" y="719897"/>
                  </a:moveTo>
                  <a:cubicBezTo>
                    <a:pt x="3410559" y="719897"/>
                    <a:pt x="3418629" y="727967"/>
                    <a:pt x="3418629" y="737921"/>
                  </a:cubicBezTo>
                  <a:cubicBezTo>
                    <a:pt x="3418629" y="747876"/>
                    <a:pt x="3410559" y="755946"/>
                    <a:pt x="3400604" y="755946"/>
                  </a:cubicBezTo>
                  <a:cubicBezTo>
                    <a:pt x="3390649" y="755946"/>
                    <a:pt x="3382580" y="747876"/>
                    <a:pt x="3382580" y="737921"/>
                  </a:cubicBezTo>
                  <a:cubicBezTo>
                    <a:pt x="3382580" y="727967"/>
                    <a:pt x="3390649" y="719897"/>
                    <a:pt x="3400604" y="719897"/>
                  </a:cubicBezTo>
                  <a:close/>
                  <a:moveTo>
                    <a:pt x="6002126" y="713889"/>
                  </a:moveTo>
                  <a:cubicBezTo>
                    <a:pt x="6012081" y="713889"/>
                    <a:pt x="6020151" y="721959"/>
                    <a:pt x="6020151" y="731913"/>
                  </a:cubicBezTo>
                  <a:cubicBezTo>
                    <a:pt x="6020151" y="741868"/>
                    <a:pt x="6012081" y="749938"/>
                    <a:pt x="6002126" y="749938"/>
                  </a:cubicBezTo>
                  <a:cubicBezTo>
                    <a:pt x="5992172" y="749938"/>
                    <a:pt x="5984102" y="741868"/>
                    <a:pt x="5984102" y="731913"/>
                  </a:cubicBezTo>
                  <a:cubicBezTo>
                    <a:pt x="5984102" y="721959"/>
                    <a:pt x="5992172" y="713889"/>
                    <a:pt x="6002126" y="713889"/>
                  </a:cubicBezTo>
                  <a:close/>
                  <a:moveTo>
                    <a:pt x="1610179" y="713889"/>
                  </a:moveTo>
                  <a:cubicBezTo>
                    <a:pt x="1620134" y="713889"/>
                    <a:pt x="1628204" y="721959"/>
                    <a:pt x="1628204" y="731913"/>
                  </a:cubicBezTo>
                  <a:cubicBezTo>
                    <a:pt x="1628204" y="741868"/>
                    <a:pt x="1620134" y="749938"/>
                    <a:pt x="1610179" y="749938"/>
                  </a:cubicBezTo>
                  <a:cubicBezTo>
                    <a:pt x="1600225" y="749938"/>
                    <a:pt x="1592155" y="741868"/>
                    <a:pt x="1592155" y="731913"/>
                  </a:cubicBezTo>
                  <a:cubicBezTo>
                    <a:pt x="1592155" y="721959"/>
                    <a:pt x="1600225" y="713889"/>
                    <a:pt x="1610179" y="713889"/>
                  </a:cubicBezTo>
                  <a:close/>
                  <a:moveTo>
                    <a:pt x="3520767" y="707881"/>
                  </a:moveTo>
                  <a:cubicBezTo>
                    <a:pt x="3530722" y="707881"/>
                    <a:pt x="3538792" y="715951"/>
                    <a:pt x="3538792" y="725906"/>
                  </a:cubicBezTo>
                  <a:cubicBezTo>
                    <a:pt x="3538792" y="735860"/>
                    <a:pt x="3530722" y="743930"/>
                    <a:pt x="3520767" y="743930"/>
                  </a:cubicBezTo>
                  <a:cubicBezTo>
                    <a:pt x="3510812" y="743930"/>
                    <a:pt x="3502743" y="735860"/>
                    <a:pt x="3502743" y="725906"/>
                  </a:cubicBezTo>
                  <a:cubicBezTo>
                    <a:pt x="3502743" y="715951"/>
                    <a:pt x="3510812" y="707881"/>
                    <a:pt x="3520767" y="707881"/>
                  </a:cubicBezTo>
                  <a:close/>
                  <a:moveTo>
                    <a:pt x="2895920" y="701872"/>
                  </a:moveTo>
                  <a:cubicBezTo>
                    <a:pt x="2905875" y="701872"/>
                    <a:pt x="2913945" y="709941"/>
                    <a:pt x="2913945" y="719896"/>
                  </a:cubicBezTo>
                  <a:cubicBezTo>
                    <a:pt x="2913945" y="729851"/>
                    <a:pt x="2905875" y="737921"/>
                    <a:pt x="2895920" y="737921"/>
                  </a:cubicBezTo>
                  <a:cubicBezTo>
                    <a:pt x="2885965" y="737921"/>
                    <a:pt x="2877895" y="729851"/>
                    <a:pt x="2877895" y="719896"/>
                  </a:cubicBezTo>
                  <a:cubicBezTo>
                    <a:pt x="2877895" y="709941"/>
                    <a:pt x="2885965" y="701872"/>
                    <a:pt x="2895920" y="701872"/>
                  </a:cubicBezTo>
                  <a:close/>
                  <a:moveTo>
                    <a:pt x="2547449" y="701872"/>
                  </a:moveTo>
                  <a:cubicBezTo>
                    <a:pt x="2557404" y="701872"/>
                    <a:pt x="2565474" y="709941"/>
                    <a:pt x="2565474" y="719896"/>
                  </a:cubicBezTo>
                  <a:cubicBezTo>
                    <a:pt x="2565474" y="729851"/>
                    <a:pt x="2557404" y="737921"/>
                    <a:pt x="2547449" y="737921"/>
                  </a:cubicBezTo>
                  <a:cubicBezTo>
                    <a:pt x="2537495" y="737921"/>
                    <a:pt x="2529425" y="729851"/>
                    <a:pt x="2529425" y="719896"/>
                  </a:cubicBezTo>
                  <a:cubicBezTo>
                    <a:pt x="2529425" y="709941"/>
                    <a:pt x="2537495" y="701872"/>
                    <a:pt x="2547449" y="701872"/>
                  </a:cubicBezTo>
                  <a:close/>
                  <a:moveTo>
                    <a:pt x="2241034" y="701872"/>
                  </a:moveTo>
                  <a:cubicBezTo>
                    <a:pt x="2250989" y="701872"/>
                    <a:pt x="2259059" y="709941"/>
                    <a:pt x="2259059" y="719896"/>
                  </a:cubicBezTo>
                  <a:cubicBezTo>
                    <a:pt x="2259059" y="729851"/>
                    <a:pt x="2250989" y="737921"/>
                    <a:pt x="2241034" y="737921"/>
                  </a:cubicBezTo>
                  <a:cubicBezTo>
                    <a:pt x="2231080" y="737921"/>
                    <a:pt x="2223010" y="729851"/>
                    <a:pt x="2223010" y="719896"/>
                  </a:cubicBezTo>
                  <a:cubicBezTo>
                    <a:pt x="2223010" y="709941"/>
                    <a:pt x="2231080" y="701872"/>
                    <a:pt x="2241034" y="701872"/>
                  </a:cubicBezTo>
                  <a:close/>
                  <a:moveTo>
                    <a:pt x="1411911" y="701872"/>
                  </a:moveTo>
                  <a:cubicBezTo>
                    <a:pt x="1421866" y="701872"/>
                    <a:pt x="1429936" y="709941"/>
                    <a:pt x="1429936" y="719896"/>
                  </a:cubicBezTo>
                  <a:cubicBezTo>
                    <a:pt x="1429936" y="729851"/>
                    <a:pt x="1421866" y="737921"/>
                    <a:pt x="1411911" y="737921"/>
                  </a:cubicBezTo>
                  <a:cubicBezTo>
                    <a:pt x="1401957" y="737921"/>
                    <a:pt x="1393887" y="729851"/>
                    <a:pt x="1393887" y="719896"/>
                  </a:cubicBezTo>
                  <a:cubicBezTo>
                    <a:pt x="1393887" y="709941"/>
                    <a:pt x="1401957" y="701872"/>
                    <a:pt x="1411911" y="701872"/>
                  </a:cubicBezTo>
                  <a:close/>
                  <a:moveTo>
                    <a:pt x="1165578" y="701872"/>
                  </a:moveTo>
                  <a:cubicBezTo>
                    <a:pt x="1175532" y="701872"/>
                    <a:pt x="1183602" y="709941"/>
                    <a:pt x="1183602" y="719896"/>
                  </a:cubicBezTo>
                  <a:cubicBezTo>
                    <a:pt x="1183602" y="729851"/>
                    <a:pt x="1175532" y="737921"/>
                    <a:pt x="1165578" y="737921"/>
                  </a:cubicBezTo>
                  <a:cubicBezTo>
                    <a:pt x="1155623" y="737921"/>
                    <a:pt x="1147553" y="729851"/>
                    <a:pt x="1147553" y="719896"/>
                  </a:cubicBezTo>
                  <a:cubicBezTo>
                    <a:pt x="1147553" y="709941"/>
                    <a:pt x="1155623" y="701872"/>
                    <a:pt x="1165578" y="701872"/>
                  </a:cubicBezTo>
                  <a:close/>
                  <a:moveTo>
                    <a:pt x="168227" y="701872"/>
                  </a:moveTo>
                  <a:cubicBezTo>
                    <a:pt x="178182" y="701872"/>
                    <a:pt x="186252" y="709941"/>
                    <a:pt x="186252" y="719896"/>
                  </a:cubicBezTo>
                  <a:cubicBezTo>
                    <a:pt x="186252" y="729851"/>
                    <a:pt x="178182" y="737921"/>
                    <a:pt x="168227" y="737921"/>
                  </a:cubicBezTo>
                  <a:cubicBezTo>
                    <a:pt x="158273" y="737921"/>
                    <a:pt x="150203" y="729851"/>
                    <a:pt x="150203" y="719896"/>
                  </a:cubicBezTo>
                  <a:cubicBezTo>
                    <a:pt x="150203" y="709941"/>
                    <a:pt x="158273" y="701872"/>
                    <a:pt x="168227" y="701872"/>
                  </a:cubicBezTo>
                  <a:close/>
                  <a:moveTo>
                    <a:pt x="1910586" y="695864"/>
                  </a:moveTo>
                  <a:cubicBezTo>
                    <a:pt x="1920541" y="695864"/>
                    <a:pt x="1928611" y="703934"/>
                    <a:pt x="1928611" y="713888"/>
                  </a:cubicBezTo>
                  <a:cubicBezTo>
                    <a:pt x="1928611" y="723843"/>
                    <a:pt x="1920541" y="731913"/>
                    <a:pt x="1910586" y="731913"/>
                  </a:cubicBezTo>
                  <a:cubicBezTo>
                    <a:pt x="1900632" y="731913"/>
                    <a:pt x="1892562" y="723843"/>
                    <a:pt x="1892562" y="713888"/>
                  </a:cubicBezTo>
                  <a:cubicBezTo>
                    <a:pt x="1892562" y="703934"/>
                    <a:pt x="1900632" y="695864"/>
                    <a:pt x="1910586" y="695864"/>
                  </a:cubicBezTo>
                  <a:close/>
                  <a:moveTo>
                    <a:pt x="3833190" y="689856"/>
                  </a:moveTo>
                  <a:cubicBezTo>
                    <a:pt x="3843145" y="689856"/>
                    <a:pt x="3851215" y="697926"/>
                    <a:pt x="3851215" y="707880"/>
                  </a:cubicBezTo>
                  <a:cubicBezTo>
                    <a:pt x="3851215" y="717835"/>
                    <a:pt x="3843145" y="725905"/>
                    <a:pt x="3833190" y="725905"/>
                  </a:cubicBezTo>
                  <a:cubicBezTo>
                    <a:pt x="3823236" y="725905"/>
                    <a:pt x="3815166" y="717835"/>
                    <a:pt x="3815166" y="707880"/>
                  </a:cubicBezTo>
                  <a:cubicBezTo>
                    <a:pt x="3815166" y="697926"/>
                    <a:pt x="3823236" y="689856"/>
                    <a:pt x="3833190" y="689856"/>
                  </a:cubicBezTo>
                  <a:close/>
                  <a:moveTo>
                    <a:pt x="2787774" y="689856"/>
                  </a:moveTo>
                  <a:cubicBezTo>
                    <a:pt x="2797729" y="689856"/>
                    <a:pt x="2805799" y="697926"/>
                    <a:pt x="2805799" y="707880"/>
                  </a:cubicBezTo>
                  <a:cubicBezTo>
                    <a:pt x="2805799" y="717835"/>
                    <a:pt x="2797729" y="725905"/>
                    <a:pt x="2787774" y="725905"/>
                  </a:cubicBezTo>
                  <a:cubicBezTo>
                    <a:pt x="2777820" y="725905"/>
                    <a:pt x="2769750" y="717835"/>
                    <a:pt x="2769750" y="707880"/>
                  </a:cubicBezTo>
                  <a:cubicBezTo>
                    <a:pt x="2769750" y="697926"/>
                    <a:pt x="2777820" y="689856"/>
                    <a:pt x="2787774" y="689856"/>
                  </a:cubicBezTo>
                  <a:close/>
                  <a:moveTo>
                    <a:pt x="5737768" y="677840"/>
                  </a:moveTo>
                  <a:cubicBezTo>
                    <a:pt x="5747723" y="677840"/>
                    <a:pt x="5755793" y="685910"/>
                    <a:pt x="5755793" y="695865"/>
                  </a:cubicBezTo>
                  <a:cubicBezTo>
                    <a:pt x="5755793" y="705819"/>
                    <a:pt x="5747723" y="713889"/>
                    <a:pt x="5737768" y="713889"/>
                  </a:cubicBezTo>
                  <a:cubicBezTo>
                    <a:pt x="5727813" y="713889"/>
                    <a:pt x="5719744" y="705819"/>
                    <a:pt x="5719744" y="695865"/>
                  </a:cubicBezTo>
                  <a:cubicBezTo>
                    <a:pt x="5719744" y="685910"/>
                    <a:pt x="5727813" y="677840"/>
                    <a:pt x="5737768" y="677840"/>
                  </a:cubicBezTo>
                  <a:close/>
                  <a:moveTo>
                    <a:pt x="781057" y="677840"/>
                  </a:moveTo>
                  <a:cubicBezTo>
                    <a:pt x="791012" y="677840"/>
                    <a:pt x="799082" y="685910"/>
                    <a:pt x="799082" y="695865"/>
                  </a:cubicBezTo>
                  <a:cubicBezTo>
                    <a:pt x="799082" y="705819"/>
                    <a:pt x="791012" y="713889"/>
                    <a:pt x="781057" y="713889"/>
                  </a:cubicBezTo>
                  <a:cubicBezTo>
                    <a:pt x="771103" y="713889"/>
                    <a:pt x="763033" y="705819"/>
                    <a:pt x="763033" y="695865"/>
                  </a:cubicBezTo>
                  <a:cubicBezTo>
                    <a:pt x="763033" y="685910"/>
                    <a:pt x="771103" y="677840"/>
                    <a:pt x="781057" y="677840"/>
                  </a:cubicBezTo>
                  <a:close/>
                  <a:moveTo>
                    <a:pt x="276373" y="677840"/>
                  </a:moveTo>
                  <a:cubicBezTo>
                    <a:pt x="286328" y="677840"/>
                    <a:pt x="294398" y="685910"/>
                    <a:pt x="294398" y="695865"/>
                  </a:cubicBezTo>
                  <a:cubicBezTo>
                    <a:pt x="294398" y="705819"/>
                    <a:pt x="286328" y="713889"/>
                    <a:pt x="276373" y="713889"/>
                  </a:cubicBezTo>
                  <a:cubicBezTo>
                    <a:pt x="266419" y="713889"/>
                    <a:pt x="258349" y="705819"/>
                    <a:pt x="258349" y="695865"/>
                  </a:cubicBezTo>
                  <a:cubicBezTo>
                    <a:pt x="258349" y="685910"/>
                    <a:pt x="266419" y="677840"/>
                    <a:pt x="276373" y="677840"/>
                  </a:cubicBezTo>
                  <a:close/>
                  <a:moveTo>
                    <a:pt x="1784415" y="671832"/>
                  </a:moveTo>
                  <a:cubicBezTo>
                    <a:pt x="1794370" y="671832"/>
                    <a:pt x="1802440" y="679901"/>
                    <a:pt x="1802440" y="689856"/>
                  </a:cubicBezTo>
                  <a:cubicBezTo>
                    <a:pt x="1802440" y="699811"/>
                    <a:pt x="1794370" y="707881"/>
                    <a:pt x="1784415" y="707881"/>
                  </a:cubicBezTo>
                  <a:cubicBezTo>
                    <a:pt x="1774461" y="707881"/>
                    <a:pt x="1766391" y="699811"/>
                    <a:pt x="1766391" y="689856"/>
                  </a:cubicBezTo>
                  <a:cubicBezTo>
                    <a:pt x="1766391" y="679901"/>
                    <a:pt x="1774461" y="671832"/>
                    <a:pt x="1784415" y="671832"/>
                  </a:cubicBezTo>
                  <a:close/>
                  <a:moveTo>
                    <a:pt x="3713027" y="665824"/>
                  </a:moveTo>
                  <a:cubicBezTo>
                    <a:pt x="3722982" y="665824"/>
                    <a:pt x="3731052" y="673894"/>
                    <a:pt x="3731052" y="683848"/>
                  </a:cubicBezTo>
                  <a:cubicBezTo>
                    <a:pt x="3731052" y="693803"/>
                    <a:pt x="3722982" y="701873"/>
                    <a:pt x="3713027" y="701873"/>
                  </a:cubicBezTo>
                  <a:cubicBezTo>
                    <a:pt x="3703073" y="701873"/>
                    <a:pt x="3695003" y="693803"/>
                    <a:pt x="3695003" y="683848"/>
                  </a:cubicBezTo>
                  <a:cubicBezTo>
                    <a:pt x="3695003" y="673894"/>
                    <a:pt x="3703073" y="665824"/>
                    <a:pt x="3713027" y="665824"/>
                  </a:cubicBezTo>
                  <a:close/>
                  <a:moveTo>
                    <a:pt x="3274433" y="665824"/>
                  </a:moveTo>
                  <a:cubicBezTo>
                    <a:pt x="3284388" y="665824"/>
                    <a:pt x="3292458" y="673894"/>
                    <a:pt x="3292458" y="683848"/>
                  </a:cubicBezTo>
                  <a:cubicBezTo>
                    <a:pt x="3292458" y="693803"/>
                    <a:pt x="3284388" y="701873"/>
                    <a:pt x="3274433" y="701873"/>
                  </a:cubicBezTo>
                  <a:cubicBezTo>
                    <a:pt x="3264478" y="701873"/>
                    <a:pt x="3256409" y="693803"/>
                    <a:pt x="3256409" y="683848"/>
                  </a:cubicBezTo>
                  <a:cubicBezTo>
                    <a:pt x="3256409" y="673894"/>
                    <a:pt x="3264478" y="665824"/>
                    <a:pt x="3274433" y="665824"/>
                  </a:cubicBezTo>
                  <a:close/>
                  <a:moveTo>
                    <a:pt x="1291748" y="665824"/>
                  </a:moveTo>
                  <a:cubicBezTo>
                    <a:pt x="1301703" y="665824"/>
                    <a:pt x="1309773" y="673894"/>
                    <a:pt x="1309773" y="683848"/>
                  </a:cubicBezTo>
                  <a:cubicBezTo>
                    <a:pt x="1309773" y="693803"/>
                    <a:pt x="1301703" y="701873"/>
                    <a:pt x="1291748" y="701873"/>
                  </a:cubicBezTo>
                  <a:cubicBezTo>
                    <a:pt x="1281794" y="701873"/>
                    <a:pt x="1273724" y="693803"/>
                    <a:pt x="1273724" y="683848"/>
                  </a:cubicBezTo>
                  <a:cubicBezTo>
                    <a:pt x="1273724" y="673894"/>
                    <a:pt x="1281794" y="665824"/>
                    <a:pt x="1291748" y="665824"/>
                  </a:cubicBezTo>
                  <a:close/>
                  <a:moveTo>
                    <a:pt x="636862" y="665824"/>
                  </a:moveTo>
                  <a:cubicBezTo>
                    <a:pt x="646817" y="665824"/>
                    <a:pt x="654887" y="673894"/>
                    <a:pt x="654887" y="683848"/>
                  </a:cubicBezTo>
                  <a:cubicBezTo>
                    <a:pt x="654887" y="693803"/>
                    <a:pt x="646817" y="701873"/>
                    <a:pt x="636862" y="701873"/>
                  </a:cubicBezTo>
                  <a:cubicBezTo>
                    <a:pt x="626908" y="701873"/>
                    <a:pt x="618838" y="693803"/>
                    <a:pt x="618838" y="683848"/>
                  </a:cubicBezTo>
                  <a:cubicBezTo>
                    <a:pt x="618838" y="673894"/>
                    <a:pt x="626908" y="665824"/>
                    <a:pt x="636862" y="665824"/>
                  </a:cubicBezTo>
                  <a:close/>
                  <a:moveTo>
                    <a:pt x="3172295" y="659815"/>
                  </a:moveTo>
                  <a:cubicBezTo>
                    <a:pt x="3182250" y="659815"/>
                    <a:pt x="3190320" y="667885"/>
                    <a:pt x="3190320" y="677839"/>
                  </a:cubicBezTo>
                  <a:cubicBezTo>
                    <a:pt x="3190320" y="687794"/>
                    <a:pt x="3182250" y="695864"/>
                    <a:pt x="3172295" y="695864"/>
                  </a:cubicBezTo>
                  <a:cubicBezTo>
                    <a:pt x="3162341" y="695864"/>
                    <a:pt x="3154271" y="687794"/>
                    <a:pt x="3154271" y="677839"/>
                  </a:cubicBezTo>
                  <a:cubicBezTo>
                    <a:pt x="3154271" y="667885"/>
                    <a:pt x="3162341" y="659815"/>
                    <a:pt x="3172295" y="659815"/>
                  </a:cubicBezTo>
                  <a:close/>
                  <a:moveTo>
                    <a:pt x="6314550" y="647799"/>
                  </a:moveTo>
                  <a:cubicBezTo>
                    <a:pt x="6324504" y="647799"/>
                    <a:pt x="6332574" y="655869"/>
                    <a:pt x="6332574" y="665824"/>
                  </a:cubicBezTo>
                  <a:cubicBezTo>
                    <a:pt x="6332574" y="675778"/>
                    <a:pt x="6324505" y="683848"/>
                    <a:pt x="6314550" y="683848"/>
                  </a:cubicBezTo>
                  <a:cubicBezTo>
                    <a:pt x="6304595" y="683848"/>
                    <a:pt x="6296525" y="675778"/>
                    <a:pt x="6296525" y="665824"/>
                  </a:cubicBezTo>
                  <a:cubicBezTo>
                    <a:pt x="6296525" y="655869"/>
                    <a:pt x="6304594" y="647799"/>
                    <a:pt x="6314550" y="647799"/>
                  </a:cubicBezTo>
                  <a:close/>
                  <a:moveTo>
                    <a:pt x="3040116" y="647799"/>
                  </a:moveTo>
                  <a:cubicBezTo>
                    <a:pt x="3050071" y="647799"/>
                    <a:pt x="3058141" y="655869"/>
                    <a:pt x="3058141" y="665824"/>
                  </a:cubicBezTo>
                  <a:cubicBezTo>
                    <a:pt x="3058141" y="675778"/>
                    <a:pt x="3050071" y="683848"/>
                    <a:pt x="3040116" y="683848"/>
                  </a:cubicBezTo>
                  <a:cubicBezTo>
                    <a:pt x="3030161" y="683848"/>
                    <a:pt x="3022092" y="675778"/>
                    <a:pt x="3022092" y="665824"/>
                  </a:cubicBezTo>
                  <a:cubicBezTo>
                    <a:pt x="3022092" y="655869"/>
                    <a:pt x="3030161" y="647799"/>
                    <a:pt x="3040116" y="647799"/>
                  </a:cubicBezTo>
                  <a:close/>
                  <a:moveTo>
                    <a:pt x="4025450" y="641791"/>
                  </a:moveTo>
                  <a:cubicBezTo>
                    <a:pt x="4035405" y="641791"/>
                    <a:pt x="4043475" y="649860"/>
                    <a:pt x="4043475" y="659815"/>
                  </a:cubicBezTo>
                  <a:cubicBezTo>
                    <a:pt x="4043475" y="669770"/>
                    <a:pt x="4035405" y="677840"/>
                    <a:pt x="4025450" y="677840"/>
                  </a:cubicBezTo>
                  <a:cubicBezTo>
                    <a:pt x="4015495" y="677840"/>
                    <a:pt x="4007426" y="669770"/>
                    <a:pt x="4007426" y="659815"/>
                  </a:cubicBezTo>
                  <a:cubicBezTo>
                    <a:pt x="4007426" y="649860"/>
                    <a:pt x="4015495" y="641791"/>
                    <a:pt x="4025450" y="641791"/>
                  </a:cubicBezTo>
                  <a:close/>
                  <a:moveTo>
                    <a:pt x="5948053" y="629775"/>
                  </a:moveTo>
                  <a:cubicBezTo>
                    <a:pt x="5958008" y="629775"/>
                    <a:pt x="5966078" y="637845"/>
                    <a:pt x="5966078" y="647799"/>
                  </a:cubicBezTo>
                  <a:cubicBezTo>
                    <a:pt x="5966078" y="657754"/>
                    <a:pt x="5958008" y="665824"/>
                    <a:pt x="5948053" y="665824"/>
                  </a:cubicBezTo>
                  <a:cubicBezTo>
                    <a:pt x="5938098" y="665824"/>
                    <a:pt x="5930029" y="657754"/>
                    <a:pt x="5930029" y="647799"/>
                  </a:cubicBezTo>
                  <a:cubicBezTo>
                    <a:pt x="5930029" y="637845"/>
                    <a:pt x="5938098" y="629775"/>
                    <a:pt x="5948053" y="629775"/>
                  </a:cubicBezTo>
                  <a:close/>
                  <a:moveTo>
                    <a:pt x="2673619" y="629775"/>
                  </a:moveTo>
                  <a:cubicBezTo>
                    <a:pt x="2683574" y="629775"/>
                    <a:pt x="2691644" y="637845"/>
                    <a:pt x="2691644" y="647799"/>
                  </a:cubicBezTo>
                  <a:cubicBezTo>
                    <a:pt x="2691644" y="657754"/>
                    <a:pt x="2683574" y="665824"/>
                    <a:pt x="2673619" y="665824"/>
                  </a:cubicBezTo>
                  <a:cubicBezTo>
                    <a:pt x="2663664" y="665824"/>
                    <a:pt x="2655595" y="657754"/>
                    <a:pt x="2655595" y="647799"/>
                  </a:cubicBezTo>
                  <a:cubicBezTo>
                    <a:pt x="2655595" y="637845"/>
                    <a:pt x="2663664" y="629775"/>
                    <a:pt x="2673619" y="629775"/>
                  </a:cubicBezTo>
                  <a:close/>
                  <a:moveTo>
                    <a:pt x="2331156" y="629775"/>
                  </a:moveTo>
                  <a:cubicBezTo>
                    <a:pt x="2341111" y="629775"/>
                    <a:pt x="2349181" y="637845"/>
                    <a:pt x="2349181" y="647799"/>
                  </a:cubicBezTo>
                  <a:cubicBezTo>
                    <a:pt x="2349181" y="657754"/>
                    <a:pt x="2341111" y="665824"/>
                    <a:pt x="2331156" y="665824"/>
                  </a:cubicBezTo>
                  <a:cubicBezTo>
                    <a:pt x="2321202" y="665824"/>
                    <a:pt x="2313132" y="657754"/>
                    <a:pt x="2313132" y="647799"/>
                  </a:cubicBezTo>
                  <a:cubicBezTo>
                    <a:pt x="2313132" y="637845"/>
                    <a:pt x="2321202" y="629775"/>
                    <a:pt x="2331156" y="629775"/>
                  </a:cubicBezTo>
                  <a:close/>
                  <a:moveTo>
                    <a:pt x="1514049" y="629775"/>
                  </a:moveTo>
                  <a:cubicBezTo>
                    <a:pt x="1524004" y="629775"/>
                    <a:pt x="1532074" y="637845"/>
                    <a:pt x="1532074" y="647799"/>
                  </a:cubicBezTo>
                  <a:cubicBezTo>
                    <a:pt x="1532074" y="657754"/>
                    <a:pt x="1524004" y="665824"/>
                    <a:pt x="1514049" y="665824"/>
                  </a:cubicBezTo>
                  <a:cubicBezTo>
                    <a:pt x="1504095" y="665824"/>
                    <a:pt x="1496025" y="657754"/>
                    <a:pt x="1496025" y="647799"/>
                  </a:cubicBezTo>
                  <a:cubicBezTo>
                    <a:pt x="1496025" y="637845"/>
                    <a:pt x="1504095" y="629775"/>
                    <a:pt x="1514049" y="629775"/>
                  </a:cubicBezTo>
                  <a:close/>
                  <a:moveTo>
                    <a:pt x="901219" y="629775"/>
                  </a:moveTo>
                  <a:cubicBezTo>
                    <a:pt x="911174" y="629775"/>
                    <a:pt x="919244" y="637845"/>
                    <a:pt x="919244" y="647799"/>
                  </a:cubicBezTo>
                  <a:cubicBezTo>
                    <a:pt x="919244" y="657754"/>
                    <a:pt x="911174" y="665824"/>
                    <a:pt x="901219" y="665824"/>
                  </a:cubicBezTo>
                  <a:cubicBezTo>
                    <a:pt x="891265" y="665824"/>
                    <a:pt x="883195" y="657754"/>
                    <a:pt x="883195" y="647799"/>
                  </a:cubicBezTo>
                  <a:cubicBezTo>
                    <a:pt x="883195" y="637845"/>
                    <a:pt x="891265" y="629775"/>
                    <a:pt x="901219" y="629775"/>
                  </a:cubicBezTo>
                  <a:close/>
                  <a:moveTo>
                    <a:pt x="5827891" y="617758"/>
                  </a:moveTo>
                  <a:cubicBezTo>
                    <a:pt x="5837846" y="617758"/>
                    <a:pt x="5845916" y="625828"/>
                    <a:pt x="5845916" y="635783"/>
                  </a:cubicBezTo>
                  <a:cubicBezTo>
                    <a:pt x="5845916" y="645737"/>
                    <a:pt x="5837846" y="653807"/>
                    <a:pt x="5827891" y="653807"/>
                  </a:cubicBezTo>
                  <a:cubicBezTo>
                    <a:pt x="5817936" y="653807"/>
                    <a:pt x="5809867" y="645737"/>
                    <a:pt x="5809867" y="635783"/>
                  </a:cubicBezTo>
                  <a:cubicBezTo>
                    <a:pt x="5809867" y="625828"/>
                    <a:pt x="5817936" y="617758"/>
                    <a:pt x="5827891" y="617758"/>
                  </a:cubicBezTo>
                  <a:close/>
                  <a:moveTo>
                    <a:pt x="2469343" y="617758"/>
                  </a:moveTo>
                  <a:cubicBezTo>
                    <a:pt x="2479298" y="617758"/>
                    <a:pt x="2487368" y="625828"/>
                    <a:pt x="2487368" y="635783"/>
                  </a:cubicBezTo>
                  <a:cubicBezTo>
                    <a:pt x="2487368" y="645737"/>
                    <a:pt x="2479298" y="653807"/>
                    <a:pt x="2469343" y="653807"/>
                  </a:cubicBezTo>
                  <a:cubicBezTo>
                    <a:pt x="2459388" y="653807"/>
                    <a:pt x="2451319" y="645737"/>
                    <a:pt x="2451319" y="635783"/>
                  </a:cubicBezTo>
                  <a:cubicBezTo>
                    <a:pt x="2451319" y="625828"/>
                    <a:pt x="2459388" y="617758"/>
                    <a:pt x="2469343" y="617758"/>
                  </a:cubicBezTo>
                  <a:close/>
                  <a:moveTo>
                    <a:pt x="6110273" y="611750"/>
                  </a:moveTo>
                  <a:cubicBezTo>
                    <a:pt x="6120228" y="611750"/>
                    <a:pt x="6128298" y="619819"/>
                    <a:pt x="6128298" y="629774"/>
                  </a:cubicBezTo>
                  <a:cubicBezTo>
                    <a:pt x="6128298" y="639729"/>
                    <a:pt x="6120228" y="647799"/>
                    <a:pt x="6110273" y="647799"/>
                  </a:cubicBezTo>
                  <a:cubicBezTo>
                    <a:pt x="6100318" y="647799"/>
                    <a:pt x="6092248" y="639729"/>
                    <a:pt x="6092248" y="629774"/>
                  </a:cubicBezTo>
                  <a:cubicBezTo>
                    <a:pt x="6092248" y="619819"/>
                    <a:pt x="6100318" y="611750"/>
                    <a:pt x="6110273" y="611750"/>
                  </a:cubicBezTo>
                  <a:close/>
                  <a:moveTo>
                    <a:pt x="3598872" y="611750"/>
                  </a:moveTo>
                  <a:cubicBezTo>
                    <a:pt x="3608827" y="611750"/>
                    <a:pt x="3616897" y="619819"/>
                    <a:pt x="3616897" y="629774"/>
                  </a:cubicBezTo>
                  <a:cubicBezTo>
                    <a:pt x="3616897" y="639729"/>
                    <a:pt x="3608827" y="647799"/>
                    <a:pt x="3598872" y="647799"/>
                  </a:cubicBezTo>
                  <a:cubicBezTo>
                    <a:pt x="3588918" y="647799"/>
                    <a:pt x="3580848" y="639729"/>
                    <a:pt x="3580848" y="629774"/>
                  </a:cubicBezTo>
                  <a:cubicBezTo>
                    <a:pt x="3580848" y="619819"/>
                    <a:pt x="3588918" y="611750"/>
                    <a:pt x="3598872" y="611750"/>
                  </a:cubicBezTo>
                  <a:close/>
                  <a:moveTo>
                    <a:pt x="2150912" y="611750"/>
                  </a:moveTo>
                  <a:cubicBezTo>
                    <a:pt x="2160867" y="611750"/>
                    <a:pt x="2168937" y="619819"/>
                    <a:pt x="2168937" y="629774"/>
                  </a:cubicBezTo>
                  <a:cubicBezTo>
                    <a:pt x="2168937" y="639729"/>
                    <a:pt x="2160867" y="647799"/>
                    <a:pt x="2150912" y="647799"/>
                  </a:cubicBezTo>
                  <a:cubicBezTo>
                    <a:pt x="2140958" y="647799"/>
                    <a:pt x="2132888" y="639729"/>
                    <a:pt x="2132888" y="629774"/>
                  </a:cubicBezTo>
                  <a:cubicBezTo>
                    <a:pt x="2132888" y="619819"/>
                    <a:pt x="2140958" y="611750"/>
                    <a:pt x="2150912" y="611750"/>
                  </a:cubicBezTo>
                  <a:close/>
                  <a:moveTo>
                    <a:pt x="2036758" y="605742"/>
                  </a:moveTo>
                  <a:cubicBezTo>
                    <a:pt x="2046712" y="605742"/>
                    <a:pt x="2054782" y="613812"/>
                    <a:pt x="2054782" y="623766"/>
                  </a:cubicBezTo>
                  <a:cubicBezTo>
                    <a:pt x="2054782" y="633721"/>
                    <a:pt x="2046712" y="641791"/>
                    <a:pt x="2036758" y="641791"/>
                  </a:cubicBezTo>
                  <a:cubicBezTo>
                    <a:pt x="2026803" y="641791"/>
                    <a:pt x="2018733" y="633721"/>
                    <a:pt x="2018733" y="623766"/>
                  </a:cubicBezTo>
                  <a:cubicBezTo>
                    <a:pt x="2018733" y="613812"/>
                    <a:pt x="2026803" y="605742"/>
                    <a:pt x="2036758" y="605742"/>
                  </a:cubicBezTo>
                  <a:close/>
                  <a:moveTo>
                    <a:pt x="1652236" y="605742"/>
                  </a:moveTo>
                  <a:cubicBezTo>
                    <a:pt x="1662191" y="605742"/>
                    <a:pt x="1670261" y="613812"/>
                    <a:pt x="1670261" y="623766"/>
                  </a:cubicBezTo>
                  <a:cubicBezTo>
                    <a:pt x="1670261" y="633721"/>
                    <a:pt x="1662191" y="641791"/>
                    <a:pt x="1652236" y="641791"/>
                  </a:cubicBezTo>
                  <a:cubicBezTo>
                    <a:pt x="1642282" y="641791"/>
                    <a:pt x="1634212" y="633721"/>
                    <a:pt x="1634212" y="623766"/>
                  </a:cubicBezTo>
                  <a:cubicBezTo>
                    <a:pt x="1634212" y="613812"/>
                    <a:pt x="1642282" y="605742"/>
                    <a:pt x="1652236" y="605742"/>
                  </a:cubicBezTo>
                  <a:close/>
                  <a:moveTo>
                    <a:pt x="1027390" y="605742"/>
                  </a:moveTo>
                  <a:cubicBezTo>
                    <a:pt x="1037345" y="605742"/>
                    <a:pt x="1045415" y="613812"/>
                    <a:pt x="1045415" y="623766"/>
                  </a:cubicBezTo>
                  <a:cubicBezTo>
                    <a:pt x="1045415" y="633721"/>
                    <a:pt x="1037345" y="641791"/>
                    <a:pt x="1027390" y="641791"/>
                  </a:cubicBezTo>
                  <a:cubicBezTo>
                    <a:pt x="1017436" y="641791"/>
                    <a:pt x="1009366" y="633721"/>
                    <a:pt x="1009366" y="623766"/>
                  </a:cubicBezTo>
                  <a:cubicBezTo>
                    <a:pt x="1009366" y="613812"/>
                    <a:pt x="1017436" y="605742"/>
                    <a:pt x="1027390" y="605742"/>
                  </a:cubicBezTo>
                  <a:close/>
                  <a:moveTo>
                    <a:pt x="504684" y="605742"/>
                  </a:moveTo>
                  <a:cubicBezTo>
                    <a:pt x="514638" y="605742"/>
                    <a:pt x="522708" y="613812"/>
                    <a:pt x="522708" y="623766"/>
                  </a:cubicBezTo>
                  <a:cubicBezTo>
                    <a:pt x="522708" y="633721"/>
                    <a:pt x="514638" y="641791"/>
                    <a:pt x="504684" y="641791"/>
                  </a:cubicBezTo>
                  <a:cubicBezTo>
                    <a:pt x="494729" y="641791"/>
                    <a:pt x="486659" y="633721"/>
                    <a:pt x="486659" y="623766"/>
                  </a:cubicBezTo>
                  <a:cubicBezTo>
                    <a:pt x="486659" y="613812"/>
                    <a:pt x="494729" y="605742"/>
                    <a:pt x="504684" y="605742"/>
                  </a:cubicBezTo>
                  <a:close/>
                  <a:moveTo>
                    <a:pt x="378512" y="605742"/>
                  </a:moveTo>
                  <a:cubicBezTo>
                    <a:pt x="388467" y="605742"/>
                    <a:pt x="396537" y="613812"/>
                    <a:pt x="396537" y="623766"/>
                  </a:cubicBezTo>
                  <a:cubicBezTo>
                    <a:pt x="396537" y="633721"/>
                    <a:pt x="388467" y="641791"/>
                    <a:pt x="378512" y="641791"/>
                  </a:cubicBezTo>
                  <a:cubicBezTo>
                    <a:pt x="368558" y="641791"/>
                    <a:pt x="360488" y="633721"/>
                    <a:pt x="360488" y="623766"/>
                  </a:cubicBezTo>
                  <a:cubicBezTo>
                    <a:pt x="360488" y="613812"/>
                    <a:pt x="368558" y="605742"/>
                    <a:pt x="378512" y="605742"/>
                  </a:cubicBezTo>
                  <a:close/>
                  <a:moveTo>
                    <a:pt x="3358547" y="599734"/>
                  </a:moveTo>
                  <a:cubicBezTo>
                    <a:pt x="3368502" y="599734"/>
                    <a:pt x="3376572" y="607804"/>
                    <a:pt x="3376572" y="617758"/>
                  </a:cubicBezTo>
                  <a:cubicBezTo>
                    <a:pt x="3376572" y="627713"/>
                    <a:pt x="3368502" y="635783"/>
                    <a:pt x="3358547" y="635783"/>
                  </a:cubicBezTo>
                  <a:cubicBezTo>
                    <a:pt x="3348593" y="635783"/>
                    <a:pt x="3340523" y="627713"/>
                    <a:pt x="3340523" y="617758"/>
                  </a:cubicBezTo>
                  <a:cubicBezTo>
                    <a:pt x="3340523" y="607804"/>
                    <a:pt x="3348593" y="599734"/>
                    <a:pt x="3358547" y="599734"/>
                  </a:cubicBezTo>
                  <a:close/>
                  <a:moveTo>
                    <a:pt x="3887263" y="593726"/>
                  </a:moveTo>
                  <a:cubicBezTo>
                    <a:pt x="3897218" y="593726"/>
                    <a:pt x="3905288" y="601796"/>
                    <a:pt x="3905288" y="611750"/>
                  </a:cubicBezTo>
                  <a:cubicBezTo>
                    <a:pt x="3905288" y="621705"/>
                    <a:pt x="3897218" y="629775"/>
                    <a:pt x="3887263" y="629775"/>
                  </a:cubicBezTo>
                  <a:cubicBezTo>
                    <a:pt x="3877308" y="629775"/>
                    <a:pt x="3869238" y="621705"/>
                    <a:pt x="3869238" y="611750"/>
                  </a:cubicBezTo>
                  <a:cubicBezTo>
                    <a:pt x="3869238" y="601796"/>
                    <a:pt x="3877308" y="593726"/>
                    <a:pt x="3887263" y="593726"/>
                  </a:cubicBezTo>
                  <a:close/>
                  <a:moveTo>
                    <a:pt x="5623614" y="587718"/>
                  </a:moveTo>
                  <a:cubicBezTo>
                    <a:pt x="5633569" y="587718"/>
                    <a:pt x="5641639" y="595788"/>
                    <a:pt x="5641639" y="605743"/>
                  </a:cubicBezTo>
                  <a:cubicBezTo>
                    <a:pt x="5641639" y="615697"/>
                    <a:pt x="5633569" y="623767"/>
                    <a:pt x="5623614" y="623767"/>
                  </a:cubicBezTo>
                  <a:cubicBezTo>
                    <a:pt x="5613659" y="623767"/>
                    <a:pt x="5605590" y="615697"/>
                    <a:pt x="5605590" y="605743"/>
                  </a:cubicBezTo>
                  <a:cubicBezTo>
                    <a:pt x="5605590" y="595788"/>
                    <a:pt x="5613659" y="587718"/>
                    <a:pt x="5623614" y="587718"/>
                  </a:cubicBezTo>
                  <a:close/>
                  <a:moveTo>
                    <a:pt x="4157629" y="587718"/>
                  </a:moveTo>
                  <a:cubicBezTo>
                    <a:pt x="4167584" y="587718"/>
                    <a:pt x="4175654" y="595788"/>
                    <a:pt x="4175654" y="605743"/>
                  </a:cubicBezTo>
                  <a:cubicBezTo>
                    <a:pt x="4175654" y="615697"/>
                    <a:pt x="4167584" y="623767"/>
                    <a:pt x="4157629" y="623767"/>
                  </a:cubicBezTo>
                  <a:cubicBezTo>
                    <a:pt x="4147674" y="623767"/>
                    <a:pt x="4139604" y="615697"/>
                    <a:pt x="4139604" y="605743"/>
                  </a:cubicBezTo>
                  <a:cubicBezTo>
                    <a:pt x="4139604" y="595788"/>
                    <a:pt x="4147674" y="587718"/>
                    <a:pt x="4157629" y="587718"/>
                  </a:cubicBezTo>
                  <a:close/>
                  <a:moveTo>
                    <a:pt x="1886555" y="587718"/>
                  </a:moveTo>
                  <a:cubicBezTo>
                    <a:pt x="1896509" y="587718"/>
                    <a:pt x="1904579" y="595788"/>
                    <a:pt x="1904579" y="605743"/>
                  </a:cubicBezTo>
                  <a:cubicBezTo>
                    <a:pt x="1904579" y="615697"/>
                    <a:pt x="1896509" y="623767"/>
                    <a:pt x="1886555" y="623767"/>
                  </a:cubicBezTo>
                  <a:cubicBezTo>
                    <a:pt x="1876600" y="623767"/>
                    <a:pt x="1868530" y="615697"/>
                    <a:pt x="1868530" y="605743"/>
                  </a:cubicBezTo>
                  <a:cubicBezTo>
                    <a:pt x="1868530" y="595788"/>
                    <a:pt x="1876600" y="587718"/>
                    <a:pt x="1886555" y="587718"/>
                  </a:cubicBezTo>
                  <a:close/>
                  <a:moveTo>
                    <a:pt x="1147553" y="587718"/>
                  </a:moveTo>
                  <a:cubicBezTo>
                    <a:pt x="1157508" y="587718"/>
                    <a:pt x="1165578" y="595788"/>
                    <a:pt x="1165578" y="605743"/>
                  </a:cubicBezTo>
                  <a:cubicBezTo>
                    <a:pt x="1165578" y="615697"/>
                    <a:pt x="1157508" y="623767"/>
                    <a:pt x="1147553" y="623767"/>
                  </a:cubicBezTo>
                  <a:cubicBezTo>
                    <a:pt x="1137599" y="623767"/>
                    <a:pt x="1129529" y="615697"/>
                    <a:pt x="1129529" y="605743"/>
                  </a:cubicBezTo>
                  <a:cubicBezTo>
                    <a:pt x="1129529" y="595788"/>
                    <a:pt x="1137599" y="587718"/>
                    <a:pt x="1147553" y="587718"/>
                  </a:cubicBezTo>
                  <a:close/>
                  <a:moveTo>
                    <a:pt x="6212411" y="581710"/>
                  </a:moveTo>
                  <a:cubicBezTo>
                    <a:pt x="6222366" y="581710"/>
                    <a:pt x="6230436" y="589779"/>
                    <a:pt x="6230436" y="599734"/>
                  </a:cubicBezTo>
                  <a:cubicBezTo>
                    <a:pt x="6230436" y="609689"/>
                    <a:pt x="6222366" y="617759"/>
                    <a:pt x="6212411" y="617759"/>
                  </a:cubicBezTo>
                  <a:cubicBezTo>
                    <a:pt x="6202457" y="617759"/>
                    <a:pt x="6194387" y="609689"/>
                    <a:pt x="6194387" y="599734"/>
                  </a:cubicBezTo>
                  <a:cubicBezTo>
                    <a:pt x="6194387" y="589779"/>
                    <a:pt x="6202457" y="581710"/>
                    <a:pt x="6212411" y="581710"/>
                  </a:cubicBezTo>
                  <a:close/>
                  <a:moveTo>
                    <a:pt x="3478710" y="581710"/>
                  </a:moveTo>
                  <a:cubicBezTo>
                    <a:pt x="3488665" y="581710"/>
                    <a:pt x="3496735" y="589779"/>
                    <a:pt x="3496735" y="599734"/>
                  </a:cubicBezTo>
                  <a:cubicBezTo>
                    <a:pt x="3496735" y="609689"/>
                    <a:pt x="3488665" y="617759"/>
                    <a:pt x="3478710" y="617759"/>
                  </a:cubicBezTo>
                  <a:cubicBezTo>
                    <a:pt x="3468756" y="617759"/>
                    <a:pt x="3460686" y="609689"/>
                    <a:pt x="3460686" y="599734"/>
                  </a:cubicBezTo>
                  <a:cubicBezTo>
                    <a:pt x="3460686" y="589779"/>
                    <a:pt x="3468756" y="581710"/>
                    <a:pt x="3478710" y="581710"/>
                  </a:cubicBezTo>
                  <a:close/>
                  <a:moveTo>
                    <a:pt x="2883904" y="581710"/>
                  </a:moveTo>
                  <a:cubicBezTo>
                    <a:pt x="2893859" y="581710"/>
                    <a:pt x="2901929" y="589779"/>
                    <a:pt x="2901929" y="599734"/>
                  </a:cubicBezTo>
                  <a:cubicBezTo>
                    <a:pt x="2901929" y="609689"/>
                    <a:pt x="2893859" y="617759"/>
                    <a:pt x="2883904" y="617759"/>
                  </a:cubicBezTo>
                  <a:cubicBezTo>
                    <a:pt x="2873949" y="617759"/>
                    <a:pt x="2865880" y="609689"/>
                    <a:pt x="2865880" y="599734"/>
                  </a:cubicBezTo>
                  <a:cubicBezTo>
                    <a:pt x="2865880" y="589779"/>
                    <a:pt x="2873949" y="581710"/>
                    <a:pt x="2883904" y="581710"/>
                  </a:cubicBezTo>
                  <a:close/>
                  <a:moveTo>
                    <a:pt x="4488076" y="575702"/>
                  </a:moveTo>
                  <a:cubicBezTo>
                    <a:pt x="4498031" y="575702"/>
                    <a:pt x="4506101" y="583772"/>
                    <a:pt x="4506101" y="593726"/>
                  </a:cubicBezTo>
                  <a:cubicBezTo>
                    <a:pt x="4506101" y="603681"/>
                    <a:pt x="4498031" y="611751"/>
                    <a:pt x="4488076" y="611751"/>
                  </a:cubicBezTo>
                  <a:cubicBezTo>
                    <a:pt x="4478121" y="611751"/>
                    <a:pt x="4470051" y="603681"/>
                    <a:pt x="4470051" y="593726"/>
                  </a:cubicBezTo>
                  <a:cubicBezTo>
                    <a:pt x="4470051" y="583772"/>
                    <a:pt x="4478121" y="575702"/>
                    <a:pt x="4488076" y="575702"/>
                  </a:cubicBezTo>
                  <a:close/>
                  <a:moveTo>
                    <a:pt x="4313840" y="575702"/>
                  </a:moveTo>
                  <a:cubicBezTo>
                    <a:pt x="4323795" y="575702"/>
                    <a:pt x="4331865" y="583772"/>
                    <a:pt x="4331865" y="593726"/>
                  </a:cubicBezTo>
                  <a:cubicBezTo>
                    <a:pt x="4331865" y="603681"/>
                    <a:pt x="4323795" y="611751"/>
                    <a:pt x="4313840" y="611751"/>
                  </a:cubicBezTo>
                  <a:cubicBezTo>
                    <a:pt x="4303886" y="611751"/>
                    <a:pt x="4295816" y="603681"/>
                    <a:pt x="4295816" y="593726"/>
                  </a:cubicBezTo>
                  <a:cubicBezTo>
                    <a:pt x="4295816" y="583772"/>
                    <a:pt x="4303886" y="575702"/>
                    <a:pt x="4313840" y="575702"/>
                  </a:cubicBezTo>
                  <a:close/>
                  <a:moveTo>
                    <a:pt x="1381870" y="569693"/>
                  </a:moveTo>
                  <a:cubicBezTo>
                    <a:pt x="1391825" y="569693"/>
                    <a:pt x="1399895" y="577763"/>
                    <a:pt x="1399895" y="587717"/>
                  </a:cubicBezTo>
                  <a:cubicBezTo>
                    <a:pt x="1399895" y="597672"/>
                    <a:pt x="1391825" y="605742"/>
                    <a:pt x="1381870" y="605742"/>
                  </a:cubicBezTo>
                  <a:cubicBezTo>
                    <a:pt x="1371916" y="605742"/>
                    <a:pt x="1363846" y="597672"/>
                    <a:pt x="1363846" y="587717"/>
                  </a:cubicBezTo>
                  <a:cubicBezTo>
                    <a:pt x="1363846" y="577763"/>
                    <a:pt x="1371916" y="569693"/>
                    <a:pt x="1381870" y="569693"/>
                  </a:cubicBezTo>
                  <a:close/>
                  <a:moveTo>
                    <a:pt x="126170" y="563685"/>
                  </a:moveTo>
                  <a:cubicBezTo>
                    <a:pt x="136125" y="563685"/>
                    <a:pt x="144195" y="571755"/>
                    <a:pt x="144195" y="581709"/>
                  </a:cubicBezTo>
                  <a:cubicBezTo>
                    <a:pt x="144195" y="591664"/>
                    <a:pt x="136125" y="599734"/>
                    <a:pt x="126170" y="599734"/>
                  </a:cubicBezTo>
                  <a:cubicBezTo>
                    <a:pt x="116216" y="599734"/>
                    <a:pt x="108146" y="591664"/>
                    <a:pt x="108146" y="581709"/>
                  </a:cubicBezTo>
                  <a:cubicBezTo>
                    <a:pt x="108146" y="571755"/>
                    <a:pt x="116216" y="563685"/>
                    <a:pt x="126170" y="563685"/>
                  </a:cubicBezTo>
                  <a:close/>
                  <a:moveTo>
                    <a:pt x="2583497" y="557677"/>
                  </a:moveTo>
                  <a:cubicBezTo>
                    <a:pt x="2593452" y="557677"/>
                    <a:pt x="2601522" y="565747"/>
                    <a:pt x="2601522" y="575702"/>
                  </a:cubicBezTo>
                  <a:cubicBezTo>
                    <a:pt x="2601522" y="585656"/>
                    <a:pt x="2593452" y="593726"/>
                    <a:pt x="2583497" y="593726"/>
                  </a:cubicBezTo>
                  <a:cubicBezTo>
                    <a:pt x="2573542" y="593726"/>
                    <a:pt x="2565473" y="585656"/>
                    <a:pt x="2565473" y="575702"/>
                  </a:cubicBezTo>
                  <a:cubicBezTo>
                    <a:pt x="2565473" y="565747"/>
                    <a:pt x="2573542" y="557677"/>
                    <a:pt x="2583497" y="557677"/>
                  </a:cubicBezTo>
                  <a:close/>
                  <a:moveTo>
                    <a:pt x="246333" y="557677"/>
                  </a:moveTo>
                  <a:cubicBezTo>
                    <a:pt x="256288" y="557677"/>
                    <a:pt x="264358" y="565747"/>
                    <a:pt x="264358" y="575702"/>
                  </a:cubicBezTo>
                  <a:cubicBezTo>
                    <a:pt x="264358" y="585656"/>
                    <a:pt x="256288" y="593726"/>
                    <a:pt x="246333" y="593726"/>
                  </a:cubicBezTo>
                  <a:cubicBezTo>
                    <a:pt x="236379" y="593726"/>
                    <a:pt x="228309" y="585656"/>
                    <a:pt x="228309" y="575702"/>
                  </a:cubicBezTo>
                  <a:cubicBezTo>
                    <a:pt x="228309" y="565747"/>
                    <a:pt x="236379" y="557677"/>
                    <a:pt x="246333" y="557677"/>
                  </a:cubicBezTo>
                  <a:close/>
                  <a:moveTo>
                    <a:pt x="1736351" y="551669"/>
                  </a:moveTo>
                  <a:cubicBezTo>
                    <a:pt x="1746305" y="551669"/>
                    <a:pt x="1754375" y="559738"/>
                    <a:pt x="1754375" y="569693"/>
                  </a:cubicBezTo>
                  <a:cubicBezTo>
                    <a:pt x="1754375" y="579648"/>
                    <a:pt x="1746305" y="587718"/>
                    <a:pt x="1736351" y="587718"/>
                  </a:cubicBezTo>
                  <a:cubicBezTo>
                    <a:pt x="1726396" y="587718"/>
                    <a:pt x="1718326" y="579648"/>
                    <a:pt x="1718326" y="569693"/>
                  </a:cubicBezTo>
                  <a:cubicBezTo>
                    <a:pt x="1718326" y="559738"/>
                    <a:pt x="1726396" y="551669"/>
                    <a:pt x="1736351" y="551669"/>
                  </a:cubicBezTo>
                  <a:close/>
                  <a:moveTo>
                    <a:pt x="3731051" y="545661"/>
                  </a:moveTo>
                  <a:cubicBezTo>
                    <a:pt x="3741006" y="545661"/>
                    <a:pt x="3749076" y="553731"/>
                    <a:pt x="3749076" y="563685"/>
                  </a:cubicBezTo>
                  <a:cubicBezTo>
                    <a:pt x="3749076" y="573640"/>
                    <a:pt x="3741006" y="581710"/>
                    <a:pt x="3731051" y="581710"/>
                  </a:cubicBezTo>
                  <a:cubicBezTo>
                    <a:pt x="3721096" y="581710"/>
                    <a:pt x="3713027" y="573640"/>
                    <a:pt x="3713027" y="563685"/>
                  </a:cubicBezTo>
                  <a:cubicBezTo>
                    <a:pt x="3713027" y="553731"/>
                    <a:pt x="3721096" y="545661"/>
                    <a:pt x="3731051" y="545661"/>
                  </a:cubicBezTo>
                  <a:close/>
                  <a:moveTo>
                    <a:pt x="2763741" y="545661"/>
                  </a:moveTo>
                  <a:cubicBezTo>
                    <a:pt x="2773696" y="545661"/>
                    <a:pt x="2781766" y="553731"/>
                    <a:pt x="2781766" y="563685"/>
                  </a:cubicBezTo>
                  <a:cubicBezTo>
                    <a:pt x="2781766" y="573640"/>
                    <a:pt x="2773696" y="581710"/>
                    <a:pt x="2763741" y="581710"/>
                  </a:cubicBezTo>
                  <a:cubicBezTo>
                    <a:pt x="2753786" y="581710"/>
                    <a:pt x="2745717" y="573640"/>
                    <a:pt x="2745717" y="563685"/>
                  </a:cubicBezTo>
                  <a:cubicBezTo>
                    <a:pt x="2745717" y="553731"/>
                    <a:pt x="2753786" y="545661"/>
                    <a:pt x="2763741" y="545661"/>
                  </a:cubicBezTo>
                  <a:close/>
                  <a:moveTo>
                    <a:pt x="726984" y="545661"/>
                  </a:moveTo>
                  <a:cubicBezTo>
                    <a:pt x="736939" y="545661"/>
                    <a:pt x="745009" y="553731"/>
                    <a:pt x="745009" y="563685"/>
                  </a:cubicBezTo>
                  <a:cubicBezTo>
                    <a:pt x="745009" y="573640"/>
                    <a:pt x="736939" y="581710"/>
                    <a:pt x="726984" y="581710"/>
                  </a:cubicBezTo>
                  <a:cubicBezTo>
                    <a:pt x="717030" y="581710"/>
                    <a:pt x="708960" y="573640"/>
                    <a:pt x="708960" y="563685"/>
                  </a:cubicBezTo>
                  <a:cubicBezTo>
                    <a:pt x="708960" y="553731"/>
                    <a:pt x="717030" y="545661"/>
                    <a:pt x="726984" y="545661"/>
                  </a:cubicBezTo>
                  <a:close/>
                  <a:moveTo>
                    <a:pt x="3136246" y="539653"/>
                  </a:moveTo>
                  <a:cubicBezTo>
                    <a:pt x="3146201" y="539653"/>
                    <a:pt x="3154271" y="547723"/>
                    <a:pt x="3154271" y="557677"/>
                  </a:cubicBezTo>
                  <a:cubicBezTo>
                    <a:pt x="3154271" y="567632"/>
                    <a:pt x="3146201" y="575702"/>
                    <a:pt x="3136246" y="575702"/>
                  </a:cubicBezTo>
                  <a:cubicBezTo>
                    <a:pt x="3126291" y="575702"/>
                    <a:pt x="3118221" y="567632"/>
                    <a:pt x="3118221" y="557677"/>
                  </a:cubicBezTo>
                  <a:cubicBezTo>
                    <a:pt x="3118221" y="547723"/>
                    <a:pt x="3126291" y="539653"/>
                    <a:pt x="3136246" y="539653"/>
                  </a:cubicBezTo>
                  <a:close/>
                  <a:moveTo>
                    <a:pt x="3004067" y="539653"/>
                  </a:moveTo>
                  <a:cubicBezTo>
                    <a:pt x="3014022" y="539653"/>
                    <a:pt x="3022092" y="547723"/>
                    <a:pt x="3022092" y="557677"/>
                  </a:cubicBezTo>
                  <a:cubicBezTo>
                    <a:pt x="3022092" y="567632"/>
                    <a:pt x="3014022" y="575702"/>
                    <a:pt x="3004067" y="575702"/>
                  </a:cubicBezTo>
                  <a:cubicBezTo>
                    <a:pt x="2994112" y="575702"/>
                    <a:pt x="2986043" y="567632"/>
                    <a:pt x="2986043" y="557677"/>
                  </a:cubicBezTo>
                  <a:cubicBezTo>
                    <a:pt x="2986043" y="547723"/>
                    <a:pt x="2994112" y="539653"/>
                    <a:pt x="3004067" y="539653"/>
                  </a:cubicBezTo>
                  <a:close/>
                  <a:moveTo>
                    <a:pt x="835130" y="539653"/>
                  </a:moveTo>
                  <a:cubicBezTo>
                    <a:pt x="841767" y="539653"/>
                    <a:pt x="847146" y="545033"/>
                    <a:pt x="847146" y="551669"/>
                  </a:cubicBezTo>
                  <a:cubicBezTo>
                    <a:pt x="847146" y="558306"/>
                    <a:pt x="841767" y="563685"/>
                    <a:pt x="835130" y="563685"/>
                  </a:cubicBezTo>
                  <a:cubicBezTo>
                    <a:pt x="828494" y="563685"/>
                    <a:pt x="823114" y="558305"/>
                    <a:pt x="823114" y="551669"/>
                  </a:cubicBezTo>
                  <a:cubicBezTo>
                    <a:pt x="823114" y="545033"/>
                    <a:pt x="828494" y="539653"/>
                    <a:pt x="835130" y="539653"/>
                  </a:cubicBezTo>
                  <a:close/>
                  <a:moveTo>
                    <a:pt x="612829" y="539653"/>
                  </a:moveTo>
                  <a:cubicBezTo>
                    <a:pt x="622784" y="539653"/>
                    <a:pt x="630854" y="547723"/>
                    <a:pt x="630854" y="557677"/>
                  </a:cubicBezTo>
                  <a:cubicBezTo>
                    <a:pt x="630854" y="567632"/>
                    <a:pt x="622784" y="575702"/>
                    <a:pt x="612829" y="575702"/>
                  </a:cubicBezTo>
                  <a:cubicBezTo>
                    <a:pt x="602875" y="575702"/>
                    <a:pt x="594805" y="567632"/>
                    <a:pt x="594805" y="557677"/>
                  </a:cubicBezTo>
                  <a:cubicBezTo>
                    <a:pt x="594805" y="547723"/>
                    <a:pt x="602875" y="539653"/>
                    <a:pt x="612829" y="539653"/>
                  </a:cubicBezTo>
                  <a:close/>
                  <a:moveTo>
                    <a:pt x="6014143" y="533645"/>
                  </a:moveTo>
                  <a:cubicBezTo>
                    <a:pt x="6024098" y="533645"/>
                    <a:pt x="6032168" y="541715"/>
                    <a:pt x="6032168" y="551669"/>
                  </a:cubicBezTo>
                  <a:cubicBezTo>
                    <a:pt x="6032168" y="561624"/>
                    <a:pt x="6024098" y="569694"/>
                    <a:pt x="6014143" y="569694"/>
                  </a:cubicBezTo>
                  <a:cubicBezTo>
                    <a:pt x="6004188" y="569694"/>
                    <a:pt x="5996119" y="561624"/>
                    <a:pt x="5996119" y="551669"/>
                  </a:cubicBezTo>
                  <a:cubicBezTo>
                    <a:pt x="5996119" y="541715"/>
                    <a:pt x="6004188" y="533645"/>
                    <a:pt x="6014143" y="533645"/>
                  </a:cubicBezTo>
                  <a:close/>
                  <a:moveTo>
                    <a:pt x="5725752" y="533645"/>
                  </a:moveTo>
                  <a:cubicBezTo>
                    <a:pt x="5735707" y="533645"/>
                    <a:pt x="5743777" y="541715"/>
                    <a:pt x="5743777" y="551669"/>
                  </a:cubicBezTo>
                  <a:cubicBezTo>
                    <a:pt x="5743777" y="561624"/>
                    <a:pt x="5735707" y="569694"/>
                    <a:pt x="5725752" y="569694"/>
                  </a:cubicBezTo>
                  <a:cubicBezTo>
                    <a:pt x="5715798" y="569694"/>
                    <a:pt x="5707728" y="561624"/>
                    <a:pt x="5707728" y="551669"/>
                  </a:cubicBezTo>
                  <a:cubicBezTo>
                    <a:pt x="5707728" y="541715"/>
                    <a:pt x="5715798" y="533645"/>
                    <a:pt x="5725752" y="533645"/>
                  </a:cubicBezTo>
                  <a:close/>
                  <a:moveTo>
                    <a:pt x="4013434" y="533645"/>
                  </a:moveTo>
                  <a:cubicBezTo>
                    <a:pt x="4023389" y="533645"/>
                    <a:pt x="4031459" y="541715"/>
                    <a:pt x="4031459" y="551669"/>
                  </a:cubicBezTo>
                  <a:cubicBezTo>
                    <a:pt x="4031459" y="561624"/>
                    <a:pt x="4023389" y="569694"/>
                    <a:pt x="4013434" y="569694"/>
                  </a:cubicBezTo>
                  <a:cubicBezTo>
                    <a:pt x="4003480" y="569694"/>
                    <a:pt x="3995410" y="561624"/>
                    <a:pt x="3995410" y="551669"/>
                  </a:cubicBezTo>
                  <a:cubicBezTo>
                    <a:pt x="3995410" y="541715"/>
                    <a:pt x="4003480" y="533645"/>
                    <a:pt x="4013434" y="533645"/>
                  </a:cubicBezTo>
                  <a:close/>
                  <a:moveTo>
                    <a:pt x="2223009" y="533645"/>
                  </a:moveTo>
                  <a:cubicBezTo>
                    <a:pt x="2232964" y="533645"/>
                    <a:pt x="2241034" y="541715"/>
                    <a:pt x="2241034" y="551669"/>
                  </a:cubicBezTo>
                  <a:cubicBezTo>
                    <a:pt x="2241034" y="561624"/>
                    <a:pt x="2232964" y="569694"/>
                    <a:pt x="2223009" y="569694"/>
                  </a:cubicBezTo>
                  <a:cubicBezTo>
                    <a:pt x="2213055" y="569694"/>
                    <a:pt x="2204985" y="561624"/>
                    <a:pt x="2204985" y="551669"/>
                  </a:cubicBezTo>
                  <a:cubicBezTo>
                    <a:pt x="2204985" y="541715"/>
                    <a:pt x="2213055" y="533645"/>
                    <a:pt x="2223009" y="533645"/>
                  </a:cubicBezTo>
                  <a:close/>
                  <a:moveTo>
                    <a:pt x="1249691" y="533645"/>
                  </a:moveTo>
                  <a:cubicBezTo>
                    <a:pt x="1259646" y="533645"/>
                    <a:pt x="1267716" y="541715"/>
                    <a:pt x="1267716" y="551669"/>
                  </a:cubicBezTo>
                  <a:cubicBezTo>
                    <a:pt x="1267716" y="561624"/>
                    <a:pt x="1259646" y="569694"/>
                    <a:pt x="1249691" y="569694"/>
                  </a:cubicBezTo>
                  <a:cubicBezTo>
                    <a:pt x="1239737" y="569694"/>
                    <a:pt x="1231667" y="561624"/>
                    <a:pt x="1231667" y="551669"/>
                  </a:cubicBezTo>
                  <a:cubicBezTo>
                    <a:pt x="1231667" y="541715"/>
                    <a:pt x="1239737" y="533645"/>
                    <a:pt x="1249691" y="533645"/>
                  </a:cubicBezTo>
                  <a:close/>
                  <a:moveTo>
                    <a:pt x="2409261" y="527636"/>
                  </a:moveTo>
                  <a:cubicBezTo>
                    <a:pt x="2419216" y="527636"/>
                    <a:pt x="2427286" y="535706"/>
                    <a:pt x="2427286" y="545661"/>
                  </a:cubicBezTo>
                  <a:cubicBezTo>
                    <a:pt x="2427286" y="555615"/>
                    <a:pt x="2419216" y="563685"/>
                    <a:pt x="2409261" y="563685"/>
                  </a:cubicBezTo>
                  <a:cubicBezTo>
                    <a:pt x="2399307" y="563685"/>
                    <a:pt x="2391237" y="555615"/>
                    <a:pt x="2391237" y="545661"/>
                  </a:cubicBezTo>
                  <a:cubicBezTo>
                    <a:pt x="2391237" y="535706"/>
                    <a:pt x="2399307" y="527636"/>
                    <a:pt x="2409261" y="527636"/>
                  </a:cubicBezTo>
                  <a:close/>
                  <a:moveTo>
                    <a:pt x="5527484" y="521628"/>
                  </a:moveTo>
                  <a:cubicBezTo>
                    <a:pt x="5537439" y="521628"/>
                    <a:pt x="5545509" y="529697"/>
                    <a:pt x="5545509" y="539652"/>
                  </a:cubicBezTo>
                  <a:cubicBezTo>
                    <a:pt x="5545509" y="549607"/>
                    <a:pt x="5537439" y="557677"/>
                    <a:pt x="5527484" y="557677"/>
                  </a:cubicBezTo>
                  <a:cubicBezTo>
                    <a:pt x="5517529" y="557677"/>
                    <a:pt x="5509460" y="549607"/>
                    <a:pt x="5509460" y="539652"/>
                  </a:cubicBezTo>
                  <a:cubicBezTo>
                    <a:pt x="5509460" y="529697"/>
                    <a:pt x="5517529" y="521628"/>
                    <a:pt x="5527484" y="521628"/>
                  </a:cubicBezTo>
                  <a:close/>
                  <a:moveTo>
                    <a:pt x="4830540" y="521628"/>
                  </a:moveTo>
                  <a:cubicBezTo>
                    <a:pt x="4840495" y="521628"/>
                    <a:pt x="4848565" y="529697"/>
                    <a:pt x="4848565" y="539652"/>
                  </a:cubicBezTo>
                  <a:cubicBezTo>
                    <a:pt x="4848565" y="549607"/>
                    <a:pt x="4840495" y="557677"/>
                    <a:pt x="4830540" y="557677"/>
                  </a:cubicBezTo>
                  <a:cubicBezTo>
                    <a:pt x="4820586" y="557677"/>
                    <a:pt x="4812516" y="549607"/>
                    <a:pt x="4812516" y="539652"/>
                  </a:cubicBezTo>
                  <a:cubicBezTo>
                    <a:pt x="4812516" y="529697"/>
                    <a:pt x="4820586" y="521628"/>
                    <a:pt x="4830540" y="521628"/>
                  </a:cubicBezTo>
                  <a:close/>
                  <a:moveTo>
                    <a:pt x="1514049" y="521628"/>
                  </a:moveTo>
                  <a:cubicBezTo>
                    <a:pt x="1524004" y="521628"/>
                    <a:pt x="1532074" y="529697"/>
                    <a:pt x="1532074" y="539652"/>
                  </a:cubicBezTo>
                  <a:cubicBezTo>
                    <a:pt x="1532074" y="549607"/>
                    <a:pt x="1524004" y="557677"/>
                    <a:pt x="1514049" y="557677"/>
                  </a:cubicBezTo>
                  <a:cubicBezTo>
                    <a:pt x="1504095" y="557677"/>
                    <a:pt x="1496025" y="549607"/>
                    <a:pt x="1496025" y="539652"/>
                  </a:cubicBezTo>
                  <a:cubicBezTo>
                    <a:pt x="1496025" y="529697"/>
                    <a:pt x="1504095" y="521628"/>
                    <a:pt x="1514049" y="521628"/>
                  </a:cubicBezTo>
                  <a:close/>
                  <a:moveTo>
                    <a:pt x="6332574" y="515620"/>
                  </a:moveTo>
                  <a:cubicBezTo>
                    <a:pt x="6342528" y="515620"/>
                    <a:pt x="6350598" y="523690"/>
                    <a:pt x="6350598" y="533644"/>
                  </a:cubicBezTo>
                  <a:cubicBezTo>
                    <a:pt x="6350598" y="543599"/>
                    <a:pt x="6342529" y="551669"/>
                    <a:pt x="6332574" y="551669"/>
                  </a:cubicBezTo>
                  <a:cubicBezTo>
                    <a:pt x="6322620" y="551669"/>
                    <a:pt x="6314549" y="543599"/>
                    <a:pt x="6314549" y="533644"/>
                  </a:cubicBezTo>
                  <a:cubicBezTo>
                    <a:pt x="6314549" y="523690"/>
                    <a:pt x="6322619" y="515620"/>
                    <a:pt x="6332574" y="515620"/>
                  </a:cubicBezTo>
                  <a:close/>
                  <a:moveTo>
                    <a:pt x="5893980" y="509612"/>
                  </a:moveTo>
                  <a:cubicBezTo>
                    <a:pt x="5903935" y="509612"/>
                    <a:pt x="5912005" y="517682"/>
                    <a:pt x="5912005" y="527636"/>
                  </a:cubicBezTo>
                  <a:cubicBezTo>
                    <a:pt x="5912005" y="537591"/>
                    <a:pt x="5903935" y="545661"/>
                    <a:pt x="5893980" y="545661"/>
                  </a:cubicBezTo>
                  <a:cubicBezTo>
                    <a:pt x="5884025" y="545661"/>
                    <a:pt x="5875956" y="537591"/>
                    <a:pt x="5875956" y="527636"/>
                  </a:cubicBezTo>
                  <a:cubicBezTo>
                    <a:pt x="5875956" y="517682"/>
                    <a:pt x="5884025" y="509612"/>
                    <a:pt x="5893980" y="509612"/>
                  </a:cubicBezTo>
                  <a:close/>
                  <a:moveTo>
                    <a:pt x="3244392" y="509612"/>
                  </a:moveTo>
                  <a:cubicBezTo>
                    <a:pt x="3254347" y="509612"/>
                    <a:pt x="3262417" y="517682"/>
                    <a:pt x="3262417" y="527636"/>
                  </a:cubicBezTo>
                  <a:cubicBezTo>
                    <a:pt x="3262417" y="537591"/>
                    <a:pt x="3254347" y="545661"/>
                    <a:pt x="3244392" y="545661"/>
                  </a:cubicBezTo>
                  <a:cubicBezTo>
                    <a:pt x="3234437" y="545661"/>
                    <a:pt x="3226368" y="537591"/>
                    <a:pt x="3226368" y="527636"/>
                  </a:cubicBezTo>
                  <a:cubicBezTo>
                    <a:pt x="3226368" y="517682"/>
                    <a:pt x="3234437" y="509612"/>
                    <a:pt x="3244392" y="509612"/>
                  </a:cubicBezTo>
                  <a:close/>
                  <a:moveTo>
                    <a:pt x="1982684" y="509612"/>
                  </a:moveTo>
                  <a:cubicBezTo>
                    <a:pt x="1992639" y="509612"/>
                    <a:pt x="2000709" y="517682"/>
                    <a:pt x="2000709" y="527636"/>
                  </a:cubicBezTo>
                  <a:cubicBezTo>
                    <a:pt x="2000709" y="537591"/>
                    <a:pt x="1992639" y="545661"/>
                    <a:pt x="1982684" y="545661"/>
                  </a:cubicBezTo>
                  <a:cubicBezTo>
                    <a:pt x="1972730" y="545661"/>
                    <a:pt x="1964660" y="537591"/>
                    <a:pt x="1964660" y="527636"/>
                  </a:cubicBezTo>
                  <a:cubicBezTo>
                    <a:pt x="1964660" y="517682"/>
                    <a:pt x="1972730" y="509612"/>
                    <a:pt x="1982684" y="509612"/>
                  </a:cubicBezTo>
                  <a:close/>
                  <a:moveTo>
                    <a:pt x="5040825" y="503604"/>
                  </a:moveTo>
                  <a:cubicBezTo>
                    <a:pt x="5050780" y="503604"/>
                    <a:pt x="5058850" y="511674"/>
                    <a:pt x="5058850" y="521628"/>
                  </a:cubicBezTo>
                  <a:cubicBezTo>
                    <a:pt x="5058850" y="531583"/>
                    <a:pt x="5050780" y="539653"/>
                    <a:pt x="5040825" y="539653"/>
                  </a:cubicBezTo>
                  <a:cubicBezTo>
                    <a:pt x="5030871" y="539653"/>
                    <a:pt x="5022801" y="531583"/>
                    <a:pt x="5022801" y="521628"/>
                  </a:cubicBezTo>
                  <a:cubicBezTo>
                    <a:pt x="5022801" y="511674"/>
                    <a:pt x="5030871" y="503604"/>
                    <a:pt x="5040825" y="503604"/>
                  </a:cubicBezTo>
                  <a:close/>
                  <a:moveTo>
                    <a:pt x="4926670" y="503604"/>
                  </a:moveTo>
                  <a:cubicBezTo>
                    <a:pt x="4936625" y="503604"/>
                    <a:pt x="4944695" y="511674"/>
                    <a:pt x="4944695" y="521628"/>
                  </a:cubicBezTo>
                  <a:cubicBezTo>
                    <a:pt x="4944695" y="531583"/>
                    <a:pt x="4936625" y="539653"/>
                    <a:pt x="4926670" y="539653"/>
                  </a:cubicBezTo>
                  <a:cubicBezTo>
                    <a:pt x="4916715" y="539653"/>
                    <a:pt x="4908646" y="531583"/>
                    <a:pt x="4908646" y="521628"/>
                  </a:cubicBezTo>
                  <a:cubicBezTo>
                    <a:pt x="4908646" y="511674"/>
                    <a:pt x="4916715" y="503604"/>
                    <a:pt x="4926670" y="503604"/>
                  </a:cubicBezTo>
                  <a:close/>
                  <a:moveTo>
                    <a:pt x="5419337" y="497596"/>
                  </a:moveTo>
                  <a:cubicBezTo>
                    <a:pt x="5429292" y="497596"/>
                    <a:pt x="5437362" y="505666"/>
                    <a:pt x="5437362" y="515621"/>
                  </a:cubicBezTo>
                  <a:cubicBezTo>
                    <a:pt x="5437362" y="525575"/>
                    <a:pt x="5429292" y="533645"/>
                    <a:pt x="5419337" y="533645"/>
                  </a:cubicBezTo>
                  <a:cubicBezTo>
                    <a:pt x="5409382" y="533645"/>
                    <a:pt x="5401312" y="525575"/>
                    <a:pt x="5401312" y="515621"/>
                  </a:cubicBezTo>
                  <a:cubicBezTo>
                    <a:pt x="5401312" y="505666"/>
                    <a:pt x="5409382" y="497596"/>
                    <a:pt x="5419337" y="497596"/>
                  </a:cubicBezTo>
                  <a:close/>
                  <a:moveTo>
                    <a:pt x="3610889" y="497596"/>
                  </a:moveTo>
                  <a:cubicBezTo>
                    <a:pt x="3620844" y="497596"/>
                    <a:pt x="3628914" y="505666"/>
                    <a:pt x="3628914" y="515621"/>
                  </a:cubicBezTo>
                  <a:cubicBezTo>
                    <a:pt x="3628914" y="525575"/>
                    <a:pt x="3620844" y="533645"/>
                    <a:pt x="3610889" y="533645"/>
                  </a:cubicBezTo>
                  <a:cubicBezTo>
                    <a:pt x="3600934" y="533645"/>
                    <a:pt x="3592865" y="525575"/>
                    <a:pt x="3592865" y="515621"/>
                  </a:cubicBezTo>
                  <a:cubicBezTo>
                    <a:pt x="3592865" y="505666"/>
                    <a:pt x="3600934" y="497596"/>
                    <a:pt x="3610889" y="497596"/>
                  </a:cubicBezTo>
                  <a:close/>
                  <a:moveTo>
                    <a:pt x="967309" y="497596"/>
                  </a:moveTo>
                  <a:cubicBezTo>
                    <a:pt x="977264" y="497596"/>
                    <a:pt x="985334" y="505666"/>
                    <a:pt x="985334" y="515621"/>
                  </a:cubicBezTo>
                  <a:cubicBezTo>
                    <a:pt x="985334" y="525575"/>
                    <a:pt x="977264" y="533645"/>
                    <a:pt x="967309" y="533645"/>
                  </a:cubicBezTo>
                  <a:cubicBezTo>
                    <a:pt x="957355" y="533645"/>
                    <a:pt x="949285" y="525575"/>
                    <a:pt x="949285" y="515621"/>
                  </a:cubicBezTo>
                  <a:cubicBezTo>
                    <a:pt x="949285" y="505666"/>
                    <a:pt x="957355" y="497596"/>
                    <a:pt x="967309" y="497596"/>
                  </a:cubicBezTo>
                  <a:close/>
                  <a:moveTo>
                    <a:pt x="450609" y="497596"/>
                  </a:moveTo>
                  <a:cubicBezTo>
                    <a:pt x="460564" y="497596"/>
                    <a:pt x="468634" y="505666"/>
                    <a:pt x="468634" y="515621"/>
                  </a:cubicBezTo>
                  <a:cubicBezTo>
                    <a:pt x="468634" y="525575"/>
                    <a:pt x="460564" y="533645"/>
                    <a:pt x="450609" y="533645"/>
                  </a:cubicBezTo>
                  <a:cubicBezTo>
                    <a:pt x="440655" y="533645"/>
                    <a:pt x="432585" y="525575"/>
                    <a:pt x="432585" y="515621"/>
                  </a:cubicBezTo>
                  <a:cubicBezTo>
                    <a:pt x="432585" y="505666"/>
                    <a:pt x="440655" y="497596"/>
                    <a:pt x="450609" y="497596"/>
                  </a:cubicBezTo>
                  <a:close/>
                  <a:moveTo>
                    <a:pt x="4632272" y="485580"/>
                  </a:moveTo>
                  <a:cubicBezTo>
                    <a:pt x="4642227" y="485580"/>
                    <a:pt x="4650297" y="493650"/>
                    <a:pt x="4650297" y="503604"/>
                  </a:cubicBezTo>
                  <a:cubicBezTo>
                    <a:pt x="4650297" y="513559"/>
                    <a:pt x="4642227" y="521629"/>
                    <a:pt x="4632272" y="521629"/>
                  </a:cubicBezTo>
                  <a:cubicBezTo>
                    <a:pt x="4622317" y="521629"/>
                    <a:pt x="4614248" y="513559"/>
                    <a:pt x="4614248" y="503604"/>
                  </a:cubicBezTo>
                  <a:cubicBezTo>
                    <a:pt x="4614248" y="493650"/>
                    <a:pt x="4622317" y="485580"/>
                    <a:pt x="4632272" y="485580"/>
                  </a:cubicBezTo>
                  <a:close/>
                  <a:moveTo>
                    <a:pt x="4379930" y="485580"/>
                  </a:moveTo>
                  <a:cubicBezTo>
                    <a:pt x="4389885" y="485580"/>
                    <a:pt x="4397955" y="493650"/>
                    <a:pt x="4397955" y="503604"/>
                  </a:cubicBezTo>
                  <a:cubicBezTo>
                    <a:pt x="4397955" y="513559"/>
                    <a:pt x="4389885" y="521629"/>
                    <a:pt x="4379930" y="521629"/>
                  </a:cubicBezTo>
                  <a:cubicBezTo>
                    <a:pt x="4369976" y="521629"/>
                    <a:pt x="4361906" y="513559"/>
                    <a:pt x="4361906" y="503604"/>
                  </a:cubicBezTo>
                  <a:cubicBezTo>
                    <a:pt x="4361906" y="493650"/>
                    <a:pt x="4369976" y="485580"/>
                    <a:pt x="4379930" y="485580"/>
                  </a:cubicBezTo>
                  <a:close/>
                  <a:moveTo>
                    <a:pt x="5160987" y="479571"/>
                  </a:moveTo>
                  <a:cubicBezTo>
                    <a:pt x="5170942" y="479571"/>
                    <a:pt x="5179012" y="487641"/>
                    <a:pt x="5179012" y="497595"/>
                  </a:cubicBezTo>
                  <a:cubicBezTo>
                    <a:pt x="5179012" y="507550"/>
                    <a:pt x="5170942" y="515620"/>
                    <a:pt x="5160987" y="515620"/>
                  </a:cubicBezTo>
                  <a:cubicBezTo>
                    <a:pt x="5151033" y="515620"/>
                    <a:pt x="5142963" y="507550"/>
                    <a:pt x="5142963" y="497595"/>
                  </a:cubicBezTo>
                  <a:cubicBezTo>
                    <a:pt x="5142963" y="487641"/>
                    <a:pt x="5151033" y="479571"/>
                    <a:pt x="5160987" y="479571"/>
                  </a:cubicBezTo>
                  <a:close/>
                  <a:moveTo>
                    <a:pt x="4241743" y="479571"/>
                  </a:moveTo>
                  <a:cubicBezTo>
                    <a:pt x="4251698" y="479571"/>
                    <a:pt x="4259768" y="487641"/>
                    <a:pt x="4259768" y="497595"/>
                  </a:cubicBezTo>
                  <a:cubicBezTo>
                    <a:pt x="4259768" y="507550"/>
                    <a:pt x="4251698" y="515620"/>
                    <a:pt x="4241743" y="515620"/>
                  </a:cubicBezTo>
                  <a:cubicBezTo>
                    <a:pt x="4231788" y="515620"/>
                    <a:pt x="4223719" y="507550"/>
                    <a:pt x="4223719" y="497595"/>
                  </a:cubicBezTo>
                  <a:cubicBezTo>
                    <a:pt x="4223719" y="487641"/>
                    <a:pt x="4231788" y="479571"/>
                    <a:pt x="4241743" y="479571"/>
                  </a:cubicBezTo>
                  <a:close/>
                  <a:moveTo>
                    <a:pt x="3821173" y="479571"/>
                  </a:moveTo>
                  <a:cubicBezTo>
                    <a:pt x="3831128" y="479571"/>
                    <a:pt x="3839198" y="487641"/>
                    <a:pt x="3839198" y="497595"/>
                  </a:cubicBezTo>
                  <a:cubicBezTo>
                    <a:pt x="3839198" y="507550"/>
                    <a:pt x="3831128" y="515620"/>
                    <a:pt x="3821173" y="515620"/>
                  </a:cubicBezTo>
                  <a:cubicBezTo>
                    <a:pt x="3811218" y="515620"/>
                    <a:pt x="3803149" y="507550"/>
                    <a:pt x="3803149" y="497595"/>
                  </a:cubicBezTo>
                  <a:cubicBezTo>
                    <a:pt x="3803149" y="487641"/>
                    <a:pt x="3811218" y="479571"/>
                    <a:pt x="3821173" y="479571"/>
                  </a:cubicBezTo>
                  <a:close/>
                  <a:moveTo>
                    <a:pt x="3364555" y="479571"/>
                  </a:moveTo>
                  <a:cubicBezTo>
                    <a:pt x="3374510" y="479571"/>
                    <a:pt x="3382580" y="487641"/>
                    <a:pt x="3382580" y="497595"/>
                  </a:cubicBezTo>
                  <a:cubicBezTo>
                    <a:pt x="3382580" y="507550"/>
                    <a:pt x="3374510" y="515620"/>
                    <a:pt x="3364555" y="515620"/>
                  </a:cubicBezTo>
                  <a:cubicBezTo>
                    <a:pt x="3354600" y="515620"/>
                    <a:pt x="3346531" y="507550"/>
                    <a:pt x="3346531" y="497595"/>
                  </a:cubicBezTo>
                  <a:cubicBezTo>
                    <a:pt x="3346531" y="487641"/>
                    <a:pt x="3354600" y="479571"/>
                    <a:pt x="3364555" y="479571"/>
                  </a:cubicBezTo>
                  <a:close/>
                  <a:moveTo>
                    <a:pt x="1093480" y="479571"/>
                  </a:moveTo>
                  <a:cubicBezTo>
                    <a:pt x="1103435" y="479571"/>
                    <a:pt x="1111505" y="487641"/>
                    <a:pt x="1111505" y="497595"/>
                  </a:cubicBezTo>
                  <a:cubicBezTo>
                    <a:pt x="1111505" y="507550"/>
                    <a:pt x="1103435" y="515620"/>
                    <a:pt x="1093480" y="515620"/>
                  </a:cubicBezTo>
                  <a:cubicBezTo>
                    <a:pt x="1083526" y="515620"/>
                    <a:pt x="1075456" y="507550"/>
                    <a:pt x="1075456" y="497595"/>
                  </a:cubicBezTo>
                  <a:cubicBezTo>
                    <a:pt x="1075456" y="487641"/>
                    <a:pt x="1083526" y="479571"/>
                    <a:pt x="1093480" y="479571"/>
                  </a:cubicBezTo>
                  <a:close/>
                  <a:moveTo>
                    <a:pt x="5299175" y="473563"/>
                  </a:moveTo>
                  <a:cubicBezTo>
                    <a:pt x="5309130" y="473563"/>
                    <a:pt x="5317200" y="481633"/>
                    <a:pt x="5317200" y="491587"/>
                  </a:cubicBezTo>
                  <a:cubicBezTo>
                    <a:pt x="5317200" y="501542"/>
                    <a:pt x="5309130" y="509612"/>
                    <a:pt x="5299175" y="509612"/>
                  </a:cubicBezTo>
                  <a:cubicBezTo>
                    <a:pt x="5289220" y="509612"/>
                    <a:pt x="5281150" y="501542"/>
                    <a:pt x="5281150" y="491587"/>
                  </a:cubicBezTo>
                  <a:cubicBezTo>
                    <a:pt x="5281150" y="481633"/>
                    <a:pt x="5289220" y="473563"/>
                    <a:pt x="5299175" y="473563"/>
                  </a:cubicBezTo>
                  <a:close/>
                  <a:moveTo>
                    <a:pt x="4506101" y="473563"/>
                  </a:moveTo>
                  <a:cubicBezTo>
                    <a:pt x="4516056" y="473563"/>
                    <a:pt x="4524126" y="481633"/>
                    <a:pt x="4524126" y="491587"/>
                  </a:cubicBezTo>
                  <a:cubicBezTo>
                    <a:pt x="4524126" y="501542"/>
                    <a:pt x="4516056" y="509612"/>
                    <a:pt x="4506101" y="509612"/>
                  </a:cubicBezTo>
                  <a:cubicBezTo>
                    <a:pt x="4496146" y="509612"/>
                    <a:pt x="4488077" y="501542"/>
                    <a:pt x="4488077" y="491587"/>
                  </a:cubicBezTo>
                  <a:cubicBezTo>
                    <a:pt x="4488077" y="481633"/>
                    <a:pt x="4496146" y="473563"/>
                    <a:pt x="4506101" y="473563"/>
                  </a:cubicBezTo>
                  <a:close/>
                  <a:moveTo>
                    <a:pt x="4115572" y="473563"/>
                  </a:moveTo>
                  <a:cubicBezTo>
                    <a:pt x="4125527" y="473563"/>
                    <a:pt x="4133597" y="481633"/>
                    <a:pt x="4133597" y="491587"/>
                  </a:cubicBezTo>
                  <a:cubicBezTo>
                    <a:pt x="4133597" y="501542"/>
                    <a:pt x="4125527" y="509612"/>
                    <a:pt x="4115572" y="509612"/>
                  </a:cubicBezTo>
                  <a:cubicBezTo>
                    <a:pt x="4105617" y="509612"/>
                    <a:pt x="4097548" y="501542"/>
                    <a:pt x="4097548" y="491587"/>
                  </a:cubicBezTo>
                  <a:cubicBezTo>
                    <a:pt x="4097548" y="481633"/>
                    <a:pt x="4105617" y="473563"/>
                    <a:pt x="4115572" y="473563"/>
                  </a:cubicBezTo>
                  <a:close/>
                  <a:moveTo>
                    <a:pt x="2295107" y="473563"/>
                  </a:moveTo>
                  <a:cubicBezTo>
                    <a:pt x="2305062" y="473563"/>
                    <a:pt x="2313132" y="481633"/>
                    <a:pt x="2313132" y="491587"/>
                  </a:cubicBezTo>
                  <a:cubicBezTo>
                    <a:pt x="2313132" y="501542"/>
                    <a:pt x="2305062" y="509612"/>
                    <a:pt x="2295107" y="509612"/>
                  </a:cubicBezTo>
                  <a:cubicBezTo>
                    <a:pt x="2285153" y="509612"/>
                    <a:pt x="2277083" y="501542"/>
                    <a:pt x="2277083" y="491587"/>
                  </a:cubicBezTo>
                  <a:cubicBezTo>
                    <a:pt x="2277083" y="481633"/>
                    <a:pt x="2285153" y="473563"/>
                    <a:pt x="2295107" y="473563"/>
                  </a:cubicBezTo>
                  <a:close/>
                  <a:moveTo>
                    <a:pt x="1838489" y="473563"/>
                  </a:moveTo>
                  <a:cubicBezTo>
                    <a:pt x="1848444" y="473563"/>
                    <a:pt x="1856514" y="481633"/>
                    <a:pt x="1856514" y="491587"/>
                  </a:cubicBezTo>
                  <a:cubicBezTo>
                    <a:pt x="1856514" y="501542"/>
                    <a:pt x="1848444" y="509612"/>
                    <a:pt x="1838489" y="509612"/>
                  </a:cubicBezTo>
                  <a:cubicBezTo>
                    <a:pt x="1828535" y="509612"/>
                    <a:pt x="1820465" y="501542"/>
                    <a:pt x="1820465" y="491587"/>
                  </a:cubicBezTo>
                  <a:cubicBezTo>
                    <a:pt x="1820465" y="481633"/>
                    <a:pt x="1828535" y="473563"/>
                    <a:pt x="1838489" y="473563"/>
                  </a:cubicBezTo>
                  <a:close/>
                  <a:moveTo>
                    <a:pt x="2889912" y="467555"/>
                  </a:moveTo>
                  <a:cubicBezTo>
                    <a:pt x="2899867" y="467555"/>
                    <a:pt x="2907937" y="475625"/>
                    <a:pt x="2907937" y="485580"/>
                  </a:cubicBezTo>
                  <a:cubicBezTo>
                    <a:pt x="2907937" y="495534"/>
                    <a:pt x="2899867" y="503604"/>
                    <a:pt x="2889912" y="503604"/>
                  </a:cubicBezTo>
                  <a:cubicBezTo>
                    <a:pt x="2879957" y="503604"/>
                    <a:pt x="2871888" y="495534"/>
                    <a:pt x="2871888" y="485580"/>
                  </a:cubicBezTo>
                  <a:cubicBezTo>
                    <a:pt x="2871888" y="475625"/>
                    <a:pt x="2879957" y="467555"/>
                    <a:pt x="2889912" y="467555"/>
                  </a:cubicBezTo>
                  <a:close/>
                  <a:moveTo>
                    <a:pt x="2108855" y="467555"/>
                  </a:moveTo>
                  <a:cubicBezTo>
                    <a:pt x="2118810" y="467555"/>
                    <a:pt x="2126880" y="475625"/>
                    <a:pt x="2126880" y="485580"/>
                  </a:cubicBezTo>
                  <a:cubicBezTo>
                    <a:pt x="2126880" y="495534"/>
                    <a:pt x="2118810" y="503604"/>
                    <a:pt x="2108855" y="503604"/>
                  </a:cubicBezTo>
                  <a:cubicBezTo>
                    <a:pt x="2098901" y="503604"/>
                    <a:pt x="2090831" y="495534"/>
                    <a:pt x="2090831" y="485580"/>
                  </a:cubicBezTo>
                  <a:cubicBezTo>
                    <a:pt x="2090831" y="475625"/>
                    <a:pt x="2098901" y="467555"/>
                    <a:pt x="2108855" y="467555"/>
                  </a:cubicBezTo>
                  <a:close/>
                  <a:moveTo>
                    <a:pt x="1616189" y="467555"/>
                  </a:moveTo>
                  <a:cubicBezTo>
                    <a:pt x="1626143" y="467555"/>
                    <a:pt x="1634213" y="475625"/>
                    <a:pt x="1634213" y="485580"/>
                  </a:cubicBezTo>
                  <a:cubicBezTo>
                    <a:pt x="1634213" y="495534"/>
                    <a:pt x="1626143" y="503604"/>
                    <a:pt x="1616189" y="503604"/>
                  </a:cubicBezTo>
                  <a:cubicBezTo>
                    <a:pt x="1606234" y="503604"/>
                    <a:pt x="1598164" y="495534"/>
                    <a:pt x="1598164" y="485580"/>
                  </a:cubicBezTo>
                  <a:cubicBezTo>
                    <a:pt x="1598164" y="475625"/>
                    <a:pt x="1606234" y="467555"/>
                    <a:pt x="1616189" y="467555"/>
                  </a:cubicBezTo>
                  <a:close/>
                  <a:moveTo>
                    <a:pt x="330447" y="467555"/>
                  </a:moveTo>
                  <a:cubicBezTo>
                    <a:pt x="340402" y="467555"/>
                    <a:pt x="348472" y="475625"/>
                    <a:pt x="348472" y="485580"/>
                  </a:cubicBezTo>
                  <a:cubicBezTo>
                    <a:pt x="348472" y="495534"/>
                    <a:pt x="340402" y="503604"/>
                    <a:pt x="330447" y="503604"/>
                  </a:cubicBezTo>
                  <a:cubicBezTo>
                    <a:pt x="320493" y="503604"/>
                    <a:pt x="312423" y="495534"/>
                    <a:pt x="312423" y="485580"/>
                  </a:cubicBezTo>
                  <a:cubicBezTo>
                    <a:pt x="312423" y="475625"/>
                    <a:pt x="320493" y="467555"/>
                    <a:pt x="330447" y="467555"/>
                  </a:cubicBezTo>
                  <a:close/>
                  <a:moveTo>
                    <a:pt x="3935328" y="461547"/>
                  </a:moveTo>
                  <a:cubicBezTo>
                    <a:pt x="3945283" y="461547"/>
                    <a:pt x="3953353" y="469616"/>
                    <a:pt x="3953353" y="479571"/>
                  </a:cubicBezTo>
                  <a:cubicBezTo>
                    <a:pt x="3953353" y="489526"/>
                    <a:pt x="3945283" y="497596"/>
                    <a:pt x="3935328" y="497596"/>
                  </a:cubicBezTo>
                  <a:cubicBezTo>
                    <a:pt x="3925373" y="497596"/>
                    <a:pt x="3917304" y="489526"/>
                    <a:pt x="3917304" y="479571"/>
                  </a:cubicBezTo>
                  <a:cubicBezTo>
                    <a:pt x="3917304" y="469616"/>
                    <a:pt x="3925373" y="461547"/>
                    <a:pt x="3935328" y="461547"/>
                  </a:cubicBezTo>
                  <a:close/>
                  <a:moveTo>
                    <a:pt x="6224427" y="455539"/>
                  </a:moveTo>
                  <a:cubicBezTo>
                    <a:pt x="6234382" y="455539"/>
                    <a:pt x="6242452" y="463609"/>
                    <a:pt x="6242452" y="473563"/>
                  </a:cubicBezTo>
                  <a:cubicBezTo>
                    <a:pt x="6242452" y="483518"/>
                    <a:pt x="6234382" y="491588"/>
                    <a:pt x="6224427" y="491588"/>
                  </a:cubicBezTo>
                  <a:cubicBezTo>
                    <a:pt x="6214472" y="491588"/>
                    <a:pt x="6206403" y="483518"/>
                    <a:pt x="6206403" y="473563"/>
                  </a:cubicBezTo>
                  <a:cubicBezTo>
                    <a:pt x="6206403" y="463609"/>
                    <a:pt x="6214472" y="455539"/>
                    <a:pt x="6224427" y="455539"/>
                  </a:cubicBezTo>
                  <a:close/>
                  <a:moveTo>
                    <a:pt x="6110273" y="455539"/>
                  </a:moveTo>
                  <a:cubicBezTo>
                    <a:pt x="6120228" y="455539"/>
                    <a:pt x="6128298" y="463609"/>
                    <a:pt x="6128298" y="473563"/>
                  </a:cubicBezTo>
                  <a:cubicBezTo>
                    <a:pt x="6128298" y="483518"/>
                    <a:pt x="6120228" y="491588"/>
                    <a:pt x="6110273" y="491588"/>
                  </a:cubicBezTo>
                  <a:cubicBezTo>
                    <a:pt x="6100318" y="491588"/>
                    <a:pt x="6092248" y="483518"/>
                    <a:pt x="6092248" y="473563"/>
                  </a:cubicBezTo>
                  <a:cubicBezTo>
                    <a:pt x="6092248" y="463609"/>
                    <a:pt x="6100318" y="455539"/>
                    <a:pt x="6110273" y="455539"/>
                  </a:cubicBezTo>
                  <a:close/>
                  <a:moveTo>
                    <a:pt x="3496734" y="455539"/>
                  </a:moveTo>
                  <a:cubicBezTo>
                    <a:pt x="3506689" y="455539"/>
                    <a:pt x="3514759" y="463609"/>
                    <a:pt x="3514759" y="473563"/>
                  </a:cubicBezTo>
                  <a:cubicBezTo>
                    <a:pt x="3514759" y="483518"/>
                    <a:pt x="3506689" y="491588"/>
                    <a:pt x="3496734" y="491588"/>
                  </a:cubicBezTo>
                  <a:cubicBezTo>
                    <a:pt x="3486779" y="491588"/>
                    <a:pt x="3478709" y="483518"/>
                    <a:pt x="3478709" y="473563"/>
                  </a:cubicBezTo>
                  <a:cubicBezTo>
                    <a:pt x="3478709" y="463609"/>
                    <a:pt x="3486779" y="455539"/>
                    <a:pt x="3496734" y="455539"/>
                  </a:cubicBezTo>
                  <a:close/>
                  <a:moveTo>
                    <a:pt x="1333805" y="455539"/>
                  </a:moveTo>
                  <a:cubicBezTo>
                    <a:pt x="1343760" y="455539"/>
                    <a:pt x="1351830" y="463609"/>
                    <a:pt x="1351830" y="473563"/>
                  </a:cubicBezTo>
                  <a:cubicBezTo>
                    <a:pt x="1351830" y="483518"/>
                    <a:pt x="1343760" y="491588"/>
                    <a:pt x="1333805" y="491588"/>
                  </a:cubicBezTo>
                  <a:cubicBezTo>
                    <a:pt x="1323851" y="491588"/>
                    <a:pt x="1315781" y="483518"/>
                    <a:pt x="1315781" y="473563"/>
                  </a:cubicBezTo>
                  <a:cubicBezTo>
                    <a:pt x="1315781" y="463609"/>
                    <a:pt x="1323851" y="455539"/>
                    <a:pt x="1333805" y="455539"/>
                  </a:cubicBezTo>
                  <a:close/>
                  <a:moveTo>
                    <a:pt x="2727693" y="449531"/>
                  </a:moveTo>
                  <a:cubicBezTo>
                    <a:pt x="2737648" y="449531"/>
                    <a:pt x="2745718" y="457601"/>
                    <a:pt x="2745718" y="467555"/>
                  </a:cubicBezTo>
                  <a:cubicBezTo>
                    <a:pt x="2745718" y="477510"/>
                    <a:pt x="2737648" y="485580"/>
                    <a:pt x="2727693" y="485580"/>
                  </a:cubicBezTo>
                  <a:cubicBezTo>
                    <a:pt x="2717739" y="485580"/>
                    <a:pt x="2709669" y="477510"/>
                    <a:pt x="2709669" y="467555"/>
                  </a:cubicBezTo>
                  <a:cubicBezTo>
                    <a:pt x="2709669" y="457601"/>
                    <a:pt x="2717739" y="449531"/>
                    <a:pt x="2727693" y="449531"/>
                  </a:cubicBezTo>
                  <a:close/>
                  <a:moveTo>
                    <a:pt x="2607530" y="449531"/>
                  </a:moveTo>
                  <a:cubicBezTo>
                    <a:pt x="2617485" y="449531"/>
                    <a:pt x="2625555" y="457601"/>
                    <a:pt x="2625555" y="467555"/>
                  </a:cubicBezTo>
                  <a:cubicBezTo>
                    <a:pt x="2625555" y="477510"/>
                    <a:pt x="2617485" y="485580"/>
                    <a:pt x="2607530" y="485580"/>
                  </a:cubicBezTo>
                  <a:cubicBezTo>
                    <a:pt x="2597576" y="485580"/>
                    <a:pt x="2589506" y="477510"/>
                    <a:pt x="2589506" y="467555"/>
                  </a:cubicBezTo>
                  <a:cubicBezTo>
                    <a:pt x="2589506" y="457601"/>
                    <a:pt x="2597576" y="449531"/>
                    <a:pt x="2607530" y="449531"/>
                  </a:cubicBezTo>
                  <a:close/>
                  <a:moveTo>
                    <a:pt x="5797850" y="443523"/>
                  </a:moveTo>
                  <a:cubicBezTo>
                    <a:pt x="5807805" y="443523"/>
                    <a:pt x="5815875" y="451593"/>
                    <a:pt x="5815875" y="461547"/>
                  </a:cubicBezTo>
                  <a:cubicBezTo>
                    <a:pt x="5815875" y="471502"/>
                    <a:pt x="5807805" y="479572"/>
                    <a:pt x="5797850" y="479572"/>
                  </a:cubicBezTo>
                  <a:cubicBezTo>
                    <a:pt x="5787895" y="479572"/>
                    <a:pt x="5779826" y="471502"/>
                    <a:pt x="5779826" y="461547"/>
                  </a:cubicBezTo>
                  <a:cubicBezTo>
                    <a:pt x="5779826" y="451593"/>
                    <a:pt x="5787895" y="443523"/>
                    <a:pt x="5797850" y="443523"/>
                  </a:cubicBezTo>
                  <a:close/>
                  <a:moveTo>
                    <a:pt x="5653655" y="443523"/>
                  </a:moveTo>
                  <a:cubicBezTo>
                    <a:pt x="5663610" y="443523"/>
                    <a:pt x="5671680" y="451593"/>
                    <a:pt x="5671680" y="461547"/>
                  </a:cubicBezTo>
                  <a:cubicBezTo>
                    <a:pt x="5671680" y="471502"/>
                    <a:pt x="5663610" y="479572"/>
                    <a:pt x="5653655" y="479572"/>
                  </a:cubicBezTo>
                  <a:cubicBezTo>
                    <a:pt x="5643700" y="479572"/>
                    <a:pt x="5635631" y="471502"/>
                    <a:pt x="5635631" y="461547"/>
                  </a:cubicBezTo>
                  <a:cubicBezTo>
                    <a:pt x="5635631" y="451593"/>
                    <a:pt x="5643700" y="443523"/>
                    <a:pt x="5653655" y="443523"/>
                  </a:cubicBezTo>
                  <a:close/>
                  <a:moveTo>
                    <a:pt x="96129" y="437514"/>
                  </a:moveTo>
                  <a:cubicBezTo>
                    <a:pt x="106084" y="437514"/>
                    <a:pt x="114154" y="445584"/>
                    <a:pt x="114154" y="455539"/>
                  </a:cubicBezTo>
                  <a:cubicBezTo>
                    <a:pt x="114154" y="465493"/>
                    <a:pt x="106084" y="473563"/>
                    <a:pt x="96129" y="473563"/>
                  </a:cubicBezTo>
                  <a:cubicBezTo>
                    <a:pt x="86175" y="473563"/>
                    <a:pt x="78105" y="465493"/>
                    <a:pt x="78105" y="455539"/>
                  </a:cubicBezTo>
                  <a:cubicBezTo>
                    <a:pt x="78105" y="445584"/>
                    <a:pt x="86175" y="437514"/>
                    <a:pt x="96129" y="437514"/>
                  </a:cubicBezTo>
                  <a:close/>
                  <a:moveTo>
                    <a:pt x="3058140" y="431506"/>
                  </a:moveTo>
                  <a:cubicBezTo>
                    <a:pt x="3068095" y="431506"/>
                    <a:pt x="3076165" y="439575"/>
                    <a:pt x="3076165" y="449530"/>
                  </a:cubicBezTo>
                  <a:cubicBezTo>
                    <a:pt x="3076165" y="459485"/>
                    <a:pt x="3068095" y="467555"/>
                    <a:pt x="3058140" y="467555"/>
                  </a:cubicBezTo>
                  <a:cubicBezTo>
                    <a:pt x="3048186" y="467555"/>
                    <a:pt x="3040116" y="459485"/>
                    <a:pt x="3040116" y="449530"/>
                  </a:cubicBezTo>
                  <a:cubicBezTo>
                    <a:pt x="3040116" y="439575"/>
                    <a:pt x="3048186" y="431506"/>
                    <a:pt x="3058140" y="431506"/>
                  </a:cubicBezTo>
                  <a:close/>
                  <a:moveTo>
                    <a:pt x="2493375" y="431506"/>
                  </a:moveTo>
                  <a:cubicBezTo>
                    <a:pt x="2503330" y="431506"/>
                    <a:pt x="2511400" y="439575"/>
                    <a:pt x="2511400" y="449530"/>
                  </a:cubicBezTo>
                  <a:cubicBezTo>
                    <a:pt x="2511400" y="459485"/>
                    <a:pt x="2503330" y="467555"/>
                    <a:pt x="2493375" y="467555"/>
                  </a:cubicBezTo>
                  <a:cubicBezTo>
                    <a:pt x="2483420" y="467555"/>
                    <a:pt x="2475351" y="459485"/>
                    <a:pt x="2475351" y="449530"/>
                  </a:cubicBezTo>
                  <a:cubicBezTo>
                    <a:pt x="2475351" y="439575"/>
                    <a:pt x="2483420" y="431506"/>
                    <a:pt x="2493375" y="431506"/>
                  </a:cubicBezTo>
                  <a:close/>
                  <a:moveTo>
                    <a:pt x="216292" y="431506"/>
                  </a:moveTo>
                  <a:cubicBezTo>
                    <a:pt x="226247" y="431506"/>
                    <a:pt x="234317" y="439575"/>
                    <a:pt x="234317" y="449530"/>
                  </a:cubicBezTo>
                  <a:cubicBezTo>
                    <a:pt x="234317" y="459485"/>
                    <a:pt x="226247" y="467555"/>
                    <a:pt x="216292" y="467555"/>
                  </a:cubicBezTo>
                  <a:cubicBezTo>
                    <a:pt x="206338" y="467555"/>
                    <a:pt x="198268" y="459485"/>
                    <a:pt x="198268" y="449530"/>
                  </a:cubicBezTo>
                  <a:cubicBezTo>
                    <a:pt x="198268" y="439575"/>
                    <a:pt x="206338" y="431506"/>
                    <a:pt x="216292" y="431506"/>
                  </a:cubicBezTo>
                  <a:close/>
                  <a:moveTo>
                    <a:pt x="4758442" y="425498"/>
                  </a:moveTo>
                  <a:cubicBezTo>
                    <a:pt x="4768397" y="425498"/>
                    <a:pt x="4776467" y="433568"/>
                    <a:pt x="4776467" y="443522"/>
                  </a:cubicBezTo>
                  <a:cubicBezTo>
                    <a:pt x="4776467" y="453477"/>
                    <a:pt x="4768397" y="461547"/>
                    <a:pt x="4758442" y="461547"/>
                  </a:cubicBezTo>
                  <a:cubicBezTo>
                    <a:pt x="4748487" y="461547"/>
                    <a:pt x="4740417" y="453477"/>
                    <a:pt x="4740417" y="443522"/>
                  </a:cubicBezTo>
                  <a:cubicBezTo>
                    <a:pt x="4740417" y="433568"/>
                    <a:pt x="4748487" y="425498"/>
                    <a:pt x="4758442" y="425498"/>
                  </a:cubicBezTo>
                  <a:close/>
                  <a:moveTo>
                    <a:pt x="1453968" y="425498"/>
                  </a:moveTo>
                  <a:cubicBezTo>
                    <a:pt x="1463923" y="425498"/>
                    <a:pt x="1471993" y="433568"/>
                    <a:pt x="1471993" y="443522"/>
                  </a:cubicBezTo>
                  <a:cubicBezTo>
                    <a:pt x="1471993" y="453477"/>
                    <a:pt x="1463923" y="461547"/>
                    <a:pt x="1453968" y="461547"/>
                  </a:cubicBezTo>
                  <a:cubicBezTo>
                    <a:pt x="1444014" y="461547"/>
                    <a:pt x="1435944" y="453477"/>
                    <a:pt x="1435944" y="443522"/>
                  </a:cubicBezTo>
                  <a:cubicBezTo>
                    <a:pt x="1435944" y="433568"/>
                    <a:pt x="1444014" y="425498"/>
                    <a:pt x="1453968" y="425498"/>
                  </a:cubicBezTo>
                  <a:close/>
                  <a:moveTo>
                    <a:pt x="552748" y="425498"/>
                  </a:moveTo>
                  <a:cubicBezTo>
                    <a:pt x="562703" y="425498"/>
                    <a:pt x="570773" y="433568"/>
                    <a:pt x="570773" y="443522"/>
                  </a:cubicBezTo>
                  <a:cubicBezTo>
                    <a:pt x="570773" y="453477"/>
                    <a:pt x="562703" y="461547"/>
                    <a:pt x="552748" y="461547"/>
                  </a:cubicBezTo>
                  <a:cubicBezTo>
                    <a:pt x="542794" y="461547"/>
                    <a:pt x="534724" y="453477"/>
                    <a:pt x="534724" y="443522"/>
                  </a:cubicBezTo>
                  <a:cubicBezTo>
                    <a:pt x="534724" y="433568"/>
                    <a:pt x="542794" y="425498"/>
                    <a:pt x="552748" y="425498"/>
                  </a:cubicBezTo>
                  <a:close/>
                  <a:moveTo>
                    <a:pt x="1742358" y="419490"/>
                  </a:moveTo>
                  <a:cubicBezTo>
                    <a:pt x="1752313" y="419490"/>
                    <a:pt x="1760383" y="427560"/>
                    <a:pt x="1760383" y="437514"/>
                  </a:cubicBezTo>
                  <a:cubicBezTo>
                    <a:pt x="1760383" y="447469"/>
                    <a:pt x="1752313" y="455539"/>
                    <a:pt x="1742358" y="455539"/>
                  </a:cubicBezTo>
                  <a:cubicBezTo>
                    <a:pt x="1732404" y="455539"/>
                    <a:pt x="1724334" y="447469"/>
                    <a:pt x="1724334" y="437514"/>
                  </a:cubicBezTo>
                  <a:cubicBezTo>
                    <a:pt x="1724334" y="427560"/>
                    <a:pt x="1732404" y="419490"/>
                    <a:pt x="1742358" y="419490"/>
                  </a:cubicBezTo>
                  <a:close/>
                  <a:moveTo>
                    <a:pt x="1183602" y="413482"/>
                  </a:moveTo>
                  <a:cubicBezTo>
                    <a:pt x="1193557" y="413482"/>
                    <a:pt x="1201627" y="421552"/>
                    <a:pt x="1201627" y="431506"/>
                  </a:cubicBezTo>
                  <a:cubicBezTo>
                    <a:pt x="1201627" y="441461"/>
                    <a:pt x="1193557" y="449531"/>
                    <a:pt x="1183602" y="449531"/>
                  </a:cubicBezTo>
                  <a:cubicBezTo>
                    <a:pt x="1173648" y="449531"/>
                    <a:pt x="1165578" y="441461"/>
                    <a:pt x="1165578" y="431506"/>
                  </a:cubicBezTo>
                  <a:cubicBezTo>
                    <a:pt x="1165578" y="421552"/>
                    <a:pt x="1173648" y="413482"/>
                    <a:pt x="1183602" y="413482"/>
                  </a:cubicBezTo>
                  <a:close/>
                  <a:moveTo>
                    <a:pt x="895212" y="413482"/>
                  </a:moveTo>
                  <a:cubicBezTo>
                    <a:pt x="905166" y="413482"/>
                    <a:pt x="913236" y="421552"/>
                    <a:pt x="913236" y="431506"/>
                  </a:cubicBezTo>
                  <a:cubicBezTo>
                    <a:pt x="913236" y="441461"/>
                    <a:pt x="905166" y="449531"/>
                    <a:pt x="895212" y="449531"/>
                  </a:cubicBezTo>
                  <a:cubicBezTo>
                    <a:pt x="885257" y="449531"/>
                    <a:pt x="877187" y="441461"/>
                    <a:pt x="877187" y="431506"/>
                  </a:cubicBezTo>
                  <a:cubicBezTo>
                    <a:pt x="877187" y="421552"/>
                    <a:pt x="885257" y="413482"/>
                    <a:pt x="895212" y="413482"/>
                  </a:cubicBezTo>
                  <a:close/>
                  <a:moveTo>
                    <a:pt x="672910" y="413482"/>
                  </a:moveTo>
                  <a:cubicBezTo>
                    <a:pt x="682865" y="413482"/>
                    <a:pt x="690935" y="421552"/>
                    <a:pt x="690935" y="431506"/>
                  </a:cubicBezTo>
                  <a:cubicBezTo>
                    <a:pt x="690935" y="441461"/>
                    <a:pt x="682865" y="449531"/>
                    <a:pt x="672910" y="449531"/>
                  </a:cubicBezTo>
                  <a:cubicBezTo>
                    <a:pt x="662956" y="449531"/>
                    <a:pt x="654886" y="441461"/>
                    <a:pt x="654886" y="431506"/>
                  </a:cubicBezTo>
                  <a:cubicBezTo>
                    <a:pt x="654886" y="421552"/>
                    <a:pt x="662956" y="413482"/>
                    <a:pt x="672910" y="413482"/>
                  </a:cubicBezTo>
                  <a:close/>
                  <a:moveTo>
                    <a:pt x="3719035" y="407474"/>
                  </a:moveTo>
                  <a:cubicBezTo>
                    <a:pt x="3728990" y="407474"/>
                    <a:pt x="3737060" y="415544"/>
                    <a:pt x="3737060" y="425499"/>
                  </a:cubicBezTo>
                  <a:cubicBezTo>
                    <a:pt x="3737060" y="435453"/>
                    <a:pt x="3728990" y="443523"/>
                    <a:pt x="3719035" y="443523"/>
                  </a:cubicBezTo>
                  <a:cubicBezTo>
                    <a:pt x="3709081" y="443523"/>
                    <a:pt x="3701011" y="435453"/>
                    <a:pt x="3701011" y="425499"/>
                  </a:cubicBezTo>
                  <a:cubicBezTo>
                    <a:pt x="3701011" y="415544"/>
                    <a:pt x="3709081" y="407474"/>
                    <a:pt x="3719035" y="407474"/>
                  </a:cubicBezTo>
                  <a:close/>
                  <a:moveTo>
                    <a:pt x="6002126" y="401466"/>
                  </a:moveTo>
                  <a:cubicBezTo>
                    <a:pt x="6012081" y="401466"/>
                    <a:pt x="6020151" y="409535"/>
                    <a:pt x="6020151" y="419490"/>
                  </a:cubicBezTo>
                  <a:cubicBezTo>
                    <a:pt x="6020151" y="429445"/>
                    <a:pt x="6012081" y="437515"/>
                    <a:pt x="6002126" y="437515"/>
                  </a:cubicBezTo>
                  <a:cubicBezTo>
                    <a:pt x="5992172" y="437515"/>
                    <a:pt x="5984102" y="429445"/>
                    <a:pt x="5984102" y="419490"/>
                  </a:cubicBezTo>
                  <a:cubicBezTo>
                    <a:pt x="5984102" y="409535"/>
                    <a:pt x="5992172" y="401466"/>
                    <a:pt x="6002126" y="401466"/>
                  </a:cubicBezTo>
                  <a:close/>
                  <a:moveTo>
                    <a:pt x="1970668" y="401466"/>
                  </a:moveTo>
                  <a:cubicBezTo>
                    <a:pt x="1980623" y="401466"/>
                    <a:pt x="1988693" y="409535"/>
                    <a:pt x="1988693" y="419490"/>
                  </a:cubicBezTo>
                  <a:cubicBezTo>
                    <a:pt x="1988693" y="429445"/>
                    <a:pt x="1980623" y="437515"/>
                    <a:pt x="1970668" y="437515"/>
                  </a:cubicBezTo>
                  <a:cubicBezTo>
                    <a:pt x="1960714" y="437515"/>
                    <a:pt x="1952644" y="429445"/>
                    <a:pt x="1952644" y="419490"/>
                  </a:cubicBezTo>
                  <a:cubicBezTo>
                    <a:pt x="1952644" y="409535"/>
                    <a:pt x="1960714" y="401466"/>
                    <a:pt x="1970668" y="401466"/>
                  </a:cubicBezTo>
                  <a:close/>
                  <a:moveTo>
                    <a:pt x="5533492" y="395457"/>
                  </a:moveTo>
                  <a:cubicBezTo>
                    <a:pt x="5543447" y="395457"/>
                    <a:pt x="5551517" y="403527"/>
                    <a:pt x="5551517" y="413481"/>
                  </a:cubicBezTo>
                  <a:cubicBezTo>
                    <a:pt x="5551517" y="423436"/>
                    <a:pt x="5543447" y="431506"/>
                    <a:pt x="5533492" y="431506"/>
                  </a:cubicBezTo>
                  <a:cubicBezTo>
                    <a:pt x="5523537" y="431506"/>
                    <a:pt x="5515468" y="423436"/>
                    <a:pt x="5515468" y="413481"/>
                  </a:cubicBezTo>
                  <a:cubicBezTo>
                    <a:pt x="5515468" y="403527"/>
                    <a:pt x="5523537" y="395457"/>
                    <a:pt x="5533492" y="395457"/>
                  </a:cubicBezTo>
                  <a:close/>
                  <a:moveTo>
                    <a:pt x="3166287" y="395457"/>
                  </a:moveTo>
                  <a:cubicBezTo>
                    <a:pt x="3176242" y="395457"/>
                    <a:pt x="3184312" y="403527"/>
                    <a:pt x="3184312" y="413481"/>
                  </a:cubicBezTo>
                  <a:cubicBezTo>
                    <a:pt x="3184312" y="423436"/>
                    <a:pt x="3176242" y="431506"/>
                    <a:pt x="3166287" y="431506"/>
                  </a:cubicBezTo>
                  <a:cubicBezTo>
                    <a:pt x="3156332" y="431506"/>
                    <a:pt x="3148262" y="423436"/>
                    <a:pt x="3148262" y="413481"/>
                  </a:cubicBezTo>
                  <a:cubicBezTo>
                    <a:pt x="3148262" y="403527"/>
                    <a:pt x="3156332" y="395457"/>
                    <a:pt x="3166287" y="395457"/>
                  </a:cubicBezTo>
                  <a:close/>
                  <a:moveTo>
                    <a:pt x="2373213" y="395457"/>
                  </a:moveTo>
                  <a:cubicBezTo>
                    <a:pt x="2383168" y="395457"/>
                    <a:pt x="2391238" y="403527"/>
                    <a:pt x="2391238" y="413481"/>
                  </a:cubicBezTo>
                  <a:cubicBezTo>
                    <a:pt x="2391238" y="423436"/>
                    <a:pt x="2383168" y="431506"/>
                    <a:pt x="2373213" y="431506"/>
                  </a:cubicBezTo>
                  <a:cubicBezTo>
                    <a:pt x="2363259" y="431506"/>
                    <a:pt x="2355189" y="423436"/>
                    <a:pt x="2355189" y="413481"/>
                  </a:cubicBezTo>
                  <a:cubicBezTo>
                    <a:pt x="2355189" y="403527"/>
                    <a:pt x="2363259" y="395457"/>
                    <a:pt x="2373213" y="395457"/>
                  </a:cubicBezTo>
                  <a:close/>
                  <a:moveTo>
                    <a:pt x="787065" y="395457"/>
                  </a:moveTo>
                  <a:cubicBezTo>
                    <a:pt x="797020" y="395457"/>
                    <a:pt x="805090" y="403527"/>
                    <a:pt x="805090" y="413481"/>
                  </a:cubicBezTo>
                  <a:cubicBezTo>
                    <a:pt x="805090" y="423436"/>
                    <a:pt x="797020" y="431506"/>
                    <a:pt x="787065" y="431506"/>
                  </a:cubicBezTo>
                  <a:cubicBezTo>
                    <a:pt x="777111" y="431506"/>
                    <a:pt x="769041" y="423436"/>
                    <a:pt x="769041" y="413481"/>
                  </a:cubicBezTo>
                  <a:cubicBezTo>
                    <a:pt x="769041" y="403527"/>
                    <a:pt x="777111" y="395457"/>
                    <a:pt x="787065" y="395457"/>
                  </a:cubicBezTo>
                  <a:close/>
                  <a:moveTo>
                    <a:pt x="6344591" y="389449"/>
                  </a:moveTo>
                  <a:cubicBezTo>
                    <a:pt x="6354545" y="389449"/>
                    <a:pt x="6362615" y="397519"/>
                    <a:pt x="6362615" y="407473"/>
                  </a:cubicBezTo>
                  <a:cubicBezTo>
                    <a:pt x="6362615" y="417428"/>
                    <a:pt x="6354546" y="425498"/>
                    <a:pt x="6344591" y="425498"/>
                  </a:cubicBezTo>
                  <a:cubicBezTo>
                    <a:pt x="6334636" y="425498"/>
                    <a:pt x="6326566" y="417428"/>
                    <a:pt x="6326566" y="407473"/>
                  </a:cubicBezTo>
                  <a:cubicBezTo>
                    <a:pt x="6326566" y="397519"/>
                    <a:pt x="6334635" y="389449"/>
                    <a:pt x="6344591" y="389449"/>
                  </a:cubicBezTo>
                  <a:close/>
                  <a:moveTo>
                    <a:pt x="5407321" y="383441"/>
                  </a:moveTo>
                  <a:cubicBezTo>
                    <a:pt x="5417276" y="383441"/>
                    <a:pt x="5425346" y="391511"/>
                    <a:pt x="5425346" y="401465"/>
                  </a:cubicBezTo>
                  <a:cubicBezTo>
                    <a:pt x="5425346" y="411420"/>
                    <a:pt x="5417276" y="419490"/>
                    <a:pt x="5407321" y="419490"/>
                  </a:cubicBezTo>
                  <a:cubicBezTo>
                    <a:pt x="5397366" y="419490"/>
                    <a:pt x="5389297" y="411420"/>
                    <a:pt x="5389297" y="401465"/>
                  </a:cubicBezTo>
                  <a:cubicBezTo>
                    <a:pt x="5389297" y="391511"/>
                    <a:pt x="5397366" y="383441"/>
                    <a:pt x="5407321" y="383441"/>
                  </a:cubicBezTo>
                  <a:close/>
                  <a:moveTo>
                    <a:pt x="5233085" y="383441"/>
                  </a:moveTo>
                  <a:cubicBezTo>
                    <a:pt x="5243040" y="383441"/>
                    <a:pt x="5251110" y="391511"/>
                    <a:pt x="5251110" y="401465"/>
                  </a:cubicBezTo>
                  <a:cubicBezTo>
                    <a:pt x="5251110" y="411420"/>
                    <a:pt x="5243040" y="419490"/>
                    <a:pt x="5233085" y="419490"/>
                  </a:cubicBezTo>
                  <a:cubicBezTo>
                    <a:pt x="5223130" y="419490"/>
                    <a:pt x="5215061" y="411420"/>
                    <a:pt x="5215061" y="401465"/>
                  </a:cubicBezTo>
                  <a:cubicBezTo>
                    <a:pt x="5215061" y="391511"/>
                    <a:pt x="5223130" y="383441"/>
                    <a:pt x="5233085" y="383441"/>
                  </a:cubicBezTo>
                  <a:close/>
                  <a:moveTo>
                    <a:pt x="4956711" y="383441"/>
                  </a:moveTo>
                  <a:cubicBezTo>
                    <a:pt x="4966666" y="383441"/>
                    <a:pt x="4974736" y="391511"/>
                    <a:pt x="4974736" y="401465"/>
                  </a:cubicBezTo>
                  <a:cubicBezTo>
                    <a:pt x="4974736" y="411420"/>
                    <a:pt x="4966666" y="419490"/>
                    <a:pt x="4956711" y="419490"/>
                  </a:cubicBezTo>
                  <a:cubicBezTo>
                    <a:pt x="4946756" y="419490"/>
                    <a:pt x="4938687" y="411420"/>
                    <a:pt x="4938687" y="401465"/>
                  </a:cubicBezTo>
                  <a:cubicBezTo>
                    <a:pt x="4938687" y="391511"/>
                    <a:pt x="4946756" y="383441"/>
                    <a:pt x="4956711" y="383441"/>
                  </a:cubicBezTo>
                  <a:close/>
                  <a:moveTo>
                    <a:pt x="3604880" y="377433"/>
                  </a:moveTo>
                  <a:cubicBezTo>
                    <a:pt x="3614835" y="377433"/>
                    <a:pt x="3622905" y="385503"/>
                    <a:pt x="3622905" y="395458"/>
                  </a:cubicBezTo>
                  <a:cubicBezTo>
                    <a:pt x="3622905" y="405412"/>
                    <a:pt x="3614835" y="413482"/>
                    <a:pt x="3604880" y="413482"/>
                  </a:cubicBezTo>
                  <a:cubicBezTo>
                    <a:pt x="3594925" y="413482"/>
                    <a:pt x="3586856" y="405412"/>
                    <a:pt x="3586856" y="395458"/>
                  </a:cubicBezTo>
                  <a:cubicBezTo>
                    <a:pt x="3586856" y="385503"/>
                    <a:pt x="3594925" y="377433"/>
                    <a:pt x="3604880" y="377433"/>
                  </a:cubicBezTo>
                  <a:close/>
                  <a:moveTo>
                    <a:pt x="5082882" y="371425"/>
                  </a:moveTo>
                  <a:cubicBezTo>
                    <a:pt x="5092837" y="371425"/>
                    <a:pt x="5100907" y="379494"/>
                    <a:pt x="5100907" y="389449"/>
                  </a:cubicBezTo>
                  <a:cubicBezTo>
                    <a:pt x="5100907" y="399404"/>
                    <a:pt x="5092837" y="407474"/>
                    <a:pt x="5082882" y="407474"/>
                  </a:cubicBezTo>
                  <a:cubicBezTo>
                    <a:pt x="5072927" y="407474"/>
                    <a:pt x="5064858" y="399404"/>
                    <a:pt x="5064858" y="389449"/>
                  </a:cubicBezTo>
                  <a:cubicBezTo>
                    <a:pt x="5064858" y="379494"/>
                    <a:pt x="5072927" y="371425"/>
                    <a:pt x="5082882" y="371425"/>
                  </a:cubicBezTo>
                  <a:close/>
                  <a:moveTo>
                    <a:pt x="4638280" y="371425"/>
                  </a:moveTo>
                  <a:cubicBezTo>
                    <a:pt x="4648235" y="371425"/>
                    <a:pt x="4656305" y="379494"/>
                    <a:pt x="4656305" y="389449"/>
                  </a:cubicBezTo>
                  <a:cubicBezTo>
                    <a:pt x="4656305" y="399404"/>
                    <a:pt x="4648235" y="407474"/>
                    <a:pt x="4638280" y="407474"/>
                  </a:cubicBezTo>
                  <a:cubicBezTo>
                    <a:pt x="4628325" y="407474"/>
                    <a:pt x="4620255" y="399404"/>
                    <a:pt x="4620255" y="389449"/>
                  </a:cubicBezTo>
                  <a:cubicBezTo>
                    <a:pt x="4620255" y="379494"/>
                    <a:pt x="4628325" y="371425"/>
                    <a:pt x="4638280" y="371425"/>
                  </a:cubicBezTo>
                  <a:close/>
                  <a:moveTo>
                    <a:pt x="4289808" y="371425"/>
                  </a:moveTo>
                  <a:cubicBezTo>
                    <a:pt x="4299763" y="371425"/>
                    <a:pt x="4307833" y="379494"/>
                    <a:pt x="4307833" y="389449"/>
                  </a:cubicBezTo>
                  <a:cubicBezTo>
                    <a:pt x="4307833" y="399404"/>
                    <a:pt x="4299763" y="407474"/>
                    <a:pt x="4289808" y="407474"/>
                  </a:cubicBezTo>
                  <a:cubicBezTo>
                    <a:pt x="4279854" y="407474"/>
                    <a:pt x="4271784" y="399404"/>
                    <a:pt x="4271784" y="389449"/>
                  </a:cubicBezTo>
                  <a:cubicBezTo>
                    <a:pt x="4271784" y="379494"/>
                    <a:pt x="4279854" y="371425"/>
                    <a:pt x="4289808" y="371425"/>
                  </a:cubicBezTo>
                  <a:close/>
                  <a:moveTo>
                    <a:pt x="3412620" y="371425"/>
                  </a:moveTo>
                  <a:cubicBezTo>
                    <a:pt x="3422575" y="371425"/>
                    <a:pt x="3430645" y="379494"/>
                    <a:pt x="3430645" y="389449"/>
                  </a:cubicBezTo>
                  <a:cubicBezTo>
                    <a:pt x="3430645" y="399404"/>
                    <a:pt x="3422575" y="407474"/>
                    <a:pt x="3412620" y="407474"/>
                  </a:cubicBezTo>
                  <a:cubicBezTo>
                    <a:pt x="3402666" y="407474"/>
                    <a:pt x="3394596" y="399404"/>
                    <a:pt x="3394596" y="389449"/>
                  </a:cubicBezTo>
                  <a:cubicBezTo>
                    <a:pt x="3394596" y="379494"/>
                    <a:pt x="3402666" y="371425"/>
                    <a:pt x="3412620" y="371425"/>
                  </a:cubicBezTo>
                  <a:close/>
                  <a:moveTo>
                    <a:pt x="3286449" y="371425"/>
                  </a:moveTo>
                  <a:cubicBezTo>
                    <a:pt x="3296404" y="371425"/>
                    <a:pt x="3304474" y="379494"/>
                    <a:pt x="3304474" y="389449"/>
                  </a:cubicBezTo>
                  <a:cubicBezTo>
                    <a:pt x="3304474" y="399404"/>
                    <a:pt x="3296404" y="407474"/>
                    <a:pt x="3286449" y="407474"/>
                  </a:cubicBezTo>
                  <a:cubicBezTo>
                    <a:pt x="3276494" y="407474"/>
                    <a:pt x="3268424" y="399404"/>
                    <a:pt x="3268424" y="389449"/>
                  </a:cubicBezTo>
                  <a:cubicBezTo>
                    <a:pt x="3268424" y="379494"/>
                    <a:pt x="3276494" y="371425"/>
                    <a:pt x="3286449" y="371425"/>
                  </a:cubicBezTo>
                  <a:close/>
                  <a:moveTo>
                    <a:pt x="2204985" y="371425"/>
                  </a:moveTo>
                  <a:cubicBezTo>
                    <a:pt x="2214940" y="371425"/>
                    <a:pt x="2223010" y="379494"/>
                    <a:pt x="2223010" y="389449"/>
                  </a:cubicBezTo>
                  <a:cubicBezTo>
                    <a:pt x="2223010" y="399404"/>
                    <a:pt x="2214940" y="407474"/>
                    <a:pt x="2204985" y="407474"/>
                  </a:cubicBezTo>
                  <a:cubicBezTo>
                    <a:pt x="2195031" y="407474"/>
                    <a:pt x="2186961" y="399404"/>
                    <a:pt x="2186961" y="389449"/>
                  </a:cubicBezTo>
                  <a:cubicBezTo>
                    <a:pt x="2186961" y="379494"/>
                    <a:pt x="2195031" y="371425"/>
                    <a:pt x="2204985" y="371425"/>
                  </a:cubicBezTo>
                  <a:close/>
                  <a:moveTo>
                    <a:pt x="1033398" y="371425"/>
                  </a:moveTo>
                  <a:cubicBezTo>
                    <a:pt x="1043353" y="371425"/>
                    <a:pt x="1051423" y="379494"/>
                    <a:pt x="1051423" y="389449"/>
                  </a:cubicBezTo>
                  <a:cubicBezTo>
                    <a:pt x="1051423" y="399404"/>
                    <a:pt x="1043353" y="407474"/>
                    <a:pt x="1033398" y="407474"/>
                  </a:cubicBezTo>
                  <a:cubicBezTo>
                    <a:pt x="1023444" y="407474"/>
                    <a:pt x="1015374" y="399404"/>
                    <a:pt x="1015374" y="389449"/>
                  </a:cubicBezTo>
                  <a:cubicBezTo>
                    <a:pt x="1015374" y="379494"/>
                    <a:pt x="1023444" y="371425"/>
                    <a:pt x="1033398" y="371425"/>
                  </a:cubicBezTo>
                  <a:close/>
                  <a:moveTo>
                    <a:pt x="432585" y="371425"/>
                  </a:moveTo>
                  <a:cubicBezTo>
                    <a:pt x="442540" y="371425"/>
                    <a:pt x="450610" y="379494"/>
                    <a:pt x="450610" y="389449"/>
                  </a:cubicBezTo>
                  <a:cubicBezTo>
                    <a:pt x="450610" y="399404"/>
                    <a:pt x="442540" y="407474"/>
                    <a:pt x="432585" y="407474"/>
                  </a:cubicBezTo>
                  <a:cubicBezTo>
                    <a:pt x="422631" y="407474"/>
                    <a:pt x="414561" y="399404"/>
                    <a:pt x="414561" y="389449"/>
                  </a:cubicBezTo>
                  <a:cubicBezTo>
                    <a:pt x="414561" y="379494"/>
                    <a:pt x="422631" y="371425"/>
                    <a:pt x="432585" y="371425"/>
                  </a:cubicBezTo>
                  <a:close/>
                  <a:moveTo>
                    <a:pt x="4037466" y="365417"/>
                  </a:moveTo>
                  <a:cubicBezTo>
                    <a:pt x="4047421" y="365417"/>
                    <a:pt x="4055491" y="373487"/>
                    <a:pt x="4055491" y="383441"/>
                  </a:cubicBezTo>
                  <a:cubicBezTo>
                    <a:pt x="4055491" y="393396"/>
                    <a:pt x="4047421" y="401466"/>
                    <a:pt x="4037466" y="401466"/>
                  </a:cubicBezTo>
                  <a:cubicBezTo>
                    <a:pt x="4027511" y="401466"/>
                    <a:pt x="4019441" y="393396"/>
                    <a:pt x="4019441" y="383441"/>
                  </a:cubicBezTo>
                  <a:cubicBezTo>
                    <a:pt x="4019441" y="373487"/>
                    <a:pt x="4027511" y="365417"/>
                    <a:pt x="4037466" y="365417"/>
                  </a:cubicBezTo>
                  <a:close/>
                  <a:moveTo>
                    <a:pt x="2943986" y="365417"/>
                  </a:moveTo>
                  <a:cubicBezTo>
                    <a:pt x="2953941" y="365417"/>
                    <a:pt x="2962011" y="373487"/>
                    <a:pt x="2962011" y="383441"/>
                  </a:cubicBezTo>
                  <a:cubicBezTo>
                    <a:pt x="2962011" y="393396"/>
                    <a:pt x="2953941" y="401466"/>
                    <a:pt x="2943986" y="401466"/>
                  </a:cubicBezTo>
                  <a:cubicBezTo>
                    <a:pt x="2934031" y="401466"/>
                    <a:pt x="2925962" y="393396"/>
                    <a:pt x="2925962" y="383441"/>
                  </a:cubicBezTo>
                  <a:cubicBezTo>
                    <a:pt x="2925962" y="373487"/>
                    <a:pt x="2934031" y="365417"/>
                    <a:pt x="2943986" y="365417"/>
                  </a:cubicBezTo>
                  <a:close/>
                  <a:moveTo>
                    <a:pt x="2811807" y="365417"/>
                  </a:moveTo>
                  <a:cubicBezTo>
                    <a:pt x="2821762" y="365417"/>
                    <a:pt x="2829832" y="373487"/>
                    <a:pt x="2829832" y="383441"/>
                  </a:cubicBezTo>
                  <a:cubicBezTo>
                    <a:pt x="2829832" y="393396"/>
                    <a:pt x="2821762" y="401466"/>
                    <a:pt x="2811807" y="401466"/>
                  </a:cubicBezTo>
                  <a:cubicBezTo>
                    <a:pt x="2801853" y="401466"/>
                    <a:pt x="2793783" y="393396"/>
                    <a:pt x="2793783" y="383441"/>
                  </a:cubicBezTo>
                  <a:cubicBezTo>
                    <a:pt x="2793783" y="373487"/>
                    <a:pt x="2801853" y="365417"/>
                    <a:pt x="2811807" y="365417"/>
                  </a:cubicBezTo>
                  <a:close/>
                  <a:moveTo>
                    <a:pt x="5899988" y="353401"/>
                  </a:moveTo>
                  <a:cubicBezTo>
                    <a:pt x="5909943" y="353401"/>
                    <a:pt x="5918013" y="361471"/>
                    <a:pt x="5918013" y="371425"/>
                  </a:cubicBezTo>
                  <a:cubicBezTo>
                    <a:pt x="5918013" y="381380"/>
                    <a:pt x="5909943" y="389450"/>
                    <a:pt x="5899988" y="389450"/>
                  </a:cubicBezTo>
                  <a:cubicBezTo>
                    <a:pt x="5890033" y="389450"/>
                    <a:pt x="5881963" y="381380"/>
                    <a:pt x="5881963" y="371425"/>
                  </a:cubicBezTo>
                  <a:cubicBezTo>
                    <a:pt x="5881963" y="361471"/>
                    <a:pt x="5890033" y="353401"/>
                    <a:pt x="5899988" y="353401"/>
                  </a:cubicBezTo>
                  <a:close/>
                  <a:moveTo>
                    <a:pt x="4842556" y="353401"/>
                  </a:moveTo>
                  <a:cubicBezTo>
                    <a:pt x="4852511" y="353401"/>
                    <a:pt x="4860581" y="361471"/>
                    <a:pt x="4860581" y="371425"/>
                  </a:cubicBezTo>
                  <a:cubicBezTo>
                    <a:pt x="4860581" y="381380"/>
                    <a:pt x="4852511" y="389450"/>
                    <a:pt x="4842556" y="389450"/>
                  </a:cubicBezTo>
                  <a:cubicBezTo>
                    <a:pt x="4832601" y="389450"/>
                    <a:pt x="4824532" y="381380"/>
                    <a:pt x="4824532" y="371425"/>
                  </a:cubicBezTo>
                  <a:cubicBezTo>
                    <a:pt x="4824532" y="361471"/>
                    <a:pt x="4832601" y="353401"/>
                    <a:pt x="4842556" y="353401"/>
                  </a:cubicBezTo>
                  <a:close/>
                  <a:moveTo>
                    <a:pt x="4518117" y="353401"/>
                  </a:moveTo>
                  <a:cubicBezTo>
                    <a:pt x="4528072" y="353401"/>
                    <a:pt x="4536142" y="361471"/>
                    <a:pt x="4536142" y="371425"/>
                  </a:cubicBezTo>
                  <a:cubicBezTo>
                    <a:pt x="4536142" y="381380"/>
                    <a:pt x="4528072" y="389450"/>
                    <a:pt x="4518117" y="389450"/>
                  </a:cubicBezTo>
                  <a:cubicBezTo>
                    <a:pt x="4508162" y="389450"/>
                    <a:pt x="4500092" y="381380"/>
                    <a:pt x="4500092" y="371425"/>
                  </a:cubicBezTo>
                  <a:cubicBezTo>
                    <a:pt x="4500092" y="361471"/>
                    <a:pt x="4508162" y="353401"/>
                    <a:pt x="4518117" y="353401"/>
                  </a:cubicBezTo>
                  <a:close/>
                  <a:moveTo>
                    <a:pt x="4403962" y="353401"/>
                  </a:moveTo>
                  <a:cubicBezTo>
                    <a:pt x="4413917" y="353401"/>
                    <a:pt x="4421987" y="361471"/>
                    <a:pt x="4421987" y="371425"/>
                  </a:cubicBezTo>
                  <a:cubicBezTo>
                    <a:pt x="4421987" y="381380"/>
                    <a:pt x="4413917" y="389450"/>
                    <a:pt x="4403962" y="389450"/>
                  </a:cubicBezTo>
                  <a:cubicBezTo>
                    <a:pt x="4394008" y="389450"/>
                    <a:pt x="4385938" y="381380"/>
                    <a:pt x="4385938" y="371425"/>
                  </a:cubicBezTo>
                  <a:cubicBezTo>
                    <a:pt x="4385938" y="361471"/>
                    <a:pt x="4394008" y="353401"/>
                    <a:pt x="4403962" y="353401"/>
                  </a:cubicBezTo>
                  <a:close/>
                  <a:moveTo>
                    <a:pt x="4151621" y="353401"/>
                  </a:moveTo>
                  <a:cubicBezTo>
                    <a:pt x="4161576" y="353401"/>
                    <a:pt x="4169646" y="361471"/>
                    <a:pt x="4169646" y="371425"/>
                  </a:cubicBezTo>
                  <a:cubicBezTo>
                    <a:pt x="4169646" y="381380"/>
                    <a:pt x="4161576" y="389450"/>
                    <a:pt x="4151621" y="389450"/>
                  </a:cubicBezTo>
                  <a:cubicBezTo>
                    <a:pt x="4141666" y="389450"/>
                    <a:pt x="4133597" y="381380"/>
                    <a:pt x="4133597" y="371425"/>
                  </a:cubicBezTo>
                  <a:cubicBezTo>
                    <a:pt x="4133597" y="361471"/>
                    <a:pt x="4141666" y="353401"/>
                    <a:pt x="4151621" y="353401"/>
                  </a:cubicBezTo>
                  <a:close/>
                  <a:moveTo>
                    <a:pt x="3911295" y="347392"/>
                  </a:moveTo>
                  <a:cubicBezTo>
                    <a:pt x="3921250" y="347392"/>
                    <a:pt x="3929320" y="355462"/>
                    <a:pt x="3929320" y="365417"/>
                  </a:cubicBezTo>
                  <a:cubicBezTo>
                    <a:pt x="3929320" y="375371"/>
                    <a:pt x="3921250" y="383441"/>
                    <a:pt x="3911295" y="383441"/>
                  </a:cubicBezTo>
                  <a:cubicBezTo>
                    <a:pt x="3901340" y="383441"/>
                    <a:pt x="3893271" y="375371"/>
                    <a:pt x="3893271" y="365417"/>
                  </a:cubicBezTo>
                  <a:cubicBezTo>
                    <a:pt x="3893271" y="355462"/>
                    <a:pt x="3901340" y="347392"/>
                    <a:pt x="3911295" y="347392"/>
                  </a:cubicBezTo>
                  <a:close/>
                  <a:moveTo>
                    <a:pt x="2078814" y="347392"/>
                  </a:moveTo>
                  <a:cubicBezTo>
                    <a:pt x="2088769" y="347392"/>
                    <a:pt x="2096839" y="355462"/>
                    <a:pt x="2096839" y="365417"/>
                  </a:cubicBezTo>
                  <a:cubicBezTo>
                    <a:pt x="2096839" y="375371"/>
                    <a:pt x="2088769" y="383441"/>
                    <a:pt x="2078814" y="383441"/>
                  </a:cubicBezTo>
                  <a:cubicBezTo>
                    <a:pt x="2068860" y="383441"/>
                    <a:pt x="2060790" y="375371"/>
                    <a:pt x="2060790" y="365417"/>
                  </a:cubicBezTo>
                  <a:cubicBezTo>
                    <a:pt x="2060790" y="355462"/>
                    <a:pt x="2068860" y="347392"/>
                    <a:pt x="2078814" y="347392"/>
                  </a:cubicBezTo>
                  <a:close/>
                  <a:moveTo>
                    <a:pt x="1345823" y="347392"/>
                  </a:moveTo>
                  <a:cubicBezTo>
                    <a:pt x="1355777" y="347392"/>
                    <a:pt x="1363847" y="355462"/>
                    <a:pt x="1363847" y="365417"/>
                  </a:cubicBezTo>
                  <a:cubicBezTo>
                    <a:pt x="1363847" y="375371"/>
                    <a:pt x="1355777" y="383441"/>
                    <a:pt x="1345823" y="383441"/>
                  </a:cubicBezTo>
                  <a:cubicBezTo>
                    <a:pt x="1335868" y="383441"/>
                    <a:pt x="1327798" y="375371"/>
                    <a:pt x="1327798" y="365417"/>
                  </a:cubicBezTo>
                  <a:cubicBezTo>
                    <a:pt x="1327798" y="355462"/>
                    <a:pt x="1335868" y="347392"/>
                    <a:pt x="1345823" y="347392"/>
                  </a:cubicBezTo>
                  <a:close/>
                  <a:moveTo>
                    <a:pt x="1556107" y="341384"/>
                  </a:moveTo>
                  <a:cubicBezTo>
                    <a:pt x="1566061" y="341384"/>
                    <a:pt x="1574131" y="349453"/>
                    <a:pt x="1574131" y="359408"/>
                  </a:cubicBezTo>
                  <a:cubicBezTo>
                    <a:pt x="1574131" y="369363"/>
                    <a:pt x="1566061" y="377433"/>
                    <a:pt x="1556107" y="377433"/>
                  </a:cubicBezTo>
                  <a:cubicBezTo>
                    <a:pt x="1546152" y="377433"/>
                    <a:pt x="1538082" y="369363"/>
                    <a:pt x="1538082" y="359408"/>
                  </a:cubicBezTo>
                  <a:cubicBezTo>
                    <a:pt x="1538082" y="349453"/>
                    <a:pt x="1546152" y="341384"/>
                    <a:pt x="1556107" y="341384"/>
                  </a:cubicBezTo>
                  <a:close/>
                  <a:moveTo>
                    <a:pt x="306414" y="341384"/>
                  </a:moveTo>
                  <a:cubicBezTo>
                    <a:pt x="316369" y="341384"/>
                    <a:pt x="324439" y="349453"/>
                    <a:pt x="324439" y="359408"/>
                  </a:cubicBezTo>
                  <a:cubicBezTo>
                    <a:pt x="324439" y="369363"/>
                    <a:pt x="316369" y="377433"/>
                    <a:pt x="306414" y="377433"/>
                  </a:cubicBezTo>
                  <a:cubicBezTo>
                    <a:pt x="296460" y="377433"/>
                    <a:pt x="288390" y="369363"/>
                    <a:pt x="288390" y="359408"/>
                  </a:cubicBezTo>
                  <a:cubicBezTo>
                    <a:pt x="288390" y="349453"/>
                    <a:pt x="296460" y="341384"/>
                    <a:pt x="306414" y="341384"/>
                  </a:cubicBezTo>
                  <a:close/>
                  <a:moveTo>
                    <a:pt x="6206403" y="335376"/>
                  </a:moveTo>
                  <a:cubicBezTo>
                    <a:pt x="6216358" y="335376"/>
                    <a:pt x="6224428" y="343446"/>
                    <a:pt x="6224428" y="353400"/>
                  </a:cubicBezTo>
                  <a:cubicBezTo>
                    <a:pt x="6224428" y="363355"/>
                    <a:pt x="6216358" y="371425"/>
                    <a:pt x="6206403" y="371425"/>
                  </a:cubicBezTo>
                  <a:cubicBezTo>
                    <a:pt x="6196449" y="371425"/>
                    <a:pt x="6188379" y="363355"/>
                    <a:pt x="6188379" y="353400"/>
                  </a:cubicBezTo>
                  <a:cubicBezTo>
                    <a:pt x="6188379" y="343446"/>
                    <a:pt x="6196449" y="335376"/>
                    <a:pt x="6206403" y="335376"/>
                  </a:cubicBezTo>
                  <a:close/>
                  <a:moveTo>
                    <a:pt x="1670261" y="335376"/>
                  </a:moveTo>
                  <a:cubicBezTo>
                    <a:pt x="1680216" y="335376"/>
                    <a:pt x="1688286" y="343446"/>
                    <a:pt x="1688286" y="353400"/>
                  </a:cubicBezTo>
                  <a:cubicBezTo>
                    <a:pt x="1688286" y="363355"/>
                    <a:pt x="1680216" y="371425"/>
                    <a:pt x="1670261" y="371425"/>
                  </a:cubicBezTo>
                  <a:cubicBezTo>
                    <a:pt x="1660307" y="371425"/>
                    <a:pt x="1652237" y="363355"/>
                    <a:pt x="1652237" y="353400"/>
                  </a:cubicBezTo>
                  <a:cubicBezTo>
                    <a:pt x="1652237" y="343446"/>
                    <a:pt x="1660307" y="335376"/>
                    <a:pt x="1670261" y="335376"/>
                  </a:cubicBezTo>
                  <a:close/>
                  <a:moveTo>
                    <a:pt x="5767809" y="329368"/>
                  </a:moveTo>
                  <a:cubicBezTo>
                    <a:pt x="5777764" y="329368"/>
                    <a:pt x="5785834" y="337438"/>
                    <a:pt x="5785834" y="347392"/>
                  </a:cubicBezTo>
                  <a:cubicBezTo>
                    <a:pt x="5785834" y="357347"/>
                    <a:pt x="5777764" y="365417"/>
                    <a:pt x="5767809" y="365417"/>
                  </a:cubicBezTo>
                  <a:cubicBezTo>
                    <a:pt x="5757854" y="365417"/>
                    <a:pt x="5749785" y="357347"/>
                    <a:pt x="5749785" y="347392"/>
                  </a:cubicBezTo>
                  <a:cubicBezTo>
                    <a:pt x="5749785" y="337438"/>
                    <a:pt x="5757854" y="329368"/>
                    <a:pt x="5767809" y="329368"/>
                  </a:cubicBezTo>
                  <a:close/>
                  <a:moveTo>
                    <a:pt x="3797141" y="329368"/>
                  </a:moveTo>
                  <a:cubicBezTo>
                    <a:pt x="3807096" y="329368"/>
                    <a:pt x="3815166" y="337438"/>
                    <a:pt x="3815166" y="347392"/>
                  </a:cubicBezTo>
                  <a:cubicBezTo>
                    <a:pt x="3815166" y="357347"/>
                    <a:pt x="3807096" y="365417"/>
                    <a:pt x="3797141" y="365417"/>
                  </a:cubicBezTo>
                  <a:cubicBezTo>
                    <a:pt x="3787186" y="365417"/>
                    <a:pt x="3779116" y="357347"/>
                    <a:pt x="3779116" y="347392"/>
                  </a:cubicBezTo>
                  <a:cubicBezTo>
                    <a:pt x="3779116" y="337438"/>
                    <a:pt x="3787186" y="329368"/>
                    <a:pt x="3797141" y="329368"/>
                  </a:cubicBezTo>
                  <a:close/>
                  <a:moveTo>
                    <a:pt x="2673619" y="329368"/>
                  </a:moveTo>
                  <a:cubicBezTo>
                    <a:pt x="2683574" y="329368"/>
                    <a:pt x="2691644" y="337438"/>
                    <a:pt x="2691644" y="347392"/>
                  </a:cubicBezTo>
                  <a:cubicBezTo>
                    <a:pt x="2691644" y="357347"/>
                    <a:pt x="2683574" y="365417"/>
                    <a:pt x="2673619" y="365417"/>
                  </a:cubicBezTo>
                  <a:cubicBezTo>
                    <a:pt x="2663664" y="365417"/>
                    <a:pt x="2655595" y="357347"/>
                    <a:pt x="2655595" y="347392"/>
                  </a:cubicBezTo>
                  <a:cubicBezTo>
                    <a:pt x="2655595" y="337438"/>
                    <a:pt x="2663664" y="329368"/>
                    <a:pt x="2673619" y="329368"/>
                  </a:cubicBezTo>
                  <a:close/>
                  <a:moveTo>
                    <a:pt x="1898570" y="329368"/>
                  </a:moveTo>
                  <a:cubicBezTo>
                    <a:pt x="1908525" y="329368"/>
                    <a:pt x="1916595" y="337438"/>
                    <a:pt x="1916595" y="347392"/>
                  </a:cubicBezTo>
                  <a:cubicBezTo>
                    <a:pt x="1916595" y="357347"/>
                    <a:pt x="1908525" y="365417"/>
                    <a:pt x="1898570" y="365417"/>
                  </a:cubicBezTo>
                  <a:cubicBezTo>
                    <a:pt x="1888616" y="365417"/>
                    <a:pt x="1880546" y="357347"/>
                    <a:pt x="1880546" y="347392"/>
                  </a:cubicBezTo>
                  <a:cubicBezTo>
                    <a:pt x="1880546" y="337438"/>
                    <a:pt x="1888616" y="329368"/>
                    <a:pt x="1898570" y="329368"/>
                  </a:cubicBezTo>
                  <a:close/>
                  <a:moveTo>
                    <a:pt x="66089" y="323360"/>
                  </a:moveTo>
                  <a:cubicBezTo>
                    <a:pt x="76044" y="323360"/>
                    <a:pt x="84114" y="331430"/>
                    <a:pt x="84114" y="341384"/>
                  </a:cubicBezTo>
                  <a:cubicBezTo>
                    <a:pt x="84114" y="351339"/>
                    <a:pt x="76044" y="359409"/>
                    <a:pt x="66089" y="359409"/>
                  </a:cubicBezTo>
                  <a:cubicBezTo>
                    <a:pt x="56135" y="359409"/>
                    <a:pt x="48065" y="351339"/>
                    <a:pt x="48065" y="341384"/>
                  </a:cubicBezTo>
                  <a:cubicBezTo>
                    <a:pt x="48065" y="331430"/>
                    <a:pt x="56135" y="323360"/>
                    <a:pt x="66089" y="323360"/>
                  </a:cubicBezTo>
                  <a:close/>
                  <a:moveTo>
                    <a:pt x="5647646" y="317352"/>
                  </a:moveTo>
                  <a:cubicBezTo>
                    <a:pt x="5657601" y="317352"/>
                    <a:pt x="5665671" y="325422"/>
                    <a:pt x="5665671" y="335377"/>
                  </a:cubicBezTo>
                  <a:cubicBezTo>
                    <a:pt x="5665671" y="345331"/>
                    <a:pt x="5657601" y="353401"/>
                    <a:pt x="5647646" y="353401"/>
                  </a:cubicBezTo>
                  <a:cubicBezTo>
                    <a:pt x="5637691" y="353401"/>
                    <a:pt x="5629622" y="345331"/>
                    <a:pt x="5629622" y="335377"/>
                  </a:cubicBezTo>
                  <a:cubicBezTo>
                    <a:pt x="5629622" y="325422"/>
                    <a:pt x="5637691" y="317352"/>
                    <a:pt x="5647646" y="317352"/>
                  </a:cubicBezTo>
                  <a:close/>
                  <a:moveTo>
                    <a:pt x="3064148" y="311344"/>
                  </a:moveTo>
                  <a:cubicBezTo>
                    <a:pt x="3074103" y="311344"/>
                    <a:pt x="3082173" y="319413"/>
                    <a:pt x="3082173" y="329368"/>
                  </a:cubicBezTo>
                  <a:cubicBezTo>
                    <a:pt x="3082173" y="339323"/>
                    <a:pt x="3074103" y="347393"/>
                    <a:pt x="3064148" y="347393"/>
                  </a:cubicBezTo>
                  <a:cubicBezTo>
                    <a:pt x="3054193" y="347393"/>
                    <a:pt x="3046124" y="339323"/>
                    <a:pt x="3046124" y="329368"/>
                  </a:cubicBezTo>
                  <a:cubicBezTo>
                    <a:pt x="3046124" y="319413"/>
                    <a:pt x="3054193" y="311344"/>
                    <a:pt x="3064148" y="311344"/>
                  </a:cubicBezTo>
                  <a:close/>
                  <a:moveTo>
                    <a:pt x="2553457" y="311344"/>
                  </a:moveTo>
                  <a:cubicBezTo>
                    <a:pt x="2563412" y="311344"/>
                    <a:pt x="2571482" y="319413"/>
                    <a:pt x="2571482" y="329368"/>
                  </a:cubicBezTo>
                  <a:cubicBezTo>
                    <a:pt x="2571482" y="339323"/>
                    <a:pt x="2563412" y="347393"/>
                    <a:pt x="2553457" y="347393"/>
                  </a:cubicBezTo>
                  <a:cubicBezTo>
                    <a:pt x="2543502" y="347393"/>
                    <a:pt x="2535433" y="339323"/>
                    <a:pt x="2535433" y="329368"/>
                  </a:cubicBezTo>
                  <a:cubicBezTo>
                    <a:pt x="2535433" y="319413"/>
                    <a:pt x="2543502" y="311344"/>
                    <a:pt x="2553457" y="311344"/>
                  </a:cubicBezTo>
                  <a:close/>
                  <a:moveTo>
                    <a:pt x="6098257" y="305335"/>
                  </a:moveTo>
                  <a:cubicBezTo>
                    <a:pt x="6108212" y="305335"/>
                    <a:pt x="6116282" y="313405"/>
                    <a:pt x="6116282" y="323359"/>
                  </a:cubicBezTo>
                  <a:cubicBezTo>
                    <a:pt x="6116282" y="333314"/>
                    <a:pt x="6108212" y="341384"/>
                    <a:pt x="6098257" y="341384"/>
                  </a:cubicBezTo>
                  <a:cubicBezTo>
                    <a:pt x="6088302" y="341384"/>
                    <a:pt x="6080233" y="333314"/>
                    <a:pt x="6080233" y="323359"/>
                  </a:cubicBezTo>
                  <a:cubicBezTo>
                    <a:pt x="6080233" y="313405"/>
                    <a:pt x="6088302" y="305335"/>
                    <a:pt x="6098257" y="305335"/>
                  </a:cubicBezTo>
                  <a:close/>
                  <a:moveTo>
                    <a:pt x="1231667" y="305335"/>
                  </a:moveTo>
                  <a:cubicBezTo>
                    <a:pt x="1241622" y="305335"/>
                    <a:pt x="1249692" y="313405"/>
                    <a:pt x="1249692" y="323359"/>
                  </a:cubicBezTo>
                  <a:cubicBezTo>
                    <a:pt x="1249692" y="333314"/>
                    <a:pt x="1241622" y="341384"/>
                    <a:pt x="1231667" y="341384"/>
                  </a:cubicBezTo>
                  <a:cubicBezTo>
                    <a:pt x="1221713" y="341384"/>
                    <a:pt x="1213643" y="333314"/>
                    <a:pt x="1213643" y="323359"/>
                  </a:cubicBezTo>
                  <a:cubicBezTo>
                    <a:pt x="1213643" y="313405"/>
                    <a:pt x="1221713" y="305335"/>
                    <a:pt x="1231667" y="305335"/>
                  </a:cubicBezTo>
                  <a:close/>
                  <a:moveTo>
                    <a:pt x="174235" y="305335"/>
                  </a:moveTo>
                  <a:cubicBezTo>
                    <a:pt x="184190" y="305335"/>
                    <a:pt x="192260" y="313405"/>
                    <a:pt x="192260" y="323359"/>
                  </a:cubicBezTo>
                  <a:cubicBezTo>
                    <a:pt x="192260" y="333314"/>
                    <a:pt x="184190" y="341384"/>
                    <a:pt x="174235" y="341384"/>
                  </a:cubicBezTo>
                  <a:cubicBezTo>
                    <a:pt x="164281" y="341384"/>
                    <a:pt x="156211" y="333314"/>
                    <a:pt x="156211" y="323359"/>
                  </a:cubicBezTo>
                  <a:cubicBezTo>
                    <a:pt x="156211" y="313405"/>
                    <a:pt x="164281" y="305335"/>
                    <a:pt x="174235" y="305335"/>
                  </a:cubicBezTo>
                  <a:close/>
                  <a:moveTo>
                    <a:pt x="3520767" y="299327"/>
                  </a:moveTo>
                  <a:cubicBezTo>
                    <a:pt x="3530722" y="299327"/>
                    <a:pt x="3538792" y="307397"/>
                    <a:pt x="3538792" y="317351"/>
                  </a:cubicBezTo>
                  <a:cubicBezTo>
                    <a:pt x="3538792" y="327306"/>
                    <a:pt x="3530722" y="335376"/>
                    <a:pt x="3520767" y="335376"/>
                  </a:cubicBezTo>
                  <a:cubicBezTo>
                    <a:pt x="3510812" y="335376"/>
                    <a:pt x="3502743" y="327306"/>
                    <a:pt x="3502743" y="317351"/>
                  </a:cubicBezTo>
                  <a:cubicBezTo>
                    <a:pt x="3502743" y="307397"/>
                    <a:pt x="3510812" y="299327"/>
                    <a:pt x="3520767" y="299327"/>
                  </a:cubicBezTo>
                  <a:close/>
                  <a:moveTo>
                    <a:pt x="5347240" y="293319"/>
                  </a:moveTo>
                  <a:cubicBezTo>
                    <a:pt x="5357195" y="293319"/>
                    <a:pt x="5365265" y="301389"/>
                    <a:pt x="5365265" y="311343"/>
                  </a:cubicBezTo>
                  <a:cubicBezTo>
                    <a:pt x="5365265" y="321298"/>
                    <a:pt x="5357195" y="329368"/>
                    <a:pt x="5347240" y="329368"/>
                  </a:cubicBezTo>
                  <a:cubicBezTo>
                    <a:pt x="5337285" y="329368"/>
                    <a:pt x="5329216" y="321298"/>
                    <a:pt x="5329216" y="311343"/>
                  </a:cubicBezTo>
                  <a:cubicBezTo>
                    <a:pt x="5329216" y="301389"/>
                    <a:pt x="5337285" y="293319"/>
                    <a:pt x="5347240" y="293319"/>
                  </a:cubicBezTo>
                  <a:close/>
                  <a:moveTo>
                    <a:pt x="2439302" y="293319"/>
                  </a:moveTo>
                  <a:cubicBezTo>
                    <a:pt x="2449257" y="293319"/>
                    <a:pt x="2457327" y="301389"/>
                    <a:pt x="2457327" y="311343"/>
                  </a:cubicBezTo>
                  <a:cubicBezTo>
                    <a:pt x="2457327" y="321298"/>
                    <a:pt x="2449257" y="329368"/>
                    <a:pt x="2439302" y="329368"/>
                  </a:cubicBezTo>
                  <a:cubicBezTo>
                    <a:pt x="2429347" y="329368"/>
                    <a:pt x="2421278" y="321298"/>
                    <a:pt x="2421278" y="311343"/>
                  </a:cubicBezTo>
                  <a:cubicBezTo>
                    <a:pt x="2421278" y="301389"/>
                    <a:pt x="2429347" y="293319"/>
                    <a:pt x="2439302" y="293319"/>
                  </a:cubicBezTo>
                  <a:close/>
                  <a:moveTo>
                    <a:pt x="2301115" y="293319"/>
                  </a:moveTo>
                  <a:cubicBezTo>
                    <a:pt x="2311070" y="293319"/>
                    <a:pt x="2319140" y="301389"/>
                    <a:pt x="2319140" y="311343"/>
                  </a:cubicBezTo>
                  <a:cubicBezTo>
                    <a:pt x="2319140" y="321298"/>
                    <a:pt x="2311070" y="329368"/>
                    <a:pt x="2301115" y="329368"/>
                  </a:cubicBezTo>
                  <a:cubicBezTo>
                    <a:pt x="2291161" y="329368"/>
                    <a:pt x="2283091" y="321298"/>
                    <a:pt x="2283091" y="311343"/>
                  </a:cubicBezTo>
                  <a:cubicBezTo>
                    <a:pt x="2283091" y="301389"/>
                    <a:pt x="2291161" y="293319"/>
                    <a:pt x="2301115" y="293319"/>
                  </a:cubicBezTo>
                  <a:close/>
                  <a:moveTo>
                    <a:pt x="1447960" y="293319"/>
                  </a:moveTo>
                  <a:cubicBezTo>
                    <a:pt x="1457915" y="293319"/>
                    <a:pt x="1465985" y="301389"/>
                    <a:pt x="1465985" y="311343"/>
                  </a:cubicBezTo>
                  <a:cubicBezTo>
                    <a:pt x="1465985" y="321298"/>
                    <a:pt x="1457915" y="329368"/>
                    <a:pt x="1447960" y="329368"/>
                  </a:cubicBezTo>
                  <a:cubicBezTo>
                    <a:pt x="1438006" y="329368"/>
                    <a:pt x="1429936" y="321298"/>
                    <a:pt x="1429936" y="311343"/>
                  </a:cubicBezTo>
                  <a:cubicBezTo>
                    <a:pt x="1429936" y="301389"/>
                    <a:pt x="1438006" y="293319"/>
                    <a:pt x="1447960" y="293319"/>
                  </a:cubicBezTo>
                  <a:close/>
                  <a:moveTo>
                    <a:pt x="901219" y="293319"/>
                  </a:moveTo>
                  <a:cubicBezTo>
                    <a:pt x="911174" y="293319"/>
                    <a:pt x="919244" y="301389"/>
                    <a:pt x="919244" y="311343"/>
                  </a:cubicBezTo>
                  <a:cubicBezTo>
                    <a:pt x="919244" y="321298"/>
                    <a:pt x="911174" y="329368"/>
                    <a:pt x="901219" y="329368"/>
                  </a:cubicBezTo>
                  <a:cubicBezTo>
                    <a:pt x="891265" y="329368"/>
                    <a:pt x="883195" y="321298"/>
                    <a:pt x="883195" y="311343"/>
                  </a:cubicBezTo>
                  <a:cubicBezTo>
                    <a:pt x="883195" y="301389"/>
                    <a:pt x="891265" y="293319"/>
                    <a:pt x="901219" y="293319"/>
                  </a:cubicBezTo>
                  <a:close/>
                  <a:moveTo>
                    <a:pt x="552748" y="293319"/>
                  </a:moveTo>
                  <a:cubicBezTo>
                    <a:pt x="562703" y="293319"/>
                    <a:pt x="570773" y="301389"/>
                    <a:pt x="570773" y="311343"/>
                  </a:cubicBezTo>
                  <a:cubicBezTo>
                    <a:pt x="570773" y="321298"/>
                    <a:pt x="562703" y="329368"/>
                    <a:pt x="552748" y="329368"/>
                  </a:cubicBezTo>
                  <a:cubicBezTo>
                    <a:pt x="542794" y="329368"/>
                    <a:pt x="534724" y="321298"/>
                    <a:pt x="534724" y="311343"/>
                  </a:cubicBezTo>
                  <a:cubicBezTo>
                    <a:pt x="534724" y="301389"/>
                    <a:pt x="542794" y="293319"/>
                    <a:pt x="552748" y="293319"/>
                  </a:cubicBezTo>
                  <a:close/>
                  <a:moveTo>
                    <a:pt x="6326566" y="287311"/>
                  </a:moveTo>
                  <a:cubicBezTo>
                    <a:pt x="6336521" y="287311"/>
                    <a:pt x="6344591" y="295381"/>
                    <a:pt x="6344591" y="305336"/>
                  </a:cubicBezTo>
                  <a:cubicBezTo>
                    <a:pt x="6344591" y="315290"/>
                    <a:pt x="6336522" y="323360"/>
                    <a:pt x="6326566" y="323360"/>
                  </a:cubicBezTo>
                  <a:cubicBezTo>
                    <a:pt x="6316612" y="323360"/>
                    <a:pt x="6308542" y="315290"/>
                    <a:pt x="6308542" y="305336"/>
                  </a:cubicBezTo>
                  <a:cubicBezTo>
                    <a:pt x="6308542" y="295381"/>
                    <a:pt x="6316611" y="287311"/>
                    <a:pt x="6326566" y="287311"/>
                  </a:cubicBezTo>
                  <a:close/>
                  <a:moveTo>
                    <a:pt x="5503451" y="287311"/>
                  </a:moveTo>
                  <a:cubicBezTo>
                    <a:pt x="5513406" y="287311"/>
                    <a:pt x="5521476" y="295381"/>
                    <a:pt x="5521476" y="305336"/>
                  </a:cubicBezTo>
                  <a:cubicBezTo>
                    <a:pt x="5521476" y="315290"/>
                    <a:pt x="5513406" y="323360"/>
                    <a:pt x="5503451" y="323360"/>
                  </a:cubicBezTo>
                  <a:cubicBezTo>
                    <a:pt x="5493496" y="323360"/>
                    <a:pt x="5485427" y="315290"/>
                    <a:pt x="5485427" y="305336"/>
                  </a:cubicBezTo>
                  <a:cubicBezTo>
                    <a:pt x="5485427" y="295381"/>
                    <a:pt x="5493496" y="287311"/>
                    <a:pt x="5503451" y="287311"/>
                  </a:cubicBezTo>
                  <a:close/>
                  <a:moveTo>
                    <a:pt x="1808448" y="287311"/>
                  </a:moveTo>
                  <a:cubicBezTo>
                    <a:pt x="1818403" y="287311"/>
                    <a:pt x="1826473" y="295381"/>
                    <a:pt x="1826473" y="305336"/>
                  </a:cubicBezTo>
                  <a:cubicBezTo>
                    <a:pt x="1826473" y="315290"/>
                    <a:pt x="1818403" y="323360"/>
                    <a:pt x="1808448" y="323360"/>
                  </a:cubicBezTo>
                  <a:cubicBezTo>
                    <a:pt x="1798494" y="323360"/>
                    <a:pt x="1790424" y="315290"/>
                    <a:pt x="1790424" y="305336"/>
                  </a:cubicBezTo>
                  <a:cubicBezTo>
                    <a:pt x="1790424" y="295381"/>
                    <a:pt x="1798494" y="287311"/>
                    <a:pt x="1808448" y="287311"/>
                  </a:cubicBezTo>
                  <a:close/>
                  <a:moveTo>
                    <a:pt x="672910" y="287311"/>
                  </a:moveTo>
                  <a:cubicBezTo>
                    <a:pt x="682865" y="287311"/>
                    <a:pt x="690935" y="295381"/>
                    <a:pt x="690935" y="305336"/>
                  </a:cubicBezTo>
                  <a:cubicBezTo>
                    <a:pt x="690935" y="315290"/>
                    <a:pt x="682865" y="323360"/>
                    <a:pt x="672910" y="323360"/>
                  </a:cubicBezTo>
                  <a:cubicBezTo>
                    <a:pt x="662956" y="323360"/>
                    <a:pt x="654886" y="315290"/>
                    <a:pt x="654886" y="305336"/>
                  </a:cubicBezTo>
                  <a:cubicBezTo>
                    <a:pt x="654886" y="295381"/>
                    <a:pt x="662956" y="287311"/>
                    <a:pt x="672910" y="287311"/>
                  </a:cubicBezTo>
                  <a:close/>
                  <a:moveTo>
                    <a:pt x="4710377" y="275295"/>
                  </a:moveTo>
                  <a:cubicBezTo>
                    <a:pt x="4720332" y="275295"/>
                    <a:pt x="4728402" y="283365"/>
                    <a:pt x="4728402" y="293319"/>
                  </a:cubicBezTo>
                  <a:cubicBezTo>
                    <a:pt x="4728402" y="303274"/>
                    <a:pt x="4720332" y="311344"/>
                    <a:pt x="4710377" y="311344"/>
                  </a:cubicBezTo>
                  <a:cubicBezTo>
                    <a:pt x="4700423" y="311344"/>
                    <a:pt x="4692353" y="303274"/>
                    <a:pt x="4692353" y="293319"/>
                  </a:cubicBezTo>
                  <a:cubicBezTo>
                    <a:pt x="4692353" y="283365"/>
                    <a:pt x="4700423" y="275295"/>
                    <a:pt x="4710377" y="275295"/>
                  </a:cubicBezTo>
                  <a:close/>
                  <a:moveTo>
                    <a:pt x="4962719" y="269287"/>
                  </a:moveTo>
                  <a:cubicBezTo>
                    <a:pt x="4972674" y="269287"/>
                    <a:pt x="4980744" y="277357"/>
                    <a:pt x="4980744" y="287311"/>
                  </a:cubicBezTo>
                  <a:cubicBezTo>
                    <a:pt x="4980744" y="297266"/>
                    <a:pt x="4972674" y="305336"/>
                    <a:pt x="4962719" y="305336"/>
                  </a:cubicBezTo>
                  <a:cubicBezTo>
                    <a:pt x="4952764" y="305336"/>
                    <a:pt x="4944695" y="297266"/>
                    <a:pt x="4944695" y="287311"/>
                  </a:cubicBezTo>
                  <a:cubicBezTo>
                    <a:pt x="4944695" y="277357"/>
                    <a:pt x="4952764" y="269287"/>
                    <a:pt x="4962719" y="269287"/>
                  </a:cubicBezTo>
                  <a:close/>
                  <a:moveTo>
                    <a:pt x="3652945" y="269287"/>
                  </a:moveTo>
                  <a:cubicBezTo>
                    <a:pt x="3662900" y="269287"/>
                    <a:pt x="3670970" y="277357"/>
                    <a:pt x="3670970" y="287311"/>
                  </a:cubicBezTo>
                  <a:cubicBezTo>
                    <a:pt x="3670970" y="297266"/>
                    <a:pt x="3662900" y="305336"/>
                    <a:pt x="3652945" y="305336"/>
                  </a:cubicBezTo>
                  <a:cubicBezTo>
                    <a:pt x="3642991" y="305336"/>
                    <a:pt x="3634921" y="297266"/>
                    <a:pt x="3634921" y="287311"/>
                  </a:cubicBezTo>
                  <a:cubicBezTo>
                    <a:pt x="3634921" y="277357"/>
                    <a:pt x="3642991" y="269287"/>
                    <a:pt x="3652945" y="269287"/>
                  </a:cubicBezTo>
                  <a:close/>
                  <a:moveTo>
                    <a:pt x="1123520" y="269287"/>
                  </a:moveTo>
                  <a:cubicBezTo>
                    <a:pt x="1133475" y="269287"/>
                    <a:pt x="1141545" y="277357"/>
                    <a:pt x="1141545" y="287311"/>
                  </a:cubicBezTo>
                  <a:cubicBezTo>
                    <a:pt x="1141545" y="297266"/>
                    <a:pt x="1133475" y="305336"/>
                    <a:pt x="1123520" y="305336"/>
                  </a:cubicBezTo>
                  <a:cubicBezTo>
                    <a:pt x="1113566" y="305336"/>
                    <a:pt x="1105496" y="297266"/>
                    <a:pt x="1105496" y="287311"/>
                  </a:cubicBezTo>
                  <a:cubicBezTo>
                    <a:pt x="1105496" y="277357"/>
                    <a:pt x="1113566" y="269287"/>
                    <a:pt x="1123520" y="269287"/>
                  </a:cubicBezTo>
                  <a:close/>
                  <a:moveTo>
                    <a:pt x="5112922" y="263279"/>
                  </a:moveTo>
                  <a:cubicBezTo>
                    <a:pt x="5122877" y="263279"/>
                    <a:pt x="5130947" y="271349"/>
                    <a:pt x="5130947" y="281303"/>
                  </a:cubicBezTo>
                  <a:cubicBezTo>
                    <a:pt x="5130947" y="291258"/>
                    <a:pt x="5122877" y="299328"/>
                    <a:pt x="5112922" y="299328"/>
                  </a:cubicBezTo>
                  <a:cubicBezTo>
                    <a:pt x="5102967" y="299328"/>
                    <a:pt x="5094898" y="291258"/>
                    <a:pt x="5094898" y="281303"/>
                  </a:cubicBezTo>
                  <a:cubicBezTo>
                    <a:pt x="5094898" y="271349"/>
                    <a:pt x="5102967" y="263279"/>
                    <a:pt x="5112922" y="263279"/>
                  </a:cubicBezTo>
                  <a:close/>
                  <a:moveTo>
                    <a:pt x="4217710" y="263279"/>
                  </a:moveTo>
                  <a:cubicBezTo>
                    <a:pt x="4227665" y="263279"/>
                    <a:pt x="4235735" y="271349"/>
                    <a:pt x="4235735" y="281303"/>
                  </a:cubicBezTo>
                  <a:cubicBezTo>
                    <a:pt x="4235735" y="291258"/>
                    <a:pt x="4227665" y="299328"/>
                    <a:pt x="4217710" y="299328"/>
                  </a:cubicBezTo>
                  <a:cubicBezTo>
                    <a:pt x="4207755" y="299328"/>
                    <a:pt x="4199685" y="291258"/>
                    <a:pt x="4199685" y="281303"/>
                  </a:cubicBezTo>
                  <a:cubicBezTo>
                    <a:pt x="4199685" y="271349"/>
                    <a:pt x="4207755" y="263279"/>
                    <a:pt x="4217710" y="263279"/>
                  </a:cubicBezTo>
                  <a:close/>
                  <a:moveTo>
                    <a:pt x="3190319" y="263279"/>
                  </a:moveTo>
                  <a:cubicBezTo>
                    <a:pt x="3200274" y="263279"/>
                    <a:pt x="3208344" y="271349"/>
                    <a:pt x="3208344" y="281303"/>
                  </a:cubicBezTo>
                  <a:cubicBezTo>
                    <a:pt x="3208344" y="291258"/>
                    <a:pt x="3200274" y="299328"/>
                    <a:pt x="3190319" y="299328"/>
                  </a:cubicBezTo>
                  <a:cubicBezTo>
                    <a:pt x="3180364" y="299328"/>
                    <a:pt x="3172295" y="291258"/>
                    <a:pt x="3172295" y="281303"/>
                  </a:cubicBezTo>
                  <a:cubicBezTo>
                    <a:pt x="3172295" y="271349"/>
                    <a:pt x="3180364" y="263279"/>
                    <a:pt x="3190319" y="263279"/>
                  </a:cubicBezTo>
                  <a:close/>
                  <a:moveTo>
                    <a:pt x="5996118" y="257270"/>
                  </a:moveTo>
                  <a:cubicBezTo>
                    <a:pt x="6006073" y="257270"/>
                    <a:pt x="6014143" y="265340"/>
                    <a:pt x="6014143" y="275295"/>
                  </a:cubicBezTo>
                  <a:cubicBezTo>
                    <a:pt x="6014143" y="285249"/>
                    <a:pt x="6006073" y="293319"/>
                    <a:pt x="5996118" y="293319"/>
                  </a:cubicBezTo>
                  <a:cubicBezTo>
                    <a:pt x="5986164" y="293319"/>
                    <a:pt x="5978094" y="285249"/>
                    <a:pt x="5978094" y="275295"/>
                  </a:cubicBezTo>
                  <a:cubicBezTo>
                    <a:pt x="5978094" y="265340"/>
                    <a:pt x="5986164" y="257270"/>
                    <a:pt x="5996118" y="257270"/>
                  </a:cubicBezTo>
                  <a:close/>
                  <a:moveTo>
                    <a:pt x="5233085" y="257270"/>
                  </a:moveTo>
                  <a:cubicBezTo>
                    <a:pt x="5243040" y="257270"/>
                    <a:pt x="5251110" y="265340"/>
                    <a:pt x="5251110" y="275295"/>
                  </a:cubicBezTo>
                  <a:cubicBezTo>
                    <a:pt x="5251110" y="285249"/>
                    <a:pt x="5243040" y="293319"/>
                    <a:pt x="5233085" y="293319"/>
                  </a:cubicBezTo>
                  <a:cubicBezTo>
                    <a:pt x="5223130" y="293319"/>
                    <a:pt x="5215061" y="285249"/>
                    <a:pt x="5215061" y="275295"/>
                  </a:cubicBezTo>
                  <a:cubicBezTo>
                    <a:pt x="5215061" y="265340"/>
                    <a:pt x="5223130" y="257270"/>
                    <a:pt x="5233085" y="257270"/>
                  </a:cubicBezTo>
                  <a:close/>
                  <a:moveTo>
                    <a:pt x="4584206" y="257270"/>
                  </a:moveTo>
                  <a:cubicBezTo>
                    <a:pt x="4594161" y="257270"/>
                    <a:pt x="4602231" y="265340"/>
                    <a:pt x="4602231" y="275295"/>
                  </a:cubicBezTo>
                  <a:cubicBezTo>
                    <a:pt x="4602231" y="285249"/>
                    <a:pt x="4594161" y="293319"/>
                    <a:pt x="4584206" y="293319"/>
                  </a:cubicBezTo>
                  <a:cubicBezTo>
                    <a:pt x="4574252" y="293319"/>
                    <a:pt x="4566182" y="285249"/>
                    <a:pt x="4566182" y="275295"/>
                  </a:cubicBezTo>
                  <a:cubicBezTo>
                    <a:pt x="4566182" y="265340"/>
                    <a:pt x="4574252" y="257270"/>
                    <a:pt x="4584206" y="257270"/>
                  </a:cubicBezTo>
                  <a:close/>
                  <a:moveTo>
                    <a:pt x="2156921" y="257270"/>
                  </a:moveTo>
                  <a:cubicBezTo>
                    <a:pt x="2166875" y="257270"/>
                    <a:pt x="2174945" y="265340"/>
                    <a:pt x="2174945" y="275295"/>
                  </a:cubicBezTo>
                  <a:cubicBezTo>
                    <a:pt x="2174945" y="285249"/>
                    <a:pt x="2166875" y="293319"/>
                    <a:pt x="2156921" y="293319"/>
                  </a:cubicBezTo>
                  <a:cubicBezTo>
                    <a:pt x="2146966" y="293319"/>
                    <a:pt x="2138896" y="285249"/>
                    <a:pt x="2138896" y="275295"/>
                  </a:cubicBezTo>
                  <a:cubicBezTo>
                    <a:pt x="2138896" y="265340"/>
                    <a:pt x="2146966" y="257270"/>
                    <a:pt x="2156921" y="257270"/>
                  </a:cubicBezTo>
                  <a:close/>
                  <a:moveTo>
                    <a:pt x="781057" y="257270"/>
                  </a:moveTo>
                  <a:cubicBezTo>
                    <a:pt x="791012" y="257270"/>
                    <a:pt x="799082" y="265340"/>
                    <a:pt x="799082" y="275295"/>
                  </a:cubicBezTo>
                  <a:cubicBezTo>
                    <a:pt x="799082" y="285249"/>
                    <a:pt x="791012" y="293319"/>
                    <a:pt x="781057" y="293319"/>
                  </a:cubicBezTo>
                  <a:cubicBezTo>
                    <a:pt x="771103" y="293319"/>
                    <a:pt x="763033" y="285249"/>
                    <a:pt x="763033" y="275295"/>
                  </a:cubicBezTo>
                  <a:cubicBezTo>
                    <a:pt x="763033" y="265340"/>
                    <a:pt x="771103" y="257270"/>
                    <a:pt x="781057" y="257270"/>
                  </a:cubicBezTo>
                  <a:close/>
                  <a:moveTo>
                    <a:pt x="420569" y="257270"/>
                  </a:moveTo>
                  <a:cubicBezTo>
                    <a:pt x="430524" y="257270"/>
                    <a:pt x="438594" y="265340"/>
                    <a:pt x="438594" y="275295"/>
                  </a:cubicBezTo>
                  <a:cubicBezTo>
                    <a:pt x="438594" y="285249"/>
                    <a:pt x="430524" y="293319"/>
                    <a:pt x="420569" y="293319"/>
                  </a:cubicBezTo>
                  <a:cubicBezTo>
                    <a:pt x="410615" y="293319"/>
                    <a:pt x="402545" y="285249"/>
                    <a:pt x="402545" y="275295"/>
                  </a:cubicBezTo>
                  <a:cubicBezTo>
                    <a:pt x="402545" y="265340"/>
                    <a:pt x="410615" y="257270"/>
                    <a:pt x="420569" y="257270"/>
                  </a:cubicBezTo>
                  <a:close/>
                  <a:moveTo>
                    <a:pt x="5845915" y="245254"/>
                  </a:moveTo>
                  <a:cubicBezTo>
                    <a:pt x="5855870" y="245254"/>
                    <a:pt x="5863940" y="253324"/>
                    <a:pt x="5863940" y="263278"/>
                  </a:cubicBezTo>
                  <a:cubicBezTo>
                    <a:pt x="5863940" y="273233"/>
                    <a:pt x="5855870" y="281303"/>
                    <a:pt x="5845915" y="281303"/>
                  </a:cubicBezTo>
                  <a:cubicBezTo>
                    <a:pt x="5835961" y="281303"/>
                    <a:pt x="5827891" y="273233"/>
                    <a:pt x="5827891" y="263278"/>
                  </a:cubicBezTo>
                  <a:cubicBezTo>
                    <a:pt x="5827891" y="253324"/>
                    <a:pt x="5835961" y="245254"/>
                    <a:pt x="5845915" y="245254"/>
                  </a:cubicBezTo>
                  <a:close/>
                  <a:moveTo>
                    <a:pt x="4013434" y="245254"/>
                  </a:moveTo>
                  <a:cubicBezTo>
                    <a:pt x="4023389" y="245254"/>
                    <a:pt x="4031459" y="253324"/>
                    <a:pt x="4031459" y="263278"/>
                  </a:cubicBezTo>
                  <a:cubicBezTo>
                    <a:pt x="4031459" y="273233"/>
                    <a:pt x="4023389" y="281303"/>
                    <a:pt x="4013434" y="281303"/>
                  </a:cubicBezTo>
                  <a:cubicBezTo>
                    <a:pt x="4003480" y="281303"/>
                    <a:pt x="3995410" y="273233"/>
                    <a:pt x="3995410" y="263278"/>
                  </a:cubicBezTo>
                  <a:cubicBezTo>
                    <a:pt x="3995410" y="253324"/>
                    <a:pt x="4003480" y="245254"/>
                    <a:pt x="4013434" y="245254"/>
                  </a:cubicBezTo>
                  <a:close/>
                  <a:moveTo>
                    <a:pt x="2841847" y="245254"/>
                  </a:moveTo>
                  <a:cubicBezTo>
                    <a:pt x="2851802" y="245254"/>
                    <a:pt x="2859872" y="253324"/>
                    <a:pt x="2859872" y="263278"/>
                  </a:cubicBezTo>
                  <a:cubicBezTo>
                    <a:pt x="2859872" y="273233"/>
                    <a:pt x="2851802" y="281303"/>
                    <a:pt x="2841847" y="281303"/>
                  </a:cubicBezTo>
                  <a:cubicBezTo>
                    <a:pt x="2831893" y="281303"/>
                    <a:pt x="2823823" y="273233"/>
                    <a:pt x="2823823" y="263278"/>
                  </a:cubicBezTo>
                  <a:cubicBezTo>
                    <a:pt x="2823823" y="253324"/>
                    <a:pt x="2831893" y="245254"/>
                    <a:pt x="2841847" y="245254"/>
                  </a:cubicBezTo>
                  <a:close/>
                  <a:moveTo>
                    <a:pt x="2006717" y="245254"/>
                  </a:moveTo>
                  <a:cubicBezTo>
                    <a:pt x="2016671" y="245254"/>
                    <a:pt x="2024741" y="253324"/>
                    <a:pt x="2024741" y="263278"/>
                  </a:cubicBezTo>
                  <a:cubicBezTo>
                    <a:pt x="2024741" y="273233"/>
                    <a:pt x="2016671" y="281303"/>
                    <a:pt x="2006717" y="281303"/>
                  </a:cubicBezTo>
                  <a:cubicBezTo>
                    <a:pt x="1996762" y="281303"/>
                    <a:pt x="1988692" y="273233"/>
                    <a:pt x="1988692" y="263278"/>
                  </a:cubicBezTo>
                  <a:cubicBezTo>
                    <a:pt x="1988692" y="253324"/>
                    <a:pt x="1996762" y="245254"/>
                    <a:pt x="2006717" y="245254"/>
                  </a:cubicBezTo>
                  <a:close/>
                  <a:moveTo>
                    <a:pt x="1009366" y="245254"/>
                  </a:moveTo>
                  <a:cubicBezTo>
                    <a:pt x="1019321" y="245254"/>
                    <a:pt x="1027391" y="253324"/>
                    <a:pt x="1027391" y="263278"/>
                  </a:cubicBezTo>
                  <a:cubicBezTo>
                    <a:pt x="1027391" y="273233"/>
                    <a:pt x="1019321" y="281303"/>
                    <a:pt x="1009366" y="281303"/>
                  </a:cubicBezTo>
                  <a:cubicBezTo>
                    <a:pt x="999412" y="281303"/>
                    <a:pt x="991342" y="273233"/>
                    <a:pt x="991342" y="263278"/>
                  </a:cubicBezTo>
                  <a:cubicBezTo>
                    <a:pt x="991342" y="253324"/>
                    <a:pt x="999412" y="245254"/>
                    <a:pt x="1009366" y="245254"/>
                  </a:cubicBezTo>
                  <a:close/>
                  <a:moveTo>
                    <a:pt x="4337873" y="239246"/>
                  </a:moveTo>
                  <a:cubicBezTo>
                    <a:pt x="4347828" y="239246"/>
                    <a:pt x="4355898" y="247316"/>
                    <a:pt x="4355898" y="257270"/>
                  </a:cubicBezTo>
                  <a:cubicBezTo>
                    <a:pt x="4355898" y="267225"/>
                    <a:pt x="4347828" y="275295"/>
                    <a:pt x="4337873" y="275295"/>
                  </a:cubicBezTo>
                  <a:cubicBezTo>
                    <a:pt x="4327918" y="275295"/>
                    <a:pt x="4319848" y="267225"/>
                    <a:pt x="4319848" y="257270"/>
                  </a:cubicBezTo>
                  <a:cubicBezTo>
                    <a:pt x="4319848" y="247316"/>
                    <a:pt x="4327918" y="239246"/>
                    <a:pt x="4337873" y="239246"/>
                  </a:cubicBezTo>
                  <a:close/>
                  <a:moveTo>
                    <a:pt x="3310482" y="239246"/>
                  </a:moveTo>
                  <a:cubicBezTo>
                    <a:pt x="3320437" y="239246"/>
                    <a:pt x="3328507" y="247316"/>
                    <a:pt x="3328507" y="257270"/>
                  </a:cubicBezTo>
                  <a:cubicBezTo>
                    <a:pt x="3328507" y="267225"/>
                    <a:pt x="3320437" y="275295"/>
                    <a:pt x="3310482" y="275295"/>
                  </a:cubicBezTo>
                  <a:cubicBezTo>
                    <a:pt x="3300527" y="275295"/>
                    <a:pt x="3292458" y="267225"/>
                    <a:pt x="3292458" y="257270"/>
                  </a:cubicBezTo>
                  <a:cubicBezTo>
                    <a:pt x="3292458" y="247316"/>
                    <a:pt x="3300527" y="239246"/>
                    <a:pt x="3310482" y="239246"/>
                  </a:cubicBezTo>
                  <a:close/>
                  <a:moveTo>
                    <a:pt x="3418628" y="233238"/>
                  </a:moveTo>
                  <a:cubicBezTo>
                    <a:pt x="3428583" y="233238"/>
                    <a:pt x="3436653" y="241308"/>
                    <a:pt x="3436653" y="251262"/>
                  </a:cubicBezTo>
                  <a:cubicBezTo>
                    <a:pt x="3436653" y="261217"/>
                    <a:pt x="3428583" y="269287"/>
                    <a:pt x="3418628" y="269287"/>
                  </a:cubicBezTo>
                  <a:cubicBezTo>
                    <a:pt x="3408674" y="269287"/>
                    <a:pt x="3400604" y="261217"/>
                    <a:pt x="3400604" y="251262"/>
                  </a:cubicBezTo>
                  <a:cubicBezTo>
                    <a:pt x="3400604" y="241308"/>
                    <a:pt x="3408674" y="233238"/>
                    <a:pt x="3418628" y="233238"/>
                  </a:cubicBezTo>
                  <a:close/>
                  <a:moveTo>
                    <a:pt x="4836548" y="227230"/>
                  </a:moveTo>
                  <a:cubicBezTo>
                    <a:pt x="4846503" y="227230"/>
                    <a:pt x="4854573" y="235300"/>
                    <a:pt x="4854573" y="245255"/>
                  </a:cubicBezTo>
                  <a:cubicBezTo>
                    <a:pt x="4854573" y="255209"/>
                    <a:pt x="4846503" y="263279"/>
                    <a:pt x="4836548" y="263279"/>
                  </a:cubicBezTo>
                  <a:cubicBezTo>
                    <a:pt x="4826593" y="263279"/>
                    <a:pt x="4818524" y="255209"/>
                    <a:pt x="4818524" y="245255"/>
                  </a:cubicBezTo>
                  <a:cubicBezTo>
                    <a:pt x="4818524" y="235300"/>
                    <a:pt x="4826593" y="227230"/>
                    <a:pt x="4836548" y="227230"/>
                  </a:cubicBezTo>
                  <a:close/>
                  <a:moveTo>
                    <a:pt x="2949994" y="227230"/>
                  </a:moveTo>
                  <a:cubicBezTo>
                    <a:pt x="2959949" y="227230"/>
                    <a:pt x="2968019" y="235300"/>
                    <a:pt x="2968019" y="245255"/>
                  </a:cubicBezTo>
                  <a:cubicBezTo>
                    <a:pt x="2968019" y="255209"/>
                    <a:pt x="2959949" y="263279"/>
                    <a:pt x="2949994" y="263279"/>
                  </a:cubicBezTo>
                  <a:cubicBezTo>
                    <a:pt x="2940039" y="263279"/>
                    <a:pt x="2931970" y="255209"/>
                    <a:pt x="2931970" y="245255"/>
                  </a:cubicBezTo>
                  <a:cubicBezTo>
                    <a:pt x="2931970" y="235300"/>
                    <a:pt x="2940039" y="227230"/>
                    <a:pt x="2949994" y="227230"/>
                  </a:cubicBezTo>
                  <a:close/>
                  <a:moveTo>
                    <a:pt x="2727693" y="227230"/>
                  </a:moveTo>
                  <a:cubicBezTo>
                    <a:pt x="2737648" y="227230"/>
                    <a:pt x="2745718" y="235300"/>
                    <a:pt x="2745718" y="245255"/>
                  </a:cubicBezTo>
                  <a:cubicBezTo>
                    <a:pt x="2745718" y="255209"/>
                    <a:pt x="2737648" y="263279"/>
                    <a:pt x="2727693" y="263279"/>
                  </a:cubicBezTo>
                  <a:cubicBezTo>
                    <a:pt x="2717739" y="263279"/>
                    <a:pt x="2709669" y="255209"/>
                    <a:pt x="2709669" y="245255"/>
                  </a:cubicBezTo>
                  <a:cubicBezTo>
                    <a:pt x="2709669" y="235300"/>
                    <a:pt x="2717739" y="227230"/>
                    <a:pt x="2727693" y="227230"/>
                  </a:cubicBezTo>
                  <a:close/>
                  <a:moveTo>
                    <a:pt x="270365" y="227230"/>
                  </a:moveTo>
                  <a:cubicBezTo>
                    <a:pt x="280320" y="227230"/>
                    <a:pt x="288390" y="235300"/>
                    <a:pt x="288390" y="245255"/>
                  </a:cubicBezTo>
                  <a:cubicBezTo>
                    <a:pt x="288390" y="255209"/>
                    <a:pt x="280320" y="263279"/>
                    <a:pt x="270365" y="263279"/>
                  </a:cubicBezTo>
                  <a:cubicBezTo>
                    <a:pt x="260411" y="263279"/>
                    <a:pt x="252341" y="255209"/>
                    <a:pt x="252341" y="245255"/>
                  </a:cubicBezTo>
                  <a:cubicBezTo>
                    <a:pt x="252341" y="235300"/>
                    <a:pt x="260411" y="227230"/>
                    <a:pt x="270365" y="227230"/>
                  </a:cubicBezTo>
                  <a:close/>
                  <a:moveTo>
                    <a:pt x="3893271" y="221222"/>
                  </a:moveTo>
                  <a:cubicBezTo>
                    <a:pt x="3903226" y="221222"/>
                    <a:pt x="3911296" y="229291"/>
                    <a:pt x="3911296" y="239246"/>
                  </a:cubicBezTo>
                  <a:cubicBezTo>
                    <a:pt x="3911296" y="249201"/>
                    <a:pt x="3903226" y="257271"/>
                    <a:pt x="3893271" y="257271"/>
                  </a:cubicBezTo>
                  <a:cubicBezTo>
                    <a:pt x="3883317" y="257271"/>
                    <a:pt x="3875247" y="249201"/>
                    <a:pt x="3875247" y="239246"/>
                  </a:cubicBezTo>
                  <a:cubicBezTo>
                    <a:pt x="3875247" y="229291"/>
                    <a:pt x="3883317" y="221222"/>
                    <a:pt x="3893271" y="221222"/>
                  </a:cubicBezTo>
                  <a:close/>
                  <a:moveTo>
                    <a:pt x="1682277" y="221222"/>
                  </a:moveTo>
                  <a:cubicBezTo>
                    <a:pt x="1692232" y="221222"/>
                    <a:pt x="1700302" y="229291"/>
                    <a:pt x="1700302" y="239246"/>
                  </a:cubicBezTo>
                  <a:cubicBezTo>
                    <a:pt x="1700302" y="249201"/>
                    <a:pt x="1692232" y="257271"/>
                    <a:pt x="1682277" y="257271"/>
                  </a:cubicBezTo>
                  <a:cubicBezTo>
                    <a:pt x="1672323" y="257271"/>
                    <a:pt x="1664253" y="249201"/>
                    <a:pt x="1664253" y="239246"/>
                  </a:cubicBezTo>
                  <a:cubicBezTo>
                    <a:pt x="1664253" y="229291"/>
                    <a:pt x="1672323" y="221222"/>
                    <a:pt x="1682277" y="221222"/>
                  </a:cubicBezTo>
                  <a:close/>
                  <a:moveTo>
                    <a:pt x="4458036" y="215213"/>
                  </a:moveTo>
                  <a:cubicBezTo>
                    <a:pt x="4467991" y="215213"/>
                    <a:pt x="4476061" y="223283"/>
                    <a:pt x="4476061" y="233237"/>
                  </a:cubicBezTo>
                  <a:cubicBezTo>
                    <a:pt x="4476061" y="243192"/>
                    <a:pt x="4467991" y="251262"/>
                    <a:pt x="4458036" y="251262"/>
                  </a:cubicBezTo>
                  <a:cubicBezTo>
                    <a:pt x="4448081" y="251262"/>
                    <a:pt x="4440011" y="243192"/>
                    <a:pt x="4440011" y="233237"/>
                  </a:cubicBezTo>
                  <a:cubicBezTo>
                    <a:pt x="4440011" y="223283"/>
                    <a:pt x="4448081" y="215213"/>
                    <a:pt x="4458036" y="215213"/>
                  </a:cubicBezTo>
                  <a:close/>
                  <a:moveTo>
                    <a:pt x="3767100" y="215213"/>
                  </a:moveTo>
                  <a:cubicBezTo>
                    <a:pt x="3777055" y="215213"/>
                    <a:pt x="3785125" y="223283"/>
                    <a:pt x="3785125" y="233237"/>
                  </a:cubicBezTo>
                  <a:cubicBezTo>
                    <a:pt x="3785125" y="243192"/>
                    <a:pt x="3777055" y="251262"/>
                    <a:pt x="3767100" y="251262"/>
                  </a:cubicBezTo>
                  <a:cubicBezTo>
                    <a:pt x="3757145" y="251262"/>
                    <a:pt x="3749075" y="243192"/>
                    <a:pt x="3749075" y="233237"/>
                  </a:cubicBezTo>
                  <a:cubicBezTo>
                    <a:pt x="3749075" y="223283"/>
                    <a:pt x="3757145" y="215213"/>
                    <a:pt x="3767100" y="215213"/>
                  </a:cubicBezTo>
                  <a:close/>
                  <a:moveTo>
                    <a:pt x="6224427" y="209205"/>
                  </a:moveTo>
                  <a:cubicBezTo>
                    <a:pt x="6234382" y="209205"/>
                    <a:pt x="6242452" y="217275"/>
                    <a:pt x="6242452" y="227229"/>
                  </a:cubicBezTo>
                  <a:cubicBezTo>
                    <a:pt x="6242452" y="237184"/>
                    <a:pt x="6234382" y="245254"/>
                    <a:pt x="6224427" y="245254"/>
                  </a:cubicBezTo>
                  <a:cubicBezTo>
                    <a:pt x="6214472" y="245254"/>
                    <a:pt x="6206403" y="237184"/>
                    <a:pt x="6206403" y="227229"/>
                  </a:cubicBezTo>
                  <a:cubicBezTo>
                    <a:pt x="6206403" y="217275"/>
                    <a:pt x="6214472" y="209205"/>
                    <a:pt x="6224427" y="209205"/>
                  </a:cubicBezTo>
                  <a:close/>
                  <a:moveTo>
                    <a:pt x="1315782" y="209205"/>
                  </a:moveTo>
                  <a:cubicBezTo>
                    <a:pt x="1325736" y="209205"/>
                    <a:pt x="1333806" y="217275"/>
                    <a:pt x="1333806" y="227229"/>
                  </a:cubicBezTo>
                  <a:cubicBezTo>
                    <a:pt x="1333806" y="237184"/>
                    <a:pt x="1325736" y="245254"/>
                    <a:pt x="1315782" y="245254"/>
                  </a:cubicBezTo>
                  <a:cubicBezTo>
                    <a:pt x="1305827" y="245254"/>
                    <a:pt x="1297757" y="237184"/>
                    <a:pt x="1297757" y="227229"/>
                  </a:cubicBezTo>
                  <a:cubicBezTo>
                    <a:pt x="1297757" y="217275"/>
                    <a:pt x="1305827" y="209205"/>
                    <a:pt x="1315782" y="209205"/>
                  </a:cubicBezTo>
                  <a:close/>
                  <a:moveTo>
                    <a:pt x="5713736" y="203197"/>
                  </a:moveTo>
                  <a:cubicBezTo>
                    <a:pt x="5723691" y="203197"/>
                    <a:pt x="5731761" y="211267"/>
                    <a:pt x="5731761" y="221221"/>
                  </a:cubicBezTo>
                  <a:cubicBezTo>
                    <a:pt x="5731761" y="231176"/>
                    <a:pt x="5723691" y="239246"/>
                    <a:pt x="5713736" y="239246"/>
                  </a:cubicBezTo>
                  <a:cubicBezTo>
                    <a:pt x="5703781" y="239246"/>
                    <a:pt x="5695712" y="231176"/>
                    <a:pt x="5695712" y="221221"/>
                  </a:cubicBezTo>
                  <a:cubicBezTo>
                    <a:pt x="5695712" y="211267"/>
                    <a:pt x="5703781" y="203197"/>
                    <a:pt x="5713736" y="203197"/>
                  </a:cubicBezTo>
                  <a:close/>
                  <a:moveTo>
                    <a:pt x="1550098" y="203197"/>
                  </a:moveTo>
                  <a:cubicBezTo>
                    <a:pt x="1560053" y="203197"/>
                    <a:pt x="1568123" y="211267"/>
                    <a:pt x="1568123" y="221221"/>
                  </a:cubicBezTo>
                  <a:cubicBezTo>
                    <a:pt x="1568123" y="231176"/>
                    <a:pt x="1560053" y="239246"/>
                    <a:pt x="1550098" y="239246"/>
                  </a:cubicBezTo>
                  <a:cubicBezTo>
                    <a:pt x="1540144" y="239246"/>
                    <a:pt x="1532074" y="231176"/>
                    <a:pt x="1532074" y="221221"/>
                  </a:cubicBezTo>
                  <a:cubicBezTo>
                    <a:pt x="1532074" y="211267"/>
                    <a:pt x="1540144" y="203197"/>
                    <a:pt x="1550098" y="203197"/>
                  </a:cubicBezTo>
                  <a:close/>
                  <a:moveTo>
                    <a:pt x="5587565" y="197189"/>
                  </a:moveTo>
                  <a:cubicBezTo>
                    <a:pt x="5597520" y="197189"/>
                    <a:pt x="5605590" y="205259"/>
                    <a:pt x="5605590" y="215214"/>
                  </a:cubicBezTo>
                  <a:cubicBezTo>
                    <a:pt x="5605590" y="225168"/>
                    <a:pt x="5597520" y="233238"/>
                    <a:pt x="5587565" y="233238"/>
                  </a:cubicBezTo>
                  <a:cubicBezTo>
                    <a:pt x="5577610" y="233238"/>
                    <a:pt x="5569541" y="225168"/>
                    <a:pt x="5569541" y="215214"/>
                  </a:cubicBezTo>
                  <a:cubicBezTo>
                    <a:pt x="5569541" y="205259"/>
                    <a:pt x="5577610" y="197189"/>
                    <a:pt x="5587565" y="197189"/>
                  </a:cubicBezTo>
                  <a:close/>
                  <a:moveTo>
                    <a:pt x="4121580" y="197189"/>
                  </a:moveTo>
                  <a:cubicBezTo>
                    <a:pt x="4131535" y="197189"/>
                    <a:pt x="4139605" y="205259"/>
                    <a:pt x="4139605" y="215214"/>
                  </a:cubicBezTo>
                  <a:cubicBezTo>
                    <a:pt x="4139605" y="225168"/>
                    <a:pt x="4131535" y="233238"/>
                    <a:pt x="4121580" y="233238"/>
                  </a:cubicBezTo>
                  <a:cubicBezTo>
                    <a:pt x="4111625" y="233238"/>
                    <a:pt x="4103556" y="225168"/>
                    <a:pt x="4103556" y="215214"/>
                  </a:cubicBezTo>
                  <a:cubicBezTo>
                    <a:pt x="4103556" y="205259"/>
                    <a:pt x="4111625" y="197189"/>
                    <a:pt x="4121580" y="197189"/>
                  </a:cubicBezTo>
                  <a:close/>
                  <a:moveTo>
                    <a:pt x="3076164" y="197189"/>
                  </a:moveTo>
                  <a:cubicBezTo>
                    <a:pt x="3086119" y="197189"/>
                    <a:pt x="3094189" y="205259"/>
                    <a:pt x="3094189" y="215214"/>
                  </a:cubicBezTo>
                  <a:cubicBezTo>
                    <a:pt x="3094189" y="225168"/>
                    <a:pt x="3086119" y="233238"/>
                    <a:pt x="3076164" y="233238"/>
                  </a:cubicBezTo>
                  <a:cubicBezTo>
                    <a:pt x="3066209" y="233238"/>
                    <a:pt x="3058139" y="225168"/>
                    <a:pt x="3058139" y="215214"/>
                  </a:cubicBezTo>
                  <a:cubicBezTo>
                    <a:pt x="3058139" y="205259"/>
                    <a:pt x="3066209" y="197189"/>
                    <a:pt x="3076164" y="197189"/>
                  </a:cubicBezTo>
                  <a:close/>
                  <a:moveTo>
                    <a:pt x="5449378" y="191181"/>
                  </a:moveTo>
                  <a:cubicBezTo>
                    <a:pt x="5459333" y="191181"/>
                    <a:pt x="5467403" y="199250"/>
                    <a:pt x="5467403" y="209205"/>
                  </a:cubicBezTo>
                  <a:cubicBezTo>
                    <a:pt x="5467403" y="219160"/>
                    <a:pt x="5459333" y="227230"/>
                    <a:pt x="5449378" y="227230"/>
                  </a:cubicBezTo>
                  <a:cubicBezTo>
                    <a:pt x="5439423" y="227230"/>
                    <a:pt x="5431353" y="219160"/>
                    <a:pt x="5431353" y="209205"/>
                  </a:cubicBezTo>
                  <a:cubicBezTo>
                    <a:pt x="5431353" y="199250"/>
                    <a:pt x="5439423" y="191181"/>
                    <a:pt x="5449378" y="191181"/>
                  </a:cubicBezTo>
                  <a:close/>
                  <a:moveTo>
                    <a:pt x="2607530" y="191181"/>
                  </a:moveTo>
                  <a:cubicBezTo>
                    <a:pt x="2617485" y="191181"/>
                    <a:pt x="2625555" y="199250"/>
                    <a:pt x="2625555" y="209205"/>
                  </a:cubicBezTo>
                  <a:cubicBezTo>
                    <a:pt x="2625555" y="219160"/>
                    <a:pt x="2617485" y="227230"/>
                    <a:pt x="2607530" y="227230"/>
                  </a:cubicBezTo>
                  <a:cubicBezTo>
                    <a:pt x="2597576" y="227230"/>
                    <a:pt x="2589506" y="219160"/>
                    <a:pt x="2589506" y="209205"/>
                  </a:cubicBezTo>
                  <a:cubicBezTo>
                    <a:pt x="2589506" y="199250"/>
                    <a:pt x="2597576" y="191181"/>
                    <a:pt x="2607530" y="191181"/>
                  </a:cubicBezTo>
                  <a:close/>
                  <a:moveTo>
                    <a:pt x="30040" y="191181"/>
                  </a:moveTo>
                  <a:cubicBezTo>
                    <a:pt x="39995" y="191181"/>
                    <a:pt x="48065" y="199250"/>
                    <a:pt x="48065" y="209205"/>
                  </a:cubicBezTo>
                  <a:cubicBezTo>
                    <a:pt x="48065" y="219160"/>
                    <a:pt x="39995" y="227230"/>
                    <a:pt x="30040" y="227230"/>
                  </a:cubicBezTo>
                  <a:cubicBezTo>
                    <a:pt x="20086" y="227230"/>
                    <a:pt x="12016" y="219160"/>
                    <a:pt x="12016" y="209205"/>
                  </a:cubicBezTo>
                  <a:cubicBezTo>
                    <a:pt x="12016" y="199250"/>
                    <a:pt x="20086" y="191181"/>
                    <a:pt x="30040" y="191181"/>
                  </a:cubicBezTo>
                  <a:close/>
                  <a:moveTo>
                    <a:pt x="6368623" y="185173"/>
                  </a:moveTo>
                  <a:cubicBezTo>
                    <a:pt x="6378577" y="185173"/>
                    <a:pt x="6386648" y="193243"/>
                    <a:pt x="6386648" y="203197"/>
                  </a:cubicBezTo>
                  <a:cubicBezTo>
                    <a:pt x="6386648" y="213152"/>
                    <a:pt x="6378578" y="221222"/>
                    <a:pt x="6368623" y="221222"/>
                  </a:cubicBezTo>
                  <a:cubicBezTo>
                    <a:pt x="6358669" y="221222"/>
                    <a:pt x="6350599" y="213152"/>
                    <a:pt x="6350599" y="203197"/>
                  </a:cubicBezTo>
                  <a:cubicBezTo>
                    <a:pt x="6350599" y="193243"/>
                    <a:pt x="6358668" y="185173"/>
                    <a:pt x="6368623" y="185173"/>
                  </a:cubicBezTo>
                  <a:close/>
                  <a:moveTo>
                    <a:pt x="2379221" y="179165"/>
                  </a:moveTo>
                  <a:cubicBezTo>
                    <a:pt x="2389176" y="179165"/>
                    <a:pt x="2397246" y="187235"/>
                    <a:pt x="2397246" y="197189"/>
                  </a:cubicBezTo>
                  <a:cubicBezTo>
                    <a:pt x="2397246" y="207144"/>
                    <a:pt x="2389176" y="215214"/>
                    <a:pt x="2379221" y="215214"/>
                  </a:cubicBezTo>
                  <a:cubicBezTo>
                    <a:pt x="2369267" y="215214"/>
                    <a:pt x="2361197" y="207144"/>
                    <a:pt x="2361197" y="197189"/>
                  </a:cubicBezTo>
                  <a:cubicBezTo>
                    <a:pt x="2361197" y="187235"/>
                    <a:pt x="2369267" y="179165"/>
                    <a:pt x="2379221" y="179165"/>
                  </a:cubicBezTo>
                  <a:close/>
                  <a:moveTo>
                    <a:pt x="2253050" y="179165"/>
                  </a:moveTo>
                  <a:cubicBezTo>
                    <a:pt x="2263005" y="179165"/>
                    <a:pt x="2271075" y="187235"/>
                    <a:pt x="2271075" y="197189"/>
                  </a:cubicBezTo>
                  <a:cubicBezTo>
                    <a:pt x="2271075" y="207144"/>
                    <a:pt x="2263005" y="215214"/>
                    <a:pt x="2253050" y="215214"/>
                  </a:cubicBezTo>
                  <a:cubicBezTo>
                    <a:pt x="2243096" y="215214"/>
                    <a:pt x="2235026" y="207144"/>
                    <a:pt x="2235026" y="197189"/>
                  </a:cubicBezTo>
                  <a:cubicBezTo>
                    <a:pt x="2235026" y="187235"/>
                    <a:pt x="2243096" y="179165"/>
                    <a:pt x="2253050" y="179165"/>
                  </a:cubicBezTo>
                  <a:close/>
                  <a:moveTo>
                    <a:pt x="624846" y="179165"/>
                  </a:moveTo>
                  <a:cubicBezTo>
                    <a:pt x="634800" y="179165"/>
                    <a:pt x="642870" y="187235"/>
                    <a:pt x="642870" y="197189"/>
                  </a:cubicBezTo>
                  <a:cubicBezTo>
                    <a:pt x="642870" y="207144"/>
                    <a:pt x="634800" y="215214"/>
                    <a:pt x="624846" y="215214"/>
                  </a:cubicBezTo>
                  <a:cubicBezTo>
                    <a:pt x="614891" y="215214"/>
                    <a:pt x="606821" y="207144"/>
                    <a:pt x="606821" y="197189"/>
                  </a:cubicBezTo>
                  <a:cubicBezTo>
                    <a:pt x="606821" y="187235"/>
                    <a:pt x="614891" y="179165"/>
                    <a:pt x="624846" y="179165"/>
                  </a:cubicBezTo>
                  <a:close/>
                  <a:moveTo>
                    <a:pt x="6116281" y="167148"/>
                  </a:moveTo>
                  <a:cubicBezTo>
                    <a:pt x="6126236" y="167148"/>
                    <a:pt x="6134306" y="175218"/>
                    <a:pt x="6134306" y="185173"/>
                  </a:cubicBezTo>
                  <a:cubicBezTo>
                    <a:pt x="6134306" y="195127"/>
                    <a:pt x="6126236" y="203197"/>
                    <a:pt x="6116281" y="203197"/>
                  </a:cubicBezTo>
                  <a:cubicBezTo>
                    <a:pt x="6106327" y="203197"/>
                    <a:pt x="6098257" y="195127"/>
                    <a:pt x="6098257" y="185173"/>
                  </a:cubicBezTo>
                  <a:cubicBezTo>
                    <a:pt x="6098257" y="175218"/>
                    <a:pt x="6106327" y="167148"/>
                    <a:pt x="6116281" y="167148"/>
                  </a:cubicBezTo>
                  <a:close/>
                  <a:moveTo>
                    <a:pt x="5311191" y="167148"/>
                  </a:moveTo>
                  <a:cubicBezTo>
                    <a:pt x="5321146" y="167148"/>
                    <a:pt x="5329216" y="175218"/>
                    <a:pt x="5329216" y="185173"/>
                  </a:cubicBezTo>
                  <a:cubicBezTo>
                    <a:pt x="5329216" y="195127"/>
                    <a:pt x="5321146" y="203197"/>
                    <a:pt x="5311191" y="203197"/>
                  </a:cubicBezTo>
                  <a:cubicBezTo>
                    <a:pt x="5301237" y="203197"/>
                    <a:pt x="5293167" y="195127"/>
                    <a:pt x="5293167" y="185173"/>
                  </a:cubicBezTo>
                  <a:cubicBezTo>
                    <a:pt x="5293167" y="175218"/>
                    <a:pt x="5301237" y="167148"/>
                    <a:pt x="5311191" y="167148"/>
                  </a:cubicBezTo>
                  <a:close/>
                  <a:moveTo>
                    <a:pt x="3508750" y="167148"/>
                  </a:moveTo>
                  <a:cubicBezTo>
                    <a:pt x="3518705" y="167148"/>
                    <a:pt x="3526775" y="175218"/>
                    <a:pt x="3526775" y="185173"/>
                  </a:cubicBezTo>
                  <a:cubicBezTo>
                    <a:pt x="3526775" y="195127"/>
                    <a:pt x="3518705" y="203197"/>
                    <a:pt x="3508750" y="203197"/>
                  </a:cubicBezTo>
                  <a:cubicBezTo>
                    <a:pt x="3498796" y="203197"/>
                    <a:pt x="3490726" y="195127"/>
                    <a:pt x="3490726" y="185173"/>
                  </a:cubicBezTo>
                  <a:cubicBezTo>
                    <a:pt x="3490726" y="175218"/>
                    <a:pt x="3498796" y="167148"/>
                    <a:pt x="3508750" y="167148"/>
                  </a:cubicBezTo>
                  <a:close/>
                  <a:moveTo>
                    <a:pt x="1820464" y="167148"/>
                  </a:moveTo>
                  <a:cubicBezTo>
                    <a:pt x="1830419" y="167148"/>
                    <a:pt x="1838489" y="175218"/>
                    <a:pt x="1838489" y="185173"/>
                  </a:cubicBezTo>
                  <a:cubicBezTo>
                    <a:pt x="1838489" y="195127"/>
                    <a:pt x="1830419" y="203197"/>
                    <a:pt x="1820464" y="203197"/>
                  </a:cubicBezTo>
                  <a:cubicBezTo>
                    <a:pt x="1810510" y="203197"/>
                    <a:pt x="1802440" y="195127"/>
                    <a:pt x="1802440" y="185173"/>
                  </a:cubicBezTo>
                  <a:cubicBezTo>
                    <a:pt x="1802440" y="175218"/>
                    <a:pt x="1810510" y="167148"/>
                    <a:pt x="1820464" y="167148"/>
                  </a:cubicBezTo>
                  <a:close/>
                  <a:moveTo>
                    <a:pt x="1423927" y="167148"/>
                  </a:moveTo>
                  <a:cubicBezTo>
                    <a:pt x="1433882" y="167148"/>
                    <a:pt x="1441952" y="175218"/>
                    <a:pt x="1441952" y="185173"/>
                  </a:cubicBezTo>
                  <a:cubicBezTo>
                    <a:pt x="1441952" y="195127"/>
                    <a:pt x="1433882" y="203197"/>
                    <a:pt x="1423927" y="203197"/>
                  </a:cubicBezTo>
                  <a:cubicBezTo>
                    <a:pt x="1413973" y="203197"/>
                    <a:pt x="1405903" y="195127"/>
                    <a:pt x="1405903" y="185173"/>
                  </a:cubicBezTo>
                  <a:cubicBezTo>
                    <a:pt x="1405903" y="175218"/>
                    <a:pt x="1413973" y="167148"/>
                    <a:pt x="1423927" y="167148"/>
                  </a:cubicBezTo>
                  <a:close/>
                  <a:moveTo>
                    <a:pt x="5100906" y="161140"/>
                  </a:moveTo>
                  <a:cubicBezTo>
                    <a:pt x="5110861" y="161140"/>
                    <a:pt x="5118931" y="169209"/>
                    <a:pt x="5118931" y="179164"/>
                  </a:cubicBezTo>
                  <a:cubicBezTo>
                    <a:pt x="5118931" y="189119"/>
                    <a:pt x="5110861" y="197189"/>
                    <a:pt x="5100906" y="197189"/>
                  </a:cubicBezTo>
                  <a:cubicBezTo>
                    <a:pt x="5090952" y="197189"/>
                    <a:pt x="5082882" y="189119"/>
                    <a:pt x="5082882" y="179164"/>
                  </a:cubicBezTo>
                  <a:cubicBezTo>
                    <a:pt x="5082882" y="169209"/>
                    <a:pt x="5090952" y="161140"/>
                    <a:pt x="5100906" y="161140"/>
                  </a:cubicBezTo>
                  <a:close/>
                  <a:moveTo>
                    <a:pt x="1189610" y="161140"/>
                  </a:moveTo>
                  <a:cubicBezTo>
                    <a:pt x="1199565" y="161140"/>
                    <a:pt x="1207635" y="169209"/>
                    <a:pt x="1207635" y="179164"/>
                  </a:cubicBezTo>
                  <a:cubicBezTo>
                    <a:pt x="1207635" y="189119"/>
                    <a:pt x="1199565" y="197189"/>
                    <a:pt x="1189610" y="197189"/>
                  </a:cubicBezTo>
                  <a:cubicBezTo>
                    <a:pt x="1179656" y="197189"/>
                    <a:pt x="1171586" y="189119"/>
                    <a:pt x="1171586" y="179164"/>
                  </a:cubicBezTo>
                  <a:cubicBezTo>
                    <a:pt x="1171586" y="169209"/>
                    <a:pt x="1179656" y="161140"/>
                    <a:pt x="1189610" y="161140"/>
                  </a:cubicBezTo>
                  <a:close/>
                  <a:moveTo>
                    <a:pt x="492666" y="161140"/>
                  </a:moveTo>
                  <a:cubicBezTo>
                    <a:pt x="502621" y="161140"/>
                    <a:pt x="510691" y="169209"/>
                    <a:pt x="510691" y="179164"/>
                  </a:cubicBezTo>
                  <a:cubicBezTo>
                    <a:pt x="510691" y="189119"/>
                    <a:pt x="502621" y="197189"/>
                    <a:pt x="492666" y="197189"/>
                  </a:cubicBezTo>
                  <a:cubicBezTo>
                    <a:pt x="482712" y="197189"/>
                    <a:pt x="474642" y="189119"/>
                    <a:pt x="474642" y="179164"/>
                  </a:cubicBezTo>
                  <a:cubicBezTo>
                    <a:pt x="474642" y="169209"/>
                    <a:pt x="482712" y="161140"/>
                    <a:pt x="492666" y="161140"/>
                  </a:cubicBezTo>
                  <a:close/>
                  <a:moveTo>
                    <a:pt x="132178" y="161140"/>
                  </a:moveTo>
                  <a:cubicBezTo>
                    <a:pt x="142133" y="161140"/>
                    <a:pt x="150203" y="169209"/>
                    <a:pt x="150203" y="179164"/>
                  </a:cubicBezTo>
                  <a:cubicBezTo>
                    <a:pt x="150203" y="189119"/>
                    <a:pt x="142133" y="197189"/>
                    <a:pt x="132178" y="197189"/>
                  </a:cubicBezTo>
                  <a:cubicBezTo>
                    <a:pt x="122224" y="197189"/>
                    <a:pt x="114154" y="189119"/>
                    <a:pt x="114154" y="179164"/>
                  </a:cubicBezTo>
                  <a:cubicBezTo>
                    <a:pt x="114154" y="169209"/>
                    <a:pt x="122224" y="161140"/>
                    <a:pt x="132178" y="161140"/>
                  </a:cubicBezTo>
                  <a:close/>
                  <a:moveTo>
                    <a:pt x="4968727" y="155132"/>
                  </a:moveTo>
                  <a:cubicBezTo>
                    <a:pt x="4978682" y="155132"/>
                    <a:pt x="4986752" y="163202"/>
                    <a:pt x="4986752" y="173156"/>
                  </a:cubicBezTo>
                  <a:cubicBezTo>
                    <a:pt x="4986752" y="183111"/>
                    <a:pt x="4978682" y="191181"/>
                    <a:pt x="4968727" y="191181"/>
                  </a:cubicBezTo>
                  <a:cubicBezTo>
                    <a:pt x="4958772" y="191181"/>
                    <a:pt x="4950702" y="183111"/>
                    <a:pt x="4950702" y="173156"/>
                  </a:cubicBezTo>
                  <a:cubicBezTo>
                    <a:pt x="4950702" y="163202"/>
                    <a:pt x="4958772" y="155132"/>
                    <a:pt x="4968727" y="155132"/>
                  </a:cubicBezTo>
                  <a:close/>
                  <a:moveTo>
                    <a:pt x="3634921" y="155132"/>
                  </a:moveTo>
                  <a:cubicBezTo>
                    <a:pt x="3644876" y="155132"/>
                    <a:pt x="3652946" y="163202"/>
                    <a:pt x="3652946" y="173156"/>
                  </a:cubicBezTo>
                  <a:cubicBezTo>
                    <a:pt x="3652946" y="183111"/>
                    <a:pt x="3644876" y="191181"/>
                    <a:pt x="3634921" y="191181"/>
                  </a:cubicBezTo>
                  <a:cubicBezTo>
                    <a:pt x="3624966" y="191181"/>
                    <a:pt x="3616897" y="183111"/>
                    <a:pt x="3616897" y="173156"/>
                  </a:cubicBezTo>
                  <a:cubicBezTo>
                    <a:pt x="3616897" y="163202"/>
                    <a:pt x="3624966" y="155132"/>
                    <a:pt x="3634921" y="155132"/>
                  </a:cubicBezTo>
                  <a:close/>
                  <a:moveTo>
                    <a:pt x="2493375" y="155132"/>
                  </a:moveTo>
                  <a:cubicBezTo>
                    <a:pt x="2503330" y="155132"/>
                    <a:pt x="2511400" y="163202"/>
                    <a:pt x="2511400" y="173156"/>
                  </a:cubicBezTo>
                  <a:cubicBezTo>
                    <a:pt x="2511400" y="183111"/>
                    <a:pt x="2503330" y="191181"/>
                    <a:pt x="2493375" y="191181"/>
                  </a:cubicBezTo>
                  <a:cubicBezTo>
                    <a:pt x="2483420" y="191181"/>
                    <a:pt x="2475351" y="183111"/>
                    <a:pt x="2475351" y="173156"/>
                  </a:cubicBezTo>
                  <a:cubicBezTo>
                    <a:pt x="2475351" y="163202"/>
                    <a:pt x="2483420" y="155132"/>
                    <a:pt x="2493375" y="155132"/>
                  </a:cubicBezTo>
                  <a:close/>
                  <a:moveTo>
                    <a:pt x="1922603" y="155132"/>
                  </a:moveTo>
                  <a:cubicBezTo>
                    <a:pt x="1932558" y="155132"/>
                    <a:pt x="1940628" y="163202"/>
                    <a:pt x="1940628" y="173156"/>
                  </a:cubicBezTo>
                  <a:cubicBezTo>
                    <a:pt x="1940628" y="183111"/>
                    <a:pt x="1932558" y="191181"/>
                    <a:pt x="1922603" y="191181"/>
                  </a:cubicBezTo>
                  <a:cubicBezTo>
                    <a:pt x="1912649" y="191181"/>
                    <a:pt x="1904579" y="183111"/>
                    <a:pt x="1904579" y="173156"/>
                  </a:cubicBezTo>
                  <a:cubicBezTo>
                    <a:pt x="1904579" y="163202"/>
                    <a:pt x="1912649" y="155132"/>
                    <a:pt x="1922603" y="155132"/>
                  </a:cubicBezTo>
                  <a:close/>
                  <a:moveTo>
                    <a:pt x="919244" y="155132"/>
                  </a:moveTo>
                  <a:cubicBezTo>
                    <a:pt x="929199" y="155132"/>
                    <a:pt x="937269" y="163202"/>
                    <a:pt x="937269" y="173156"/>
                  </a:cubicBezTo>
                  <a:cubicBezTo>
                    <a:pt x="937269" y="183111"/>
                    <a:pt x="929199" y="191181"/>
                    <a:pt x="919244" y="191181"/>
                  </a:cubicBezTo>
                  <a:cubicBezTo>
                    <a:pt x="909290" y="191181"/>
                    <a:pt x="901220" y="183111"/>
                    <a:pt x="901220" y="173156"/>
                  </a:cubicBezTo>
                  <a:cubicBezTo>
                    <a:pt x="901220" y="163202"/>
                    <a:pt x="909290" y="155132"/>
                    <a:pt x="919244" y="155132"/>
                  </a:cubicBezTo>
                  <a:close/>
                  <a:moveTo>
                    <a:pt x="5905996" y="149124"/>
                  </a:moveTo>
                  <a:cubicBezTo>
                    <a:pt x="5915951" y="149124"/>
                    <a:pt x="5924021" y="157194"/>
                    <a:pt x="5924021" y="167148"/>
                  </a:cubicBezTo>
                  <a:cubicBezTo>
                    <a:pt x="5924021" y="177103"/>
                    <a:pt x="5915951" y="185173"/>
                    <a:pt x="5905996" y="185173"/>
                  </a:cubicBezTo>
                  <a:cubicBezTo>
                    <a:pt x="5896042" y="185173"/>
                    <a:pt x="5887972" y="177103"/>
                    <a:pt x="5887972" y="167148"/>
                  </a:cubicBezTo>
                  <a:cubicBezTo>
                    <a:pt x="5887972" y="157194"/>
                    <a:pt x="5896042" y="149124"/>
                    <a:pt x="5905996" y="149124"/>
                  </a:cubicBezTo>
                  <a:close/>
                  <a:moveTo>
                    <a:pt x="4644288" y="149124"/>
                  </a:moveTo>
                  <a:cubicBezTo>
                    <a:pt x="4654243" y="149124"/>
                    <a:pt x="4662313" y="157194"/>
                    <a:pt x="4662313" y="167148"/>
                  </a:cubicBezTo>
                  <a:cubicBezTo>
                    <a:pt x="4662313" y="177103"/>
                    <a:pt x="4654243" y="185173"/>
                    <a:pt x="4644288" y="185173"/>
                  </a:cubicBezTo>
                  <a:cubicBezTo>
                    <a:pt x="4634334" y="185173"/>
                    <a:pt x="4626264" y="177103"/>
                    <a:pt x="4626264" y="167148"/>
                  </a:cubicBezTo>
                  <a:cubicBezTo>
                    <a:pt x="4626264" y="157194"/>
                    <a:pt x="4634334" y="149124"/>
                    <a:pt x="4644288" y="149124"/>
                  </a:cubicBezTo>
                  <a:close/>
                  <a:moveTo>
                    <a:pt x="2126880" y="149124"/>
                  </a:moveTo>
                  <a:cubicBezTo>
                    <a:pt x="2136834" y="149124"/>
                    <a:pt x="2144904" y="157194"/>
                    <a:pt x="2144904" y="167148"/>
                  </a:cubicBezTo>
                  <a:cubicBezTo>
                    <a:pt x="2144904" y="177103"/>
                    <a:pt x="2136834" y="185173"/>
                    <a:pt x="2126880" y="185173"/>
                  </a:cubicBezTo>
                  <a:cubicBezTo>
                    <a:pt x="2116925" y="185173"/>
                    <a:pt x="2108855" y="177103"/>
                    <a:pt x="2108855" y="167148"/>
                  </a:cubicBezTo>
                  <a:cubicBezTo>
                    <a:pt x="2108855" y="157194"/>
                    <a:pt x="2116925" y="149124"/>
                    <a:pt x="2126880" y="149124"/>
                  </a:cubicBezTo>
                  <a:close/>
                  <a:moveTo>
                    <a:pt x="799081" y="149124"/>
                  </a:moveTo>
                  <a:cubicBezTo>
                    <a:pt x="809036" y="149124"/>
                    <a:pt x="817106" y="157194"/>
                    <a:pt x="817106" y="167148"/>
                  </a:cubicBezTo>
                  <a:cubicBezTo>
                    <a:pt x="817106" y="177103"/>
                    <a:pt x="809036" y="185173"/>
                    <a:pt x="799081" y="185173"/>
                  </a:cubicBezTo>
                  <a:cubicBezTo>
                    <a:pt x="789127" y="185173"/>
                    <a:pt x="781057" y="177103"/>
                    <a:pt x="781057" y="167148"/>
                  </a:cubicBezTo>
                  <a:cubicBezTo>
                    <a:pt x="781057" y="157194"/>
                    <a:pt x="789127" y="149124"/>
                    <a:pt x="799081" y="149124"/>
                  </a:cubicBezTo>
                  <a:close/>
                  <a:moveTo>
                    <a:pt x="366495" y="149124"/>
                  </a:moveTo>
                  <a:cubicBezTo>
                    <a:pt x="376450" y="149124"/>
                    <a:pt x="384520" y="157194"/>
                    <a:pt x="384520" y="167148"/>
                  </a:cubicBezTo>
                  <a:cubicBezTo>
                    <a:pt x="384520" y="177103"/>
                    <a:pt x="376450" y="185173"/>
                    <a:pt x="366495" y="185173"/>
                  </a:cubicBezTo>
                  <a:cubicBezTo>
                    <a:pt x="356541" y="185173"/>
                    <a:pt x="348471" y="177103"/>
                    <a:pt x="348471" y="167148"/>
                  </a:cubicBezTo>
                  <a:cubicBezTo>
                    <a:pt x="348471" y="157194"/>
                    <a:pt x="356541" y="149124"/>
                    <a:pt x="366495" y="149124"/>
                  </a:cubicBezTo>
                  <a:close/>
                  <a:moveTo>
                    <a:pt x="4758442" y="143116"/>
                  </a:moveTo>
                  <a:cubicBezTo>
                    <a:pt x="4768397" y="143116"/>
                    <a:pt x="4776467" y="151186"/>
                    <a:pt x="4776467" y="161140"/>
                  </a:cubicBezTo>
                  <a:cubicBezTo>
                    <a:pt x="4776467" y="171095"/>
                    <a:pt x="4768397" y="179165"/>
                    <a:pt x="4758442" y="179165"/>
                  </a:cubicBezTo>
                  <a:cubicBezTo>
                    <a:pt x="4748487" y="179165"/>
                    <a:pt x="4740417" y="171095"/>
                    <a:pt x="4740417" y="161140"/>
                  </a:cubicBezTo>
                  <a:cubicBezTo>
                    <a:pt x="4740417" y="151186"/>
                    <a:pt x="4748487" y="143116"/>
                    <a:pt x="4758442" y="143116"/>
                  </a:cubicBezTo>
                  <a:close/>
                  <a:moveTo>
                    <a:pt x="3226368" y="143116"/>
                  </a:moveTo>
                  <a:cubicBezTo>
                    <a:pt x="3236323" y="143116"/>
                    <a:pt x="3244393" y="151186"/>
                    <a:pt x="3244393" y="161140"/>
                  </a:cubicBezTo>
                  <a:cubicBezTo>
                    <a:pt x="3244393" y="171095"/>
                    <a:pt x="3236323" y="179165"/>
                    <a:pt x="3226368" y="179165"/>
                  </a:cubicBezTo>
                  <a:cubicBezTo>
                    <a:pt x="3216413" y="179165"/>
                    <a:pt x="3208343" y="171095"/>
                    <a:pt x="3208343" y="161140"/>
                  </a:cubicBezTo>
                  <a:cubicBezTo>
                    <a:pt x="3208343" y="151186"/>
                    <a:pt x="3216413" y="143116"/>
                    <a:pt x="3226368" y="143116"/>
                  </a:cubicBezTo>
                  <a:close/>
                  <a:moveTo>
                    <a:pt x="4235735" y="131100"/>
                  </a:moveTo>
                  <a:cubicBezTo>
                    <a:pt x="4245690" y="131100"/>
                    <a:pt x="4253760" y="139169"/>
                    <a:pt x="4253760" y="149124"/>
                  </a:cubicBezTo>
                  <a:cubicBezTo>
                    <a:pt x="4253760" y="159079"/>
                    <a:pt x="4245690" y="167149"/>
                    <a:pt x="4235735" y="167149"/>
                  </a:cubicBezTo>
                  <a:cubicBezTo>
                    <a:pt x="4225780" y="167149"/>
                    <a:pt x="4217711" y="159079"/>
                    <a:pt x="4217711" y="149124"/>
                  </a:cubicBezTo>
                  <a:cubicBezTo>
                    <a:pt x="4217711" y="139169"/>
                    <a:pt x="4225780" y="131100"/>
                    <a:pt x="4235735" y="131100"/>
                  </a:cubicBezTo>
                  <a:close/>
                  <a:moveTo>
                    <a:pt x="1057431" y="131100"/>
                  </a:moveTo>
                  <a:cubicBezTo>
                    <a:pt x="1067386" y="131100"/>
                    <a:pt x="1075456" y="139169"/>
                    <a:pt x="1075456" y="149124"/>
                  </a:cubicBezTo>
                  <a:cubicBezTo>
                    <a:pt x="1075456" y="159079"/>
                    <a:pt x="1067386" y="167149"/>
                    <a:pt x="1057431" y="167149"/>
                  </a:cubicBezTo>
                  <a:cubicBezTo>
                    <a:pt x="1047477" y="167149"/>
                    <a:pt x="1039407" y="159079"/>
                    <a:pt x="1039407" y="149124"/>
                  </a:cubicBezTo>
                  <a:cubicBezTo>
                    <a:pt x="1039407" y="139169"/>
                    <a:pt x="1047477" y="131100"/>
                    <a:pt x="1057431" y="131100"/>
                  </a:cubicBezTo>
                  <a:close/>
                  <a:moveTo>
                    <a:pt x="4536141" y="119083"/>
                  </a:moveTo>
                  <a:cubicBezTo>
                    <a:pt x="4546096" y="119083"/>
                    <a:pt x="4554166" y="127153"/>
                    <a:pt x="4554166" y="137107"/>
                  </a:cubicBezTo>
                  <a:cubicBezTo>
                    <a:pt x="4554166" y="147062"/>
                    <a:pt x="4546096" y="155132"/>
                    <a:pt x="4536141" y="155132"/>
                  </a:cubicBezTo>
                  <a:cubicBezTo>
                    <a:pt x="4526186" y="155132"/>
                    <a:pt x="4518117" y="147062"/>
                    <a:pt x="4518117" y="137107"/>
                  </a:cubicBezTo>
                  <a:cubicBezTo>
                    <a:pt x="4518117" y="127153"/>
                    <a:pt x="4526186" y="119083"/>
                    <a:pt x="4536141" y="119083"/>
                  </a:cubicBezTo>
                  <a:close/>
                  <a:moveTo>
                    <a:pt x="4361905" y="119083"/>
                  </a:moveTo>
                  <a:cubicBezTo>
                    <a:pt x="4371860" y="119083"/>
                    <a:pt x="4379930" y="127153"/>
                    <a:pt x="4379930" y="137107"/>
                  </a:cubicBezTo>
                  <a:cubicBezTo>
                    <a:pt x="4379930" y="147062"/>
                    <a:pt x="4371860" y="155132"/>
                    <a:pt x="4361905" y="155132"/>
                  </a:cubicBezTo>
                  <a:cubicBezTo>
                    <a:pt x="4351950" y="155132"/>
                    <a:pt x="4343881" y="147062"/>
                    <a:pt x="4343881" y="137107"/>
                  </a:cubicBezTo>
                  <a:cubicBezTo>
                    <a:pt x="4343881" y="127153"/>
                    <a:pt x="4351950" y="119083"/>
                    <a:pt x="4361905" y="119083"/>
                  </a:cubicBezTo>
                  <a:close/>
                  <a:moveTo>
                    <a:pt x="6020151" y="113075"/>
                  </a:moveTo>
                  <a:cubicBezTo>
                    <a:pt x="6030106" y="113075"/>
                    <a:pt x="6038176" y="121145"/>
                    <a:pt x="6038176" y="131099"/>
                  </a:cubicBezTo>
                  <a:cubicBezTo>
                    <a:pt x="6038176" y="141054"/>
                    <a:pt x="6030106" y="149124"/>
                    <a:pt x="6020151" y="149124"/>
                  </a:cubicBezTo>
                  <a:cubicBezTo>
                    <a:pt x="6010196" y="149124"/>
                    <a:pt x="6002126" y="141054"/>
                    <a:pt x="6002126" y="131099"/>
                  </a:cubicBezTo>
                  <a:cubicBezTo>
                    <a:pt x="6002126" y="121145"/>
                    <a:pt x="6010196" y="113075"/>
                    <a:pt x="6020151" y="113075"/>
                  </a:cubicBezTo>
                  <a:close/>
                  <a:moveTo>
                    <a:pt x="5209053" y="113075"/>
                  </a:moveTo>
                  <a:cubicBezTo>
                    <a:pt x="5219008" y="113075"/>
                    <a:pt x="5227078" y="121145"/>
                    <a:pt x="5227078" y="131099"/>
                  </a:cubicBezTo>
                  <a:cubicBezTo>
                    <a:pt x="5227078" y="141054"/>
                    <a:pt x="5219008" y="149124"/>
                    <a:pt x="5209053" y="149124"/>
                  </a:cubicBezTo>
                  <a:cubicBezTo>
                    <a:pt x="5199098" y="149124"/>
                    <a:pt x="5191028" y="141054"/>
                    <a:pt x="5191028" y="131099"/>
                  </a:cubicBezTo>
                  <a:cubicBezTo>
                    <a:pt x="5191028" y="121145"/>
                    <a:pt x="5199098" y="113075"/>
                    <a:pt x="5209053" y="113075"/>
                  </a:cubicBezTo>
                  <a:close/>
                  <a:moveTo>
                    <a:pt x="2865880" y="113075"/>
                  </a:moveTo>
                  <a:cubicBezTo>
                    <a:pt x="2875835" y="113075"/>
                    <a:pt x="2883905" y="121145"/>
                    <a:pt x="2883905" y="131099"/>
                  </a:cubicBezTo>
                  <a:cubicBezTo>
                    <a:pt x="2883905" y="141054"/>
                    <a:pt x="2875835" y="149124"/>
                    <a:pt x="2865880" y="149124"/>
                  </a:cubicBezTo>
                  <a:cubicBezTo>
                    <a:pt x="2855925" y="149124"/>
                    <a:pt x="2847855" y="141054"/>
                    <a:pt x="2847855" y="131099"/>
                  </a:cubicBezTo>
                  <a:cubicBezTo>
                    <a:pt x="2847855" y="121145"/>
                    <a:pt x="2855925" y="113075"/>
                    <a:pt x="2865880" y="113075"/>
                  </a:cubicBezTo>
                  <a:close/>
                  <a:moveTo>
                    <a:pt x="2751725" y="113075"/>
                  </a:moveTo>
                  <a:cubicBezTo>
                    <a:pt x="2761680" y="113075"/>
                    <a:pt x="2769750" y="121145"/>
                    <a:pt x="2769750" y="131099"/>
                  </a:cubicBezTo>
                  <a:cubicBezTo>
                    <a:pt x="2769750" y="141054"/>
                    <a:pt x="2761680" y="149124"/>
                    <a:pt x="2751725" y="149124"/>
                  </a:cubicBezTo>
                  <a:cubicBezTo>
                    <a:pt x="2741771" y="149124"/>
                    <a:pt x="2733701" y="141054"/>
                    <a:pt x="2733701" y="131099"/>
                  </a:cubicBezTo>
                  <a:cubicBezTo>
                    <a:pt x="2733701" y="121145"/>
                    <a:pt x="2741771" y="113075"/>
                    <a:pt x="2751725" y="113075"/>
                  </a:cubicBezTo>
                  <a:close/>
                  <a:moveTo>
                    <a:pt x="5797850" y="107067"/>
                  </a:moveTo>
                  <a:cubicBezTo>
                    <a:pt x="5807805" y="107067"/>
                    <a:pt x="5815875" y="115137"/>
                    <a:pt x="5815875" y="125092"/>
                  </a:cubicBezTo>
                  <a:cubicBezTo>
                    <a:pt x="5815875" y="135046"/>
                    <a:pt x="5807805" y="143116"/>
                    <a:pt x="5797850" y="143116"/>
                  </a:cubicBezTo>
                  <a:cubicBezTo>
                    <a:pt x="5787895" y="143116"/>
                    <a:pt x="5779826" y="135046"/>
                    <a:pt x="5779826" y="125092"/>
                  </a:cubicBezTo>
                  <a:cubicBezTo>
                    <a:pt x="5779826" y="115137"/>
                    <a:pt x="5787895" y="107067"/>
                    <a:pt x="5797850" y="107067"/>
                  </a:cubicBezTo>
                  <a:close/>
                  <a:moveTo>
                    <a:pt x="4055491" y="107067"/>
                  </a:moveTo>
                  <a:cubicBezTo>
                    <a:pt x="4065446" y="107067"/>
                    <a:pt x="4073516" y="115137"/>
                    <a:pt x="4073516" y="125092"/>
                  </a:cubicBezTo>
                  <a:cubicBezTo>
                    <a:pt x="4073516" y="135046"/>
                    <a:pt x="4065446" y="143116"/>
                    <a:pt x="4055491" y="143116"/>
                  </a:cubicBezTo>
                  <a:cubicBezTo>
                    <a:pt x="4045536" y="143116"/>
                    <a:pt x="4037467" y="135046"/>
                    <a:pt x="4037467" y="125092"/>
                  </a:cubicBezTo>
                  <a:cubicBezTo>
                    <a:pt x="4037467" y="115137"/>
                    <a:pt x="4045536" y="107067"/>
                    <a:pt x="4055491" y="107067"/>
                  </a:cubicBezTo>
                  <a:close/>
                  <a:moveTo>
                    <a:pt x="3917303" y="107067"/>
                  </a:moveTo>
                  <a:cubicBezTo>
                    <a:pt x="3927258" y="107067"/>
                    <a:pt x="3935328" y="115137"/>
                    <a:pt x="3935328" y="125092"/>
                  </a:cubicBezTo>
                  <a:cubicBezTo>
                    <a:pt x="3935328" y="135046"/>
                    <a:pt x="3927258" y="143116"/>
                    <a:pt x="3917303" y="143116"/>
                  </a:cubicBezTo>
                  <a:cubicBezTo>
                    <a:pt x="3907348" y="143116"/>
                    <a:pt x="3899278" y="135046"/>
                    <a:pt x="3899278" y="125092"/>
                  </a:cubicBezTo>
                  <a:cubicBezTo>
                    <a:pt x="3899278" y="115137"/>
                    <a:pt x="3907348" y="107067"/>
                    <a:pt x="3917303" y="107067"/>
                  </a:cubicBezTo>
                  <a:close/>
                  <a:moveTo>
                    <a:pt x="3346531" y="107067"/>
                  </a:moveTo>
                  <a:cubicBezTo>
                    <a:pt x="3356486" y="107067"/>
                    <a:pt x="3364556" y="115137"/>
                    <a:pt x="3364556" y="125092"/>
                  </a:cubicBezTo>
                  <a:cubicBezTo>
                    <a:pt x="3364556" y="135046"/>
                    <a:pt x="3356486" y="143116"/>
                    <a:pt x="3346531" y="143116"/>
                  </a:cubicBezTo>
                  <a:cubicBezTo>
                    <a:pt x="3336576" y="143116"/>
                    <a:pt x="3328506" y="135046"/>
                    <a:pt x="3328506" y="125092"/>
                  </a:cubicBezTo>
                  <a:cubicBezTo>
                    <a:pt x="3328506" y="115137"/>
                    <a:pt x="3336576" y="107067"/>
                    <a:pt x="3346531" y="107067"/>
                  </a:cubicBezTo>
                  <a:close/>
                  <a:moveTo>
                    <a:pt x="2024741" y="107067"/>
                  </a:moveTo>
                  <a:cubicBezTo>
                    <a:pt x="2034696" y="107067"/>
                    <a:pt x="2042766" y="115137"/>
                    <a:pt x="2042766" y="125092"/>
                  </a:cubicBezTo>
                  <a:cubicBezTo>
                    <a:pt x="2042766" y="135046"/>
                    <a:pt x="2034696" y="143116"/>
                    <a:pt x="2024741" y="143116"/>
                  </a:cubicBezTo>
                  <a:cubicBezTo>
                    <a:pt x="2014787" y="143116"/>
                    <a:pt x="2006717" y="135046"/>
                    <a:pt x="2006717" y="125092"/>
                  </a:cubicBezTo>
                  <a:cubicBezTo>
                    <a:pt x="2006717" y="115137"/>
                    <a:pt x="2014787" y="107067"/>
                    <a:pt x="2024741" y="107067"/>
                  </a:cubicBezTo>
                  <a:close/>
                  <a:moveTo>
                    <a:pt x="240325" y="107067"/>
                  </a:moveTo>
                  <a:cubicBezTo>
                    <a:pt x="250280" y="107067"/>
                    <a:pt x="258350" y="115137"/>
                    <a:pt x="258350" y="125092"/>
                  </a:cubicBezTo>
                  <a:cubicBezTo>
                    <a:pt x="258350" y="135046"/>
                    <a:pt x="250280" y="143116"/>
                    <a:pt x="240325" y="143116"/>
                  </a:cubicBezTo>
                  <a:cubicBezTo>
                    <a:pt x="230371" y="143116"/>
                    <a:pt x="222301" y="135046"/>
                    <a:pt x="222301" y="125092"/>
                  </a:cubicBezTo>
                  <a:cubicBezTo>
                    <a:pt x="222301" y="115137"/>
                    <a:pt x="230371" y="107067"/>
                    <a:pt x="240325" y="107067"/>
                  </a:cubicBezTo>
                  <a:close/>
                  <a:moveTo>
                    <a:pt x="3761092" y="101059"/>
                  </a:moveTo>
                  <a:cubicBezTo>
                    <a:pt x="3771047" y="101059"/>
                    <a:pt x="3779117" y="109128"/>
                    <a:pt x="3779117" y="119083"/>
                  </a:cubicBezTo>
                  <a:cubicBezTo>
                    <a:pt x="3779117" y="129038"/>
                    <a:pt x="3771047" y="137108"/>
                    <a:pt x="3761092" y="137108"/>
                  </a:cubicBezTo>
                  <a:cubicBezTo>
                    <a:pt x="3751137" y="137108"/>
                    <a:pt x="3743068" y="129038"/>
                    <a:pt x="3743068" y="119083"/>
                  </a:cubicBezTo>
                  <a:cubicBezTo>
                    <a:pt x="3743068" y="109128"/>
                    <a:pt x="3751137" y="101059"/>
                    <a:pt x="3761092" y="101059"/>
                  </a:cubicBezTo>
                  <a:close/>
                  <a:moveTo>
                    <a:pt x="1706311" y="101059"/>
                  </a:moveTo>
                  <a:cubicBezTo>
                    <a:pt x="1716265" y="101059"/>
                    <a:pt x="1724335" y="109128"/>
                    <a:pt x="1724335" y="119083"/>
                  </a:cubicBezTo>
                  <a:cubicBezTo>
                    <a:pt x="1724335" y="129038"/>
                    <a:pt x="1716265" y="137108"/>
                    <a:pt x="1706311" y="137108"/>
                  </a:cubicBezTo>
                  <a:cubicBezTo>
                    <a:pt x="1696356" y="137108"/>
                    <a:pt x="1688286" y="129038"/>
                    <a:pt x="1688286" y="119083"/>
                  </a:cubicBezTo>
                  <a:cubicBezTo>
                    <a:pt x="1688286" y="109128"/>
                    <a:pt x="1696356" y="101059"/>
                    <a:pt x="1706311" y="101059"/>
                  </a:cubicBezTo>
                  <a:close/>
                  <a:moveTo>
                    <a:pt x="1574131" y="101059"/>
                  </a:moveTo>
                  <a:cubicBezTo>
                    <a:pt x="1584086" y="101059"/>
                    <a:pt x="1592156" y="109128"/>
                    <a:pt x="1592156" y="119083"/>
                  </a:cubicBezTo>
                  <a:cubicBezTo>
                    <a:pt x="1592156" y="129038"/>
                    <a:pt x="1584086" y="137108"/>
                    <a:pt x="1574131" y="137108"/>
                  </a:cubicBezTo>
                  <a:cubicBezTo>
                    <a:pt x="1564177" y="137108"/>
                    <a:pt x="1556107" y="129038"/>
                    <a:pt x="1556107" y="119083"/>
                  </a:cubicBezTo>
                  <a:cubicBezTo>
                    <a:pt x="1556107" y="109128"/>
                    <a:pt x="1564177" y="101059"/>
                    <a:pt x="1574131" y="101059"/>
                  </a:cubicBezTo>
                  <a:close/>
                  <a:moveTo>
                    <a:pt x="5611598" y="89043"/>
                  </a:moveTo>
                  <a:cubicBezTo>
                    <a:pt x="5621553" y="89043"/>
                    <a:pt x="5629623" y="97113"/>
                    <a:pt x="5629623" y="107067"/>
                  </a:cubicBezTo>
                  <a:cubicBezTo>
                    <a:pt x="5629623" y="117022"/>
                    <a:pt x="5621553" y="125092"/>
                    <a:pt x="5611598" y="125092"/>
                  </a:cubicBezTo>
                  <a:cubicBezTo>
                    <a:pt x="5601644" y="125092"/>
                    <a:pt x="5593574" y="117022"/>
                    <a:pt x="5593574" y="107067"/>
                  </a:cubicBezTo>
                  <a:cubicBezTo>
                    <a:pt x="5593574" y="97113"/>
                    <a:pt x="5601644" y="89043"/>
                    <a:pt x="5611598" y="89043"/>
                  </a:cubicBezTo>
                  <a:close/>
                  <a:moveTo>
                    <a:pt x="5419337" y="89043"/>
                  </a:moveTo>
                  <a:cubicBezTo>
                    <a:pt x="5429292" y="89043"/>
                    <a:pt x="5437362" y="97113"/>
                    <a:pt x="5437362" y="107067"/>
                  </a:cubicBezTo>
                  <a:cubicBezTo>
                    <a:pt x="5437362" y="117022"/>
                    <a:pt x="5429292" y="125092"/>
                    <a:pt x="5419337" y="125092"/>
                  </a:cubicBezTo>
                  <a:cubicBezTo>
                    <a:pt x="5409382" y="125092"/>
                    <a:pt x="5401312" y="117022"/>
                    <a:pt x="5401312" y="107067"/>
                  </a:cubicBezTo>
                  <a:cubicBezTo>
                    <a:pt x="5401312" y="97113"/>
                    <a:pt x="5409382" y="89043"/>
                    <a:pt x="5419337" y="89043"/>
                  </a:cubicBezTo>
                  <a:close/>
                  <a:moveTo>
                    <a:pt x="2992051" y="89043"/>
                  </a:moveTo>
                  <a:cubicBezTo>
                    <a:pt x="3002006" y="89043"/>
                    <a:pt x="3010076" y="97113"/>
                    <a:pt x="3010076" y="107067"/>
                  </a:cubicBezTo>
                  <a:cubicBezTo>
                    <a:pt x="3010076" y="117022"/>
                    <a:pt x="3002006" y="125092"/>
                    <a:pt x="2992051" y="125092"/>
                  </a:cubicBezTo>
                  <a:cubicBezTo>
                    <a:pt x="2982097" y="125092"/>
                    <a:pt x="2974027" y="117022"/>
                    <a:pt x="2974027" y="107067"/>
                  </a:cubicBezTo>
                  <a:cubicBezTo>
                    <a:pt x="2974027" y="97113"/>
                    <a:pt x="2982097" y="89043"/>
                    <a:pt x="2992051" y="89043"/>
                  </a:cubicBezTo>
                  <a:close/>
                  <a:moveTo>
                    <a:pt x="6368623" y="83034"/>
                  </a:moveTo>
                  <a:cubicBezTo>
                    <a:pt x="6378577" y="83034"/>
                    <a:pt x="6386648" y="91104"/>
                    <a:pt x="6386648" y="101058"/>
                  </a:cubicBezTo>
                  <a:cubicBezTo>
                    <a:pt x="6386648" y="111013"/>
                    <a:pt x="6378578" y="119083"/>
                    <a:pt x="6368623" y="119083"/>
                  </a:cubicBezTo>
                  <a:cubicBezTo>
                    <a:pt x="6358669" y="119083"/>
                    <a:pt x="6350599" y="111013"/>
                    <a:pt x="6350599" y="101058"/>
                  </a:cubicBezTo>
                  <a:cubicBezTo>
                    <a:pt x="6350599" y="91104"/>
                    <a:pt x="6358668" y="83034"/>
                    <a:pt x="6368623" y="83034"/>
                  </a:cubicBezTo>
                  <a:close/>
                  <a:moveTo>
                    <a:pt x="6242452" y="83034"/>
                  </a:moveTo>
                  <a:cubicBezTo>
                    <a:pt x="6252407" y="83034"/>
                    <a:pt x="6260477" y="91104"/>
                    <a:pt x="6260477" y="101058"/>
                  </a:cubicBezTo>
                  <a:cubicBezTo>
                    <a:pt x="6260477" y="111013"/>
                    <a:pt x="6252407" y="119083"/>
                    <a:pt x="6242452" y="119083"/>
                  </a:cubicBezTo>
                  <a:cubicBezTo>
                    <a:pt x="6232498" y="119083"/>
                    <a:pt x="6224428" y="111013"/>
                    <a:pt x="6224428" y="101058"/>
                  </a:cubicBezTo>
                  <a:cubicBezTo>
                    <a:pt x="6224428" y="91104"/>
                    <a:pt x="6232498" y="83034"/>
                    <a:pt x="6242452" y="83034"/>
                  </a:cubicBezTo>
                  <a:close/>
                  <a:moveTo>
                    <a:pt x="4884613" y="83034"/>
                  </a:moveTo>
                  <a:cubicBezTo>
                    <a:pt x="4894568" y="83034"/>
                    <a:pt x="4902638" y="91104"/>
                    <a:pt x="4902638" y="101058"/>
                  </a:cubicBezTo>
                  <a:cubicBezTo>
                    <a:pt x="4902638" y="111013"/>
                    <a:pt x="4894568" y="119083"/>
                    <a:pt x="4884613" y="119083"/>
                  </a:cubicBezTo>
                  <a:cubicBezTo>
                    <a:pt x="4874659" y="119083"/>
                    <a:pt x="4866589" y="111013"/>
                    <a:pt x="4866589" y="101058"/>
                  </a:cubicBezTo>
                  <a:cubicBezTo>
                    <a:pt x="4866589" y="91104"/>
                    <a:pt x="4874659" y="83034"/>
                    <a:pt x="4884613" y="83034"/>
                  </a:cubicBezTo>
                  <a:close/>
                  <a:moveTo>
                    <a:pt x="3118221" y="83034"/>
                  </a:moveTo>
                  <a:cubicBezTo>
                    <a:pt x="3128176" y="83034"/>
                    <a:pt x="3136246" y="91104"/>
                    <a:pt x="3136246" y="101058"/>
                  </a:cubicBezTo>
                  <a:cubicBezTo>
                    <a:pt x="3136246" y="111013"/>
                    <a:pt x="3128176" y="119083"/>
                    <a:pt x="3118221" y="119083"/>
                  </a:cubicBezTo>
                  <a:cubicBezTo>
                    <a:pt x="3108267" y="119083"/>
                    <a:pt x="3100197" y="111013"/>
                    <a:pt x="3100197" y="101058"/>
                  </a:cubicBezTo>
                  <a:cubicBezTo>
                    <a:pt x="3100197" y="91104"/>
                    <a:pt x="3108267" y="83034"/>
                    <a:pt x="3118221" y="83034"/>
                  </a:cubicBezTo>
                  <a:close/>
                  <a:moveTo>
                    <a:pt x="2619546" y="83034"/>
                  </a:moveTo>
                  <a:cubicBezTo>
                    <a:pt x="2629501" y="83034"/>
                    <a:pt x="2637571" y="91104"/>
                    <a:pt x="2637571" y="101058"/>
                  </a:cubicBezTo>
                  <a:cubicBezTo>
                    <a:pt x="2637571" y="111013"/>
                    <a:pt x="2629501" y="119083"/>
                    <a:pt x="2619546" y="119083"/>
                  </a:cubicBezTo>
                  <a:cubicBezTo>
                    <a:pt x="2609591" y="119083"/>
                    <a:pt x="2601522" y="111013"/>
                    <a:pt x="2601522" y="101058"/>
                  </a:cubicBezTo>
                  <a:cubicBezTo>
                    <a:pt x="2601522" y="91104"/>
                    <a:pt x="2609591" y="83034"/>
                    <a:pt x="2619546" y="83034"/>
                  </a:cubicBezTo>
                  <a:close/>
                  <a:moveTo>
                    <a:pt x="1291748" y="83034"/>
                  </a:moveTo>
                  <a:cubicBezTo>
                    <a:pt x="1301703" y="83034"/>
                    <a:pt x="1309773" y="91104"/>
                    <a:pt x="1309773" y="101058"/>
                  </a:cubicBezTo>
                  <a:cubicBezTo>
                    <a:pt x="1309773" y="111013"/>
                    <a:pt x="1301703" y="119083"/>
                    <a:pt x="1291748" y="119083"/>
                  </a:cubicBezTo>
                  <a:cubicBezTo>
                    <a:pt x="1281794" y="119083"/>
                    <a:pt x="1273724" y="111013"/>
                    <a:pt x="1273724" y="101058"/>
                  </a:cubicBezTo>
                  <a:cubicBezTo>
                    <a:pt x="1273724" y="91104"/>
                    <a:pt x="1281794" y="83034"/>
                    <a:pt x="1291748" y="83034"/>
                  </a:cubicBezTo>
                  <a:close/>
                  <a:moveTo>
                    <a:pt x="702951" y="83034"/>
                  </a:moveTo>
                  <a:cubicBezTo>
                    <a:pt x="712906" y="83034"/>
                    <a:pt x="720976" y="91104"/>
                    <a:pt x="720976" y="101058"/>
                  </a:cubicBezTo>
                  <a:cubicBezTo>
                    <a:pt x="720976" y="111013"/>
                    <a:pt x="712906" y="119083"/>
                    <a:pt x="702951" y="119083"/>
                  </a:cubicBezTo>
                  <a:cubicBezTo>
                    <a:pt x="692997" y="119083"/>
                    <a:pt x="684927" y="111013"/>
                    <a:pt x="684927" y="101058"/>
                  </a:cubicBezTo>
                  <a:cubicBezTo>
                    <a:pt x="684927" y="91104"/>
                    <a:pt x="692997" y="83034"/>
                    <a:pt x="702951" y="83034"/>
                  </a:cubicBezTo>
                  <a:close/>
                  <a:moveTo>
                    <a:pt x="2319139" y="65010"/>
                  </a:moveTo>
                  <a:cubicBezTo>
                    <a:pt x="2329094" y="65010"/>
                    <a:pt x="2337164" y="73080"/>
                    <a:pt x="2337164" y="83034"/>
                  </a:cubicBezTo>
                  <a:cubicBezTo>
                    <a:pt x="2337164" y="92989"/>
                    <a:pt x="2329094" y="101059"/>
                    <a:pt x="2319139" y="101059"/>
                  </a:cubicBezTo>
                  <a:cubicBezTo>
                    <a:pt x="2309185" y="101059"/>
                    <a:pt x="2301115" y="92989"/>
                    <a:pt x="2301115" y="83034"/>
                  </a:cubicBezTo>
                  <a:cubicBezTo>
                    <a:pt x="2301115" y="73080"/>
                    <a:pt x="2309185" y="65010"/>
                    <a:pt x="2319139" y="65010"/>
                  </a:cubicBezTo>
                  <a:close/>
                  <a:moveTo>
                    <a:pt x="564765" y="65010"/>
                  </a:moveTo>
                  <a:cubicBezTo>
                    <a:pt x="574719" y="65010"/>
                    <a:pt x="582789" y="73080"/>
                    <a:pt x="582789" y="83034"/>
                  </a:cubicBezTo>
                  <a:cubicBezTo>
                    <a:pt x="582789" y="92989"/>
                    <a:pt x="574719" y="101059"/>
                    <a:pt x="564765" y="101059"/>
                  </a:cubicBezTo>
                  <a:cubicBezTo>
                    <a:pt x="554810" y="101059"/>
                    <a:pt x="546740" y="92989"/>
                    <a:pt x="546740" y="83034"/>
                  </a:cubicBezTo>
                  <a:cubicBezTo>
                    <a:pt x="546740" y="73080"/>
                    <a:pt x="554810" y="65010"/>
                    <a:pt x="564765" y="65010"/>
                  </a:cubicBezTo>
                  <a:close/>
                  <a:moveTo>
                    <a:pt x="18024" y="65010"/>
                  </a:moveTo>
                  <a:cubicBezTo>
                    <a:pt x="27979" y="65010"/>
                    <a:pt x="36049" y="73080"/>
                    <a:pt x="36049" y="83034"/>
                  </a:cubicBezTo>
                  <a:cubicBezTo>
                    <a:pt x="36049" y="92989"/>
                    <a:pt x="27979" y="101059"/>
                    <a:pt x="18024" y="101059"/>
                  </a:cubicBezTo>
                  <a:cubicBezTo>
                    <a:pt x="8070" y="101059"/>
                    <a:pt x="0" y="92989"/>
                    <a:pt x="0" y="83034"/>
                  </a:cubicBezTo>
                  <a:cubicBezTo>
                    <a:pt x="0" y="73080"/>
                    <a:pt x="8070" y="65010"/>
                    <a:pt x="18024" y="65010"/>
                  </a:cubicBezTo>
                  <a:close/>
                  <a:moveTo>
                    <a:pt x="5052841" y="59002"/>
                  </a:moveTo>
                  <a:cubicBezTo>
                    <a:pt x="5062796" y="59002"/>
                    <a:pt x="5070866" y="67072"/>
                    <a:pt x="5070866" y="77026"/>
                  </a:cubicBezTo>
                  <a:cubicBezTo>
                    <a:pt x="5070866" y="86981"/>
                    <a:pt x="5062796" y="95051"/>
                    <a:pt x="5052841" y="95051"/>
                  </a:cubicBezTo>
                  <a:cubicBezTo>
                    <a:pt x="5042886" y="95051"/>
                    <a:pt x="5034817" y="86981"/>
                    <a:pt x="5034817" y="77026"/>
                  </a:cubicBezTo>
                  <a:cubicBezTo>
                    <a:pt x="5034817" y="67072"/>
                    <a:pt x="5042886" y="59002"/>
                    <a:pt x="5052841" y="59002"/>
                  </a:cubicBezTo>
                  <a:close/>
                  <a:moveTo>
                    <a:pt x="3490726" y="59002"/>
                  </a:moveTo>
                  <a:cubicBezTo>
                    <a:pt x="3500681" y="59002"/>
                    <a:pt x="3508751" y="67072"/>
                    <a:pt x="3508751" y="77026"/>
                  </a:cubicBezTo>
                  <a:cubicBezTo>
                    <a:pt x="3508751" y="86981"/>
                    <a:pt x="3500681" y="95051"/>
                    <a:pt x="3490726" y="95051"/>
                  </a:cubicBezTo>
                  <a:cubicBezTo>
                    <a:pt x="3480771" y="95051"/>
                    <a:pt x="3472702" y="86981"/>
                    <a:pt x="3472702" y="77026"/>
                  </a:cubicBezTo>
                  <a:cubicBezTo>
                    <a:pt x="3472702" y="67072"/>
                    <a:pt x="3480771" y="59002"/>
                    <a:pt x="3490726" y="59002"/>
                  </a:cubicBezTo>
                  <a:close/>
                  <a:moveTo>
                    <a:pt x="1447960" y="59002"/>
                  </a:moveTo>
                  <a:cubicBezTo>
                    <a:pt x="1457915" y="59002"/>
                    <a:pt x="1465985" y="67072"/>
                    <a:pt x="1465985" y="77026"/>
                  </a:cubicBezTo>
                  <a:cubicBezTo>
                    <a:pt x="1465985" y="86981"/>
                    <a:pt x="1457915" y="95051"/>
                    <a:pt x="1447960" y="95051"/>
                  </a:cubicBezTo>
                  <a:cubicBezTo>
                    <a:pt x="1438006" y="95051"/>
                    <a:pt x="1429936" y="86981"/>
                    <a:pt x="1429936" y="77026"/>
                  </a:cubicBezTo>
                  <a:cubicBezTo>
                    <a:pt x="1429936" y="67072"/>
                    <a:pt x="1438006" y="59002"/>
                    <a:pt x="1447960" y="59002"/>
                  </a:cubicBezTo>
                  <a:close/>
                  <a:moveTo>
                    <a:pt x="2192969" y="46987"/>
                  </a:moveTo>
                  <a:cubicBezTo>
                    <a:pt x="2202924" y="46987"/>
                    <a:pt x="2210994" y="55057"/>
                    <a:pt x="2210994" y="65012"/>
                  </a:cubicBezTo>
                  <a:cubicBezTo>
                    <a:pt x="2210994" y="74966"/>
                    <a:pt x="2202924" y="83036"/>
                    <a:pt x="2192969" y="83036"/>
                  </a:cubicBezTo>
                  <a:cubicBezTo>
                    <a:pt x="2183015" y="83036"/>
                    <a:pt x="2174945" y="74966"/>
                    <a:pt x="2174945" y="65012"/>
                  </a:cubicBezTo>
                  <a:cubicBezTo>
                    <a:pt x="2174945" y="55057"/>
                    <a:pt x="2183015" y="46987"/>
                    <a:pt x="2192969" y="46987"/>
                  </a:cubicBezTo>
                  <a:close/>
                  <a:moveTo>
                    <a:pt x="4434003" y="40979"/>
                  </a:moveTo>
                  <a:cubicBezTo>
                    <a:pt x="4443958" y="40979"/>
                    <a:pt x="4452028" y="49048"/>
                    <a:pt x="4452028" y="59003"/>
                  </a:cubicBezTo>
                  <a:cubicBezTo>
                    <a:pt x="4452028" y="68958"/>
                    <a:pt x="4443958" y="77028"/>
                    <a:pt x="4434003" y="77028"/>
                  </a:cubicBezTo>
                  <a:cubicBezTo>
                    <a:pt x="4424049" y="77028"/>
                    <a:pt x="4415979" y="68958"/>
                    <a:pt x="4415979" y="59003"/>
                  </a:cubicBezTo>
                  <a:cubicBezTo>
                    <a:pt x="4415979" y="49048"/>
                    <a:pt x="4424049" y="40979"/>
                    <a:pt x="4434003" y="40979"/>
                  </a:cubicBezTo>
                  <a:close/>
                  <a:moveTo>
                    <a:pt x="3616897" y="40979"/>
                  </a:moveTo>
                  <a:cubicBezTo>
                    <a:pt x="3626852" y="40979"/>
                    <a:pt x="3634922" y="49048"/>
                    <a:pt x="3634922" y="59003"/>
                  </a:cubicBezTo>
                  <a:cubicBezTo>
                    <a:pt x="3634922" y="68958"/>
                    <a:pt x="3626852" y="77028"/>
                    <a:pt x="3616897" y="77028"/>
                  </a:cubicBezTo>
                  <a:cubicBezTo>
                    <a:pt x="3606942" y="77028"/>
                    <a:pt x="3598872" y="68958"/>
                    <a:pt x="3598872" y="59003"/>
                  </a:cubicBezTo>
                  <a:cubicBezTo>
                    <a:pt x="3598872" y="49048"/>
                    <a:pt x="3606942" y="40979"/>
                    <a:pt x="3616897" y="40979"/>
                  </a:cubicBezTo>
                  <a:close/>
                  <a:moveTo>
                    <a:pt x="1826473" y="40979"/>
                  </a:moveTo>
                  <a:cubicBezTo>
                    <a:pt x="1836427" y="40979"/>
                    <a:pt x="1844497" y="49048"/>
                    <a:pt x="1844497" y="59003"/>
                  </a:cubicBezTo>
                  <a:cubicBezTo>
                    <a:pt x="1844497" y="68958"/>
                    <a:pt x="1836427" y="77028"/>
                    <a:pt x="1826473" y="77028"/>
                  </a:cubicBezTo>
                  <a:cubicBezTo>
                    <a:pt x="1816518" y="77028"/>
                    <a:pt x="1808448" y="68958"/>
                    <a:pt x="1808448" y="59003"/>
                  </a:cubicBezTo>
                  <a:cubicBezTo>
                    <a:pt x="1808448" y="49048"/>
                    <a:pt x="1816518" y="40979"/>
                    <a:pt x="1826473" y="40979"/>
                  </a:cubicBezTo>
                  <a:close/>
                  <a:moveTo>
                    <a:pt x="5942045" y="34970"/>
                  </a:moveTo>
                  <a:cubicBezTo>
                    <a:pt x="5952000" y="34970"/>
                    <a:pt x="5960070" y="43040"/>
                    <a:pt x="5960070" y="52994"/>
                  </a:cubicBezTo>
                  <a:cubicBezTo>
                    <a:pt x="5960070" y="62949"/>
                    <a:pt x="5952000" y="71019"/>
                    <a:pt x="5942045" y="71019"/>
                  </a:cubicBezTo>
                  <a:cubicBezTo>
                    <a:pt x="5932091" y="71019"/>
                    <a:pt x="5924021" y="62949"/>
                    <a:pt x="5924021" y="52994"/>
                  </a:cubicBezTo>
                  <a:cubicBezTo>
                    <a:pt x="5924021" y="43040"/>
                    <a:pt x="5932091" y="34970"/>
                    <a:pt x="5942045" y="34970"/>
                  </a:cubicBezTo>
                  <a:close/>
                  <a:moveTo>
                    <a:pt x="5719744" y="34970"/>
                  </a:moveTo>
                  <a:cubicBezTo>
                    <a:pt x="5729699" y="34970"/>
                    <a:pt x="5737769" y="43040"/>
                    <a:pt x="5737769" y="52994"/>
                  </a:cubicBezTo>
                  <a:cubicBezTo>
                    <a:pt x="5737769" y="62949"/>
                    <a:pt x="5729699" y="71019"/>
                    <a:pt x="5719744" y="71019"/>
                  </a:cubicBezTo>
                  <a:cubicBezTo>
                    <a:pt x="5709789" y="71019"/>
                    <a:pt x="5701719" y="62949"/>
                    <a:pt x="5701719" y="52994"/>
                  </a:cubicBezTo>
                  <a:cubicBezTo>
                    <a:pt x="5701719" y="43040"/>
                    <a:pt x="5709789" y="34970"/>
                    <a:pt x="5719744" y="34970"/>
                  </a:cubicBezTo>
                  <a:close/>
                  <a:moveTo>
                    <a:pt x="1171586" y="34970"/>
                  </a:moveTo>
                  <a:cubicBezTo>
                    <a:pt x="1181541" y="34970"/>
                    <a:pt x="1189611" y="43040"/>
                    <a:pt x="1189611" y="52994"/>
                  </a:cubicBezTo>
                  <a:cubicBezTo>
                    <a:pt x="1189611" y="62949"/>
                    <a:pt x="1181541" y="71019"/>
                    <a:pt x="1171586" y="71019"/>
                  </a:cubicBezTo>
                  <a:cubicBezTo>
                    <a:pt x="1161632" y="71019"/>
                    <a:pt x="1153562" y="62949"/>
                    <a:pt x="1153562" y="52994"/>
                  </a:cubicBezTo>
                  <a:cubicBezTo>
                    <a:pt x="1153562" y="43040"/>
                    <a:pt x="1161632" y="34970"/>
                    <a:pt x="1171586" y="34970"/>
                  </a:cubicBezTo>
                  <a:close/>
                  <a:moveTo>
                    <a:pt x="937268" y="34970"/>
                  </a:moveTo>
                  <a:cubicBezTo>
                    <a:pt x="947223" y="34970"/>
                    <a:pt x="955293" y="43040"/>
                    <a:pt x="955293" y="52994"/>
                  </a:cubicBezTo>
                  <a:cubicBezTo>
                    <a:pt x="955293" y="62949"/>
                    <a:pt x="947223" y="71019"/>
                    <a:pt x="937268" y="71019"/>
                  </a:cubicBezTo>
                  <a:cubicBezTo>
                    <a:pt x="927314" y="71019"/>
                    <a:pt x="919244" y="62949"/>
                    <a:pt x="919244" y="52994"/>
                  </a:cubicBezTo>
                  <a:cubicBezTo>
                    <a:pt x="919244" y="43040"/>
                    <a:pt x="927314" y="34970"/>
                    <a:pt x="937268" y="34970"/>
                  </a:cubicBezTo>
                  <a:close/>
                  <a:moveTo>
                    <a:pt x="426577" y="34970"/>
                  </a:moveTo>
                  <a:cubicBezTo>
                    <a:pt x="436532" y="34970"/>
                    <a:pt x="444602" y="43040"/>
                    <a:pt x="444602" y="52994"/>
                  </a:cubicBezTo>
                  <a:cubicBezTo>
                    <a:pt x="444602" y="62949"/>
                    <a:pt x="436532" y="71019"/>
                    <a:pt x="426577" y="71019"/>
                  </a:cubicBezTo>
                  <a:cubicBezTo>
                    <a:pt x="416623" y="71019"/>
                    <a:pt x="408553" y="62949"/>
                    <a:pt x="408553" y="52994"/>
                  </a:cubicBezTo>
                  <a:cubicBezTo>
                    <a:pt x="408553" y="43040"/>
                    <a:pt x="416623" y="34970"/>
                    <a:pt x="426577" y="34970"/>
                  </a:cubicBezTo>
                  <a:close/>
                  <a:moveTo>
                    <a:pt x="6146322" y="28962"/>
                  </a:moveTo>
                  <a:cubicBezTo>
                    <a:pt x="6156277" y="28962"/>
                    <a:pt x="6164347" y="37032"/>
                    <a:pt x="6164347" y="46986"/>
                  </a:cubicBezTo>
                  <a:cubicBezTo>
                    <a:pt x="6164347" y="56941"/>
                    <a:pt x="6156277" y="65011"/>
                    <a:pt x="6146322" y="65011"/>
                  </a:cubicBezTo>
                  <a:cubicBezTo>
                    <a:pt x="6136368" y="65011"/>
                    <a:pt x="6128298" y="56941"/>
                    <a:pt x="6128298" y="46986"/>
                  </a:cubicBezTo>
                  <a:cubicBezTo>
                    <a:pt x="6128298" y="37032"/>
                    <a:pt x="6136368" y="28962"/>
                    <a:pt x="6146322" y="28962"/>
                  </a:cubicBezTo>
                  <a:close/>
                  <a:moveTo>
                    <a:pt x="4776467" y="28962"/>
                  </a:moveTo>
                  <a:cubicBezTo>
                    <a:pt x="4786422" y="28962"/>
                    <a:pt x="4794492" y="37032"/>
                    <a:pt x="4794492" y="46986"/>
                  </a:cubicBezTo>
                  <a:cubicBezTo>
                    <a:pt x="4794492" y="56941"/>
                    <a:pt x="4786422" y="65011"/>
                    <a:pt x="4776467" y="65011"/>
                  </a:cubicBezTo>
                  <a:cubicBezTo>
                    <a:pt x="4766512" y="65011"/>
                    <a:pt x="4758443" y="56941"/>
                    <a:pt x="4758443" y="46986"/>
                  </a:cubicBezTo>
                  <a:cubicBezTo>
                    <a:pt x="4758443" y="37032"/>
                    <a:pt x="4766512" y="28962"/>
                    <a:pt x="4776467" y="28962"/>
                  </a:cubicBezTo>
                  <a:close/>
                  <a:moveTo>
                    <a:pt x="2451318" y="28962"/>
                  </a:moveTo>
                  <a:cubicBezTo>
                    <a:pt x="2461273" y="28962"/>
                    <a:pt x="2469343" y="37032"/>
                    <a:pt x="2469343" y="46986"/>
                  </a:cubicBezTo>
                  <a:cubicBezTo>
                    <a:pt x="2469343" y="56941"/>
                    <a:pt x="2461273" y="65011"/>
                    <a:pt x="2451318" y="65011"/>
                  </a:cubicBezTo>
                  <a:cubicBezTo>
                    <a:pt x="2441364" y="65011"/>
                    <a:pt x="2433294" y="56941"/>
                    <a:pt x="2433294" y="46986"/>
                  </a:cubicBezTo>
                  <a:cubicBezTo>
                    <a:pt x="2433294" y="37032"/>
                    <a:pt x="2441364" y="28962"/>
                    <a:pt x="2451318" y="28962"/>
                  </a:cubicBezTo>
                  <a:close/>
                  <a:moveTo>
                    <a:pt x="150203" y="28962"/>
                  </a:moveTo>
                  <a:cubicBezTo>
                    <a:pt x="160158" y="28962"/>
                    <a:pt x="168228" y="37032"/>
                    <a:pt x="168228" y="46986"/>
                  </a:cubicBezTo>
                  <a:cubicBezTo>
                    <a:pt x="168228" y="56941"/>
                    <a:pt x="160158" y="65011"/>
                    <a:pt x="150203" y="65011"/>
                  </a:cubicBezTo>
                  <a:cubicBezTo>
                    <a:pt x="140249" y="65011"/>
                    <a:pt x="132179" y="56941"/>
                    <a:pt x="132179" y="46986"/>
                  </a:cubicBezTo>
                  <a:cubicBezTo>
                    <a:pt x="132179" y="37032"/>
                    <a:pt x="140249" y="28962"/>
                    <a:pt x="150203" y="28962"/>
                  </a:cubicBezTo>
                  <a:close/>
                  <a:moveTo>
                    <a:pt x="4277792" y="22954"/>
                  </a:moveTo>
                  <a:cubicBezTo>
                    <a:pt x="4287747" y="22954"/>
                    <a:pt x="4295817" y="31024"/>
                    <a:pt x="4295817" y="40978"/>
                  </a:cubicBezTo>
                  <a:cubicBezTo>
                    <a:pt x="4295817" y="50933"/>
                    <a:pt x="4287747" y="59003"/>
                    <a:pt x="4277792" y="59003"/>
                  </a:cubicBezTo>
                  <a:cubicBezTo>
                    <a:pt x="4267837" y="59003"/>
                    <a:pt x="4259767" y="50933"/>
                    <a:pt x="4259767" y="40978"/>
                  </a:cubicBezTo>
                  <a:cubicBezTo>
                    <a:pt x="4259767" y="31024"/>
                    <a:pt x="4267837" y="22954"/>
                    <a:pt x="4277792" y="22954"/>
                  </a:cubicBezTo>
                  <a:close/>
                  <a:moveTo>
                    <a:pt x="4145613" y="22954"/>
                  </a:moveTo>
                  <a:cubicBezTo>
                    <a:pt x="4155568" y="22954"/>
                    <a:pt x="4163638" y="31024"/>
                    <a:pt x="4163638" y="40978"/>
                  </a:cubicBezTo>
                  <a:cubicBezTo>
                    <a:pt x="4163638" y="50933"/>
                    <a:pt x="4155568" y="59003"/>
                    <a:pt x="4145613" y="59003"/>
                  </a:cubicBezTo>
                  <a:cubicBezTo>
                    <a:pt x="4135658" y="59003"/>
                    <a:pt x="4127589" y="50933"/>
                    <a:pt x="4127589" y="40978"/>
                  </a:cubicBezTo>
                  <a:cubicBezTo>
                    <a:pt x="4127589" y="31024"/>
                    <a:pt x="4135658" y="22954"/>
                    <a:pt x="4145613" y="22954"/>
                  </a:cubicBezTo>
                  <a:close/>
                  <a:moveTo>
                    <a:pt x="817106" y="22954"/>
                  </a:moveTo>
                  <a:cubicBezTo>
                    <a:pt x="823743" y="22954"/>
                    <a:pt x="829123" y="28334"/>
                    <a:pt x="829123" y="34970"/>
                  </a:cubicBezTo>
                  <a:cubicBezTo>
                    <a:pt x="829123" y="41607"/>
                    <a:pt x="823743" y="46987"/>
                    <a:pt x="817106" y="46987"/>
                  </a:cubicBezTo>
                  <a:cubicBezTo>
                    <a:pt x="810470" y="46987"/>
                    <a:pt x="805090" y="41606"/>
                    <a:pt x="805090" y="34970"/>
                  </a:cubicBezTo>
                  <a:cubicBezTo>
                    <a:pt x="805090" y="28334"/>
                    <a:pt x="810470" y="22954"/>
                    <a:pt x="817106" y="22954"/>
                  </a:cubicBezTo>
                  <a:close/>
                  <a:moveTo>
                    <a:pt x="5491435" y="16946"/>
                  </a:moveTo>
                  <a:cubicBezTo>
                    <a:pt x="5501390" y="16946"/>
                    <a:pt x="5509460" y="25016"/>
                    <a:pt x="5509460" y="34971"/>
                  </a:cubicBezTo>
                  <a:cubicBezTo>
                    <a:pt x="5509460" y="44925"/>
                    <a:pt x="5501390" y="52995"/>
                    <a:pt x="5491435" y="52995"/>
                  </a:cubicBezTo>
                  <a:cubicBezTo>
                    <a:pt x="5481481" y="52995"/>
                    <a:pt x="5473411" y="44925"/>
                    <a:pt x="5473411" y="34971"/>
                  </a:cubicBezTo>
                  <a:cubicBezTo>
                    <a:pt x="5473411" y="25016"/>
                    <a:pt x="5481481" y="16946"/>
                    <a:pt x="5491435" y="16946"/>
                  </a:cubicBezTo>
                  <a:close/>
                  <a:moveTo>
                    <a:pt x="5323207" y="16946"/>
                  </a:moveTo>
                  <a:cubicBezTo>
                    <a:pt x="5333162" y="16946"/>
                    <a:pt x="5341232" y="25016"/>
                    <a:pt x="5341232" y="34971"/>
                  </a:cubicBezTo>
                  <a:cubicBezTo>
                    <a:pt x="5341232" y="44925"/>
                    <a:pt x="5333162" y="52995"/>
                    <a:pt x="5323207" y="52995"/>
                  </a:cubicBezTo>
                  <a:cubicBezTo>
                    <a:pt x="5313252" y="52995"/>
                    <a:pt x="5305183" y="44925"/>
                    <a:pt x="5305183" y="34971"/>
                  </a:cubicBezTo>
                  <a:cubicBezTo>
                    <a:pt x="5305183" y="25016"/>
                    <a:pt x="5313252" y="16946"/>
                    <a:pt x="5323207" y="16946"/>
                  </a:cubicBezTo>
                  <a:close/>
                  <a:moveTo>
                    <a:pt x="4632272" y="16946"/>
                  </a:moveTo>
                  <a:cubicBezTo>
                    <a:pt x="4642227" y="16946"/>
                    <a:pt x="4650297" y="25016"/>
                    <a:pt x="4650297" y="34971"/>
                  </a:cubicBezTo>
                  <a:cubicBezTo>
                    <a:pt x="4650297" y="44925"/>
                    <a:pt x="4642227" y="52995"/>
                    <a:pt x="4632272" y="52995"/>
                  </a:cubicBezTo>
                  <a:cubicBezTo>
                    <a:pt x="4622317" y="52995"/>
                    <a:pt x="4614248" y="44925"/>
                    <a:pt x="4614248" y="34971"/>
                  </a:cubicBezTo>
                  <a:cubicBezTo>
                    <a:pt x="4614248" y="25016"/>
                    <a:pt x="4622317" y="16946"/>
                    <a:pt x="4632272" y="16946"/>
                  </a:cubicBezTo>
                  <a:close/>
                  <a:moveTo>
                    <a:pt x="3226368" y="16946"/>
                  </a:moveTo>
                  <a:cubicBezTo>
                    <a:pt x="3236323" y="16946"/>
                    <a:pt x="3244393" y="25016"/>
                    <a:pt x="3244393" y="34971"/>
                  </a:cubicBezTo>
                  <a:cubicBezTo>
                    <a:pt x="3244393" y="44925"/>
                    <a:pt x="3236323" y="52995"/>
                    <a:pt x="3226368" y="52995"/>
                  </a:cubicBezTo>
                  <a:cubicBezTo>
                    <a:pt x="3216413" y="52995"/>
                    <a:pt x="3208343" y="44925"/>
                    <a:pt x="3208343" y="34971"/>
                  </a:cubicBezTo>
                  <a:cubicBezTo>
                    <a:pt x="3208343" y="25016"/>
                    <a:pt x="3216413" y="16946"/>
                    <a:pt x="3226368" y="16946"/>
                  </a:cubicBezTo>
                  <a:close/>
                  <a:moveTo>
                    <a:pt x="3983393" y="10938"/>
                  </a:moveTo>
                  <a:cubicBezTo>
                    <a:pt x="3993348" y="10938"/>
                    <a:pt x="4001418" y="19007"/>
                    <a:pt x="4001418" y="28962"/>
                  </a:cubicBezTo>
                  <a:cubicBezTo>
                    <a:pt x="4001418" y="38917"/>
                    <a:pt x="3993348" y="46987"/>
                    <a:pt x="3983393" y="46987"/>
                  </a:cubicBezTo>
                  <a:cubicBezTo>
                    <a:pt x="3973439" y="46987"/>
                    <a:pt x="3965369" y="38917"/>
                    <a:pt x="3965369" y="28962"/>
                  </a:cubicBezTo>
                  <a:cubicBezTo>
                    <a:pt x="3965369" y="19007"/>
                    <a:pt x="3973439" y="10938"/>
                    <a:pt x="3983393" y="10938"/>
                  </a:cubicBezTo>
                  <a:close/>
                  <a:moveTo>
                    <a:pt x="1039407" y="10938"/>
                  </a:moveTo>
                  <a:cubicBezTo>
                    <a:pt x="1049362" y="10938"/>
                    <a:pt x="1057432" y="19007"/>
                    <a:pt x="1057432" y="28962"/>
                  </a:cubicBezTo>
                  <a:cubicBezTo>
                    <a:pt x="1057432" y="38917"/>
                    <a:pt x="1049362" y="46987"/>
                    <a:pt x="1039407" y="46987"/>
                  </a:cubicBezTo>
                  <a:cubicBezTo>
                    <a:pt x="1029453" y="46987"/>
                    <a:pt x="1021383" y="38917"/>
                    <a:pt x="1021383" y="28962"/>
                  </a:cubicBezTo>
                  <a:cubicBezTo>
                    <a:pt x="1021383" y="19007"/>
                    <a:pt x="1029453" y="10938"/>
                    <a:pt x="1039407" y="10938"/>
                  </a:cubicBezTo>
                  <a:close/>
                  <a:moveTo>
                    <a:pt x="312422" y="10938"/>
                  </a:moveTo>
                  <a:cubicBezTo>
                    <a:pt x="322377" y="10938"/>
                    <a:pt x="330447" y="19007"/>
                    <a:pt x="330447" y="28962"/>
                  </a:cubicBezTo>
                  <a:cubicBezTo>
                    <a:pt x="330447" y="38917"/>
                    <a:pt x="322377" y="46987"/>
                    <a:pt x="312422" y="46987"/>
                  </a:cubicBezTo>
                  <a:cubicBezTo>
                    <a:pt x="302468" y="46987"/>
                    <a:pt x="294398" y="38917"/>
                    <a:pt x="294398" y="28962"/>
                  </a:cubicBezTo>
                  <a:cubicBezTo>
                    <a:pt x="294398" y="19007"/>
                    <a:pt x="302468" y="10938"/>
                    <a:pt x="312422" y="10938"/>
                  </a:cubicBezTo>
                  <a:close/>
                  <a:moveTo>
                    <a:pt x="3839198" y="4930"/>
                  </a:moveTo>
                  <a:cubicBezTo>
                    <a:pt x="3849153" y="4930"/>
                    <a:pt x="3857223" y="13000"/>
                    <a:pt x="3857223" y="22954"/>
                  </a:cubicBezTo>
                  <a:cubicBezTo>
                    <a:pt x="3857223" y="32909"/>
                    <a:pt x="3849153" y="40979"/>
                    <a:pt x="3839198" y="40979"/>
                  </a:cubicBezTo>
                  <a:cubicBezTo>
                    <a:pt x="3829244" y="40979"/>
                    <a:pt x="3821174" y="32909"/>
                    <a:pt x="3821174" y="22954"/>
                  </a:cubicBezTo>
                  <a:cubicBezTo>
                    <a:pt x="3821174" y="13000"/>
                    <a:pt x="3829244" y="4930"/>
                    <a:pt x="3839198" y="4930"/>
                  </a:cubicBezTo>
                  <a:close/>
                  <a:moveTo>
                    <a:pt x="3388588" y="4930"/>
                  </a:moveTo>
                  <a:cubicBezTo>
                    <a:pt x="3398543" y="4930"/>
                    <a:pt x="3406613" y="13000"/>
                    <a:pt x="3406613" y="22954"/>
                  </a:cubicBezTo>
                  <a:cubicBezTo>
                    <a:pt x="3406613" y="32909"/>
                    <a:pt x="3398543" y="40979"/>
                    <a:pt x="3388588" y="40979"/>
                  </a:cubicBezTo>
                  <a:cubicBezTo>
                    <a:pt x="3378634" y="40979"/>
                    <a:pt x="3370564" y="32909"/>
                    <a:pt x="3370564" y="22954"/>
                  </a:cubicBezTo>
                  <a:cubicBezTo>
                    <a:pt x="3370564" y="13000"/>
                    <a:pt x="3378634" y="4930"/>
                    <a:pt x="3388588" y="4930"/>
                  </a:cubicBezTo>
                  <a:close/>
                  <a:moveTo>
                    <a:pt x="5171526" y="0"/>
                  </a:moveTo>
                  <a:lnTo>
                    <a:pt x="5198514" y="0"/>
                  </a:lnTo>
                  <a:lnTo>
                    <a:pt x="5203045" y="10937"/>
                  </a:lnTo>
                  <a:cubicBezTo>
                    <a:pt x="5203045" y="20892"/>
                    <a:pt x="5194975" y="28962"/>
                    <a:pt x="5185020" y="28962"/>
                  </a:cubicBezTo>
                  <a:cubicBezTo>
                    <a:pt x="5175066" y="28962"/>
                    <a:pt x="5166996" y="20892"/>
                    <a:pt x="5166996" y="10937"/>
                  </a:cubicBezTo>
                  <a:close/>
                  <a:moveTo>
                    <a:pt x="4908761" y="0"/>
                  </a:moveTo>
                  <a:lnTo>
                    <a:pt x="4932564" y="0"/>
                  </a:lnTo>
                  <a:lnTo>
                    <a:pt x="4920662" y="4930"/>
                  </a:lnTo>
                  <a:close/>
                  <a:moveTo>
                    <a:pt x="3701458" y="0"/>
                  </a:moveTo>
                  <a:lnTo>
                    <a:pt x="3736613" y="0"/>
                  </a:lnTo>
                  <a:lnTo>
                    <a:pt x="3731781" y="11667"/>
                  </a:lnTo>
                  <a:cubicBezTo>
                    <a:pt x="3728519" y="14929"/>
                    <a:pt x="3724013" y="16946"/>
                    <a:pt x="3719035" y="16946"/>
                  </a:cubicBezTo>
                  <a:cubicBezTo>
                    <a:pt x="3714058" y="16946"/>
                    <a:pt x="3709552" y="14929"/>
                    <a:pt x="3706290" y="11667"/>
                  </a:cubicBezTo>
                  <a:close/>
                  <a:moveTo>
                    <a:pt x="3058255" y="0"/>
                  </a:moveTo>
                  <a:lnTo>
                    <a:pt x="3082058" y="0"/>
                  </a:lnTo>
                  <a:lnTo>
                    <a:pt x="3070156" y="4930"/>
                  </a:lnTo>
                  <a:close/>
                  <a:moveTo>
                    <a:pt x="2908383" y="0"/>
                  </a:moveTo>
                  <a:lnTo>
                    <a:pt x="2943539" y="0"/>
                  </a:lnTo>
                  <a:lnTo>
                    <a:pt x="2938707" y="11667"/>
                  </a:lnTo>
                  <a:cubicBezTo>
                    <a:pt x="2935445" y="14929"/>
                    <a:pt x="2930939" y="16946"/>
                    <a:pt x="2925961" y="16946"/>
                  </a:cubicBezTo>
                  <a:cubicBezTo>
                    <a:pt x="2920984" y="16946"/>
                    <a:pt x="2916477" y="14929"/>
                    <a:pt x="2913216" y="11667"/>
                  </a:cubicBezTo>
                  <a:close/>
                  <a:moveTo>
                    <a:pt x="2794230" y="0"/>
                  </a:moveTo>
                  <a:lnTo>
                    <a:pt x="2829385" y="0"/>
                  </a:lnTo>
                  <a:lnTo>
                    <a:pt x="2824553" y="11667"/>
                  </a:lnTo>
                  <a:cubicBezTo>
                    <a:pt x="2821291" y="14929"/>
                    <a:pt x="2816785" y="16946"/>
                    <a:pt x="2811807" y="16946"/>
                  </a:cubicBezTo>
                  <a:cubicBezTo>
                    <a:pt x="2806830" y="16946"/>
                    <a:pt x="2802324" y="14929"/>
                    <a:pt x="2799062" y="11667"/>
                  </a:cubicBezTo>
                  <a:close/>
                  <a:moveTo>
                    <a:pt x="2675662" y="0"/>
                  </a:moveTo>
                  <a:lnTo>
                    <a:pt x="2707627" y="0"/>
                  </a:lnTo>
                  <a:lnTo>
                    <a:pt x="2709669" y="4930"/>
                  </a:lnTo>
                  <a:cubicBezTo>
                    <a:pt x="2709669" y="14884"/>
                    <a:pt x="2701599" y="22954"/>
                    <a:pt x="2691644" y="22954"/>
                  </a:cubicBezTo>
                  <a:cubicBezTo>
                    <a:pt x="2681690" y="22954"/>
                    <a:pt x="2673620" y="14884"/>
                    <a:pt x="2673620" y="4930"/>
                  </a:cubicBezTo>
                  <a:close/>
                  <a:moveTo>
                    <a:pt x="2543483" y="0"/>
                  </a:moveTo>
                  <a:lnTo>
                    <a:pt x="2575448" y="0"/>
                  </a:lnTo>
                  <a:lnTo>
                    <a:pt x="2577490" y="4930"/>
                  </a:lnTo>
                  <a:cubicBezTo>
                    <a:pt x="2577490" y="14884"/>
                    <a:pt x="2569420" y="22954"/>
                    <a:pt x="2559465" y="22954"/>
                  </a:cubicBezTo>
                  <a:cubicBezTo>
                    <a:pt x="2549510" y="22954"/>
                    <a:pt x="2541441" y="14884"/>
                    <a:pt x="2541441" y="4930"/>
                  </a:cubicBezTo>
                  <a:close/>
                  <a:moveTo>
                    <a:pt x="2047297" y="0"/>
                  </a:moveTo>
                  <a:lnTo>
                    <a:pt x="2074285" y="0"/>
                  </a:lnTo>
                  <a:lnTo>
                    <a:pt x="2078815" y="10937"/>
                  </a:lnTo>
                  <a:cubicBezTo>
                    <a:pt x="2078815" y="20892"/>
                    <a:pt x="2070745" y="28962"/>
                    <a:pt x="2060790" y="28962"/>
                  </a:cubicBezTo>
                  <a:cubicBezTo>
                    <a:pt x="2050836" y="28962"/>
                    <a:pt x="2042766" y="20892"/>
                    <a:pt x="2042766" y="10937"/>
                  </a:cubicBezTo>
                  <a:close/>
                  <a:moveTo>
                    <a:pt x="1932017" y="0"/>
                  </a:moveTo>
                  <a:lnTo>
                    <a:pt x="1937222" y="0"/>
                  </a:lnTo>
                  <a:lnTo>
                    <a:pt x="1947365" y="4201"/>
                  </a:lnTo>
                  <a:cubicBezTo>
                    <a:pt x="1950627" y="7463"/>
                    <a:pt x="1952644" y="11969"/>
                    <a:pt x="1952644" y="16946"/>
                  </a:cubicBezTo>
                  <a:cubicBezTo>
                    <a:pt x="1952644" y="26901"/>
                    <a:pt x="1944574" y="34971"/>
                    <a:pt x="1934619" y="34971"/>
                  </a:cubicBezTo>
                  <a:cubicBezTo>
                    <a:pt x="1924665" y="34971"/>
                    <a:pt x="1916595" y="26901"/>
                    <a:pt x="1916595" y="16946"/>
                  </a:cubicBezTo>
                  <a:cubicBezTo>
                    <a:pt x="1916595" y="11969"/>
                    <a:pt x="1918613" y="7463"/>
                    <a:pt x="1921875" y="4201"/>
                  </a:cubicBezTo>
                  <a:close/>
                  <a:moveTo>
                    <a:pt x="1694741" y="0"/>
                  </a:moveTo>
                  <a:lnTo>
                    <a:pt x="1729896" y="0"/>
                  </a:lnTo>
                  <a:lnTo>
                    <a:pt x="1725064" y="11667"/>
                  </a:lnTo>
                  <a:cubicBezTo>
                    <a:pt x="1721802" y="14929"/>
                    <a:pt x="1717296" y="16946"/>
                    <a:pt x="1712318" y="16946"/>
                  </a:cubicBezTo>
                  <a:cubicBezTo>
                    <a:pt x="1707341" y="16946"/>
                    <a:pt x="1702835" y="14929"/>
                    <a:pt x="1699574" y="11667"/>
                  </a:cubicBezTo>
                  <a:close/>
                  <a:moveTo>
                    <a:pt x="1586594" y="0"/>
                  </a:moveTo>
                  <a:lnTo>
                    <a:pt x="1621749" y="0"/>
                  </a:lnTo>
                  <a:lnTo>
                    <a:pt x="1616917" y="11667"/>
                  </a:lnTo>
                  <a:cubicBezTo>
                    <a:pt x="1613655" y="14929"/>
                    <a:pt x="1609149" y="16946"/>
                    <a:pt x="1604171" y="16946"/>
                  </a:cubicBezTo>
                  <a:cubicBezTo>
                    <a:pt x="1599194" y="16946"/>
                    <a:pt x="1594688" y="14929"/>
                    <a:pt x="1591427" y="11667"/>
                  </a:cubicBezTo>
                  <a:close/>
                  <a:moveTo>
                    <a:pt x="1328245" y="0"/>
                  </a:moveTo>
                  <a:lnTo>
                    <a:pt x="1363400" y="0"/>
                  </a:lnTo>
                  <a:lnTo>
                    <a:pt x="1358568" y="11667"/>
                  </a:lnTo>
                  <a:cubicBezTo>
                    <a:pt x="1355306" y="14929"/>
                    <a:pt x="1350800" y="16946"/>
                    <a:pt x="1345823" y="16946"/>
                  </a:cubicBezTo>
                  <a:cubicBezTo>
                    <a:pt x="1340846" y="16946"/>
                    <a:pt x="1336340" y="14929"/>
                    <a:pt x="1333078" y="11667"/>
                  </a:cubicBezTo>
                  <a:close/>
                  <a:moveTo>
                    <a:pt x="636977" y="0"/>
                  </a:moveTo>
                  <a:lnTo>
                    <a:pt x="660780" y="0"/>
                  </a:lnTo>
                  <a:lnTo>
                    <a:pt x="648878" y="4930"/>
                  </a:lnTo>
                  <a:close/>
                </a:path>
              </a:pathLst>
            </a:custGeom>
            <a:solidFill>
              <a:schemeClr val="bg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1" name="Freeform: Shape 20">
              <a:extLst>
                <a:ext uri="{FF2B5EF4-FFF2-40B4-BE49-F238E27FC236}">
                  <a16:creationId xmlns:a16="http://schemas.microsoft.com/office/drawing/2014/main" id="{AADD9643-5489-42CB-9762-FBAC2AAE9FB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390523"/>
              <a:ext cx="611491" cy="1421482"/>
            </a:xfrm>
            <a:custGeom>
              <a:avLst/>
              <a:gdLst>
                <a:gd name="connsiteX0" fmla="*/ 0 w 611491"/>
                <a:gd name="connsiteY0" fmla="*/ 0 h 1429512"/>
                <a:gd name="connsiteX1" fmla="*/ 62526 w 611491"/>
                <a:gd name="connsiteY1" fmla="*/ 22473 h 1429512"/>
                <a:gd name="connsiteX2" fmla="*/ 241043 w 611491"/>
                <a:gd name="connsiteY2" fmla="*/ 176817 h 1429512"/>
                <a:gd name="connsiteX3" fmla="*/ 497720 w 611491"/>
                <a:gd name="connsiteY3" fmla="*/ 299929 h 1429512"/>
                <a:gd name="connsiteX4" fmla="*/ 610380 w 611491"/>
                <a:gd name="connsiteY4" fmla="*/ 577513 h 1429512"/>
                <a:gd name="connsiteX5" fmla="*/ 458232 w 611491"/>
                <a:gd name="connsiteY5" fmla="*/ 845805 h 1429512"/>
                <a:gd name="connsiteX6" fmla="*/ 455909 w 611491"/>
                <a:gd name="connsiteY6" fmla="*/ 848128 h 1429512"/>
                <a:gd name="connsiteX7" fmla="*/ 407128 w 611491"/>
                <a:gd name="connsiteY7" fmla="*/ 956142 h 1429512"/>
                <a:gd name="connsiteX8" fmla="*/ 396675 w 611491"/>
                <a:gd name="connsiteY8" fmla="*/ 993308 h 1429512"/>
                <a:gd name="connsiteX9" fmla="*/ 230590 w 611491"/>
                <a:gd name="connsiteY9" fmla="*/ 1283668 h 1429512"/>
                <a:gd name="connsiteX10" fmla="*/ 7730 w 611491"/>
                <a:gd name="connsiteY10" fmla="*/ 1427579 h 1429512"/>
                <a:gd name="connsiteX11" fmla="*/ 0 w 611491"/>
                <a:gd name="connsiteY11" fmla="*/ 1429512 h 1429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11491" h="1429512">
                  <a:moveTo>
                    <a:pt x="0" y="0"/>
                  </a:moveTo>
                  <a:lnTo>
                    <a:pt x="62526" y="22473"/>
                  </a:lnTo>
                  <a:cubicBezTo>
                    <a:pt x="133465" y="57262"/>
                    <a:pt x="193134" y="114099"/>
                    <a:pt x="241043" y="176817"/>
                  </a:cubicBezTo>
                  <a:cubicBezTo>
                    <a:pt x="333958" y="204691"/>
                    <a:pt x="425711" y="231405"/>
                    <a:pt x="497720" y="299929"/>
                  </a:cubicBezTo>
                  <a:cubicBezTo>
                    <a:pt x="569730" y="369616"/>
                    <a:pt x="619671" y="476468"/>
                    <a:pt x="610380" y="577513"/>
                  </a:cubicBezTo>
                  <a:cubicBezTo>
                    <a:pt x="601088" y="676235"/>
                    <a:pt x="515142" y="767989"/>
                    <a:pt x="458232" y="845805"/>
                  </a:cubicBezTo>
                  <a:cubicBezTo>
                    <a:pt x="457070" y="846967"/>
                    <a:pt x="457070" y="848128"/>
                    <a:pt x="455909" y="848128"/>
                  </a:cubicBezTo>
                  <a:cubicBezTo>
                    <a:pt x="432680" y="880648"/>
                    <a:pt x="416420" y="916653"/>
                    <a:pt x="407128" y="956142"/>
                  </a:cubicBezTo>
                  <a:cubicBezTo>
                    <a:pt x="403644" y="968918"/>
                    <a:pt x="401321" y="980532"/>
                    <a:pt x="396675" y="993308"/>
                  </a:cubicBezTo>
                  <a:cubicBezTo>
                    <a:pt x="362994" y="1101322"/>
                    <a:pt x="308406" y="1201205"/>
                    <a:pt x="230590" y="1283668"/>
                  </a:cubicBezTo>
                  <a:cubicBezTo>
                    <a:pt x="170921" y="1347256"/>
                    <a:pt x="92143" y="1398432"/>
                    <a:pt x="7730" y="1427579"/>
                  </a:cubicBezTo>
                  <a:lnTo>
                    <a:pt x="0" y="1429512"/>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2" name="Freeform: Shape 21">
              <a:extLst>
                <a:ext uri="{FF2B5EF4-FFF2-40B4-BE49-F238E27FC236}">
                  <a16:creationId xmlns:a16="http://schemas.microsoft.com/office/drawing/2014/main" id="{09A2C16E-2745-4E3D-BECC-D66755221E3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792772" y="0"/>
              <a:ext cx="2423863" cy="1343767"/>
            </a:xfrm>
            <a:custGeom>
              <a:avLst/>
              <a:gdLst>
                <a:gd name="connsiteX0" fmla="*/ 37089 w 3015964"/>
                <a:gd name="connsiteY0" fmla="*/ 0 h 1681468"/>
                <a:gd name="connsiteX1" fmla="*/ 3014022 w 3015964"/>
                <a:gd name="connsiteY1" fmla="*/ 0 h 1681468"/>
                <a:gd name="connsiteX2" fmla="*/ 3015964 w 3015964"/>
                <a:gd name="connsiteY2" fmla="*/ 52718 h 1681468"/>
                <a:gd name="connsiteX3" fmla="*/ 2982682 w 3015964"/>
                <a:gd name="connsiteY3" fmla="*/ 249186 h 1681468"/>
                <a:gd name="connsiteX4" fmla="*/ 1789950 w 3015964"/>
                <a:gd name="connsiteY4" fmla="*/ 1181800 h 1681468"/>
                <a:gd name="connsiteX5" fmla="*/ 1536391 w 3015964"/>
                <a:gd name="connsiteY5" fmla="*/ 1275909 h 1681468"/>
                <a:gd name="connsiteX6" fmla="*/ 1257206 w 3015964"/>
                <a:gd name="connsiteY6" fmla="*/ 1431287 h 1681468"/>
                <a:gd name="connsiteX7" fmla="*/ 990871 w 3015964"/>
                <a:gd name="connsiteY7" fmla="*/ 1669291 h 1681468"/>
                <a:gd name="connsiteX8" fmla="*/ 584900 w 3015964"/>
                <a:gd name="connsiteY8" fmla="*/ 1589975 h 1681468"/>
                <a:gd name="connsiteX9" fmla="*/ 32440 w 3015964"/>
                <a:gd name="connsiteY9" fmla="*/ 985257 h 1681468"/>
                <a:gd name="connsiteX10" fmla="*/ 98094 w 3015964"/>
                <a:gd name="connsiteY10" fmla="*/ 314136 h 1681468"/>
                <a:gd name="connsiteX11" fmla="*/ 37491 w 3015964"/>
                <a:gd name="connsiteY11" fmla="*/ 8555 h 1681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015964" h="1681468">
                  <a:moveTo>
                    <a:pt x="37089" y="0"/>
                  </a:moveTo>
                  <a:lnTo>
                    <a:pt x="3014022" y="0"/>
                  </a:lnTo>
                  <a:lnTo>
                    <a:pt x="3015964" y="52718"/>
                  </a:lnTo>
                  <a:cubicBezTo>
                    <a:pt x="3014020" y="116767"/>
                    <a:pt x="3003328" y="182440"/>
                    <a:pt x="2982682" y="249186"/>
                  </a:cubicBezTo>
                  <a:cubicBezTo>
                    <a:pt x="2816250" y="780974"/>
                    <a:pt x="2269424" y="1021163"/>
                    <a:pt x="1789950" y="1181800"/>
                  </a:cubicBezTo>
                  <a:cubicBezTo>
                    <a:pt x="1704900" y="1210572"/>
                    <a:pt x="1618927" y="1242781"/>
                    <a:pt x="1536391" y="1275909"/>
                  </a:cubicBezTo>
                  <a:cubicBezTo>
                    <a:pt x="1442962" y="1315327"/>
                    <a:pt x="1325233" y="1362965"/>
                    <a:pt x="1257206" y="1431287"/>
                  </a:cubicBezTo>
                  <a:cubicBezTo>
                    <a:pt x="1165891" y="1524673"/>
                    <a:pt x="1138606" y="1633376"/>
                    <a:pt x="990871" y="1669291"/>
                  </a:cubicBezTo>
                  <a:cubicBezTo>
                    <a:pt x="855624" y="1706711"/>
                    <a:pt x="704676" y="1651532"/>
                    <a:pt x="584900" y="1589975"/>
                  </a:cubicBezTo>
                  <a:cubicBezTo>
                    <a:pt x="340993" y="1469377"/>
                    <a:pt x="110379" y="1251058"/>
                    <a:pt x="32440" y="985257"/>
                  </a:cubicBezTo>
                  <a:cubicBezTo>
                    <a:pt x="-35009" y="762780"/>
                    <a:pt x="10420" y="524511"/>
                    <a:pt x="98094" y="314136"/>
                  </a:cubicBezTo>
                  <a:cubicBezTo>
                    <a:pt x="73927" y="211903"/>
                    <a:pt x="49528" y="110530"/>
                    <a:pt x="37491" y="8555"/>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3" name="Freeform: Shape 22">
              <a:extLst>
                <a:ext uri="{FF2B5EF4-FFF2-40B4-BE49-F238E27FC236}">
                  <a16:creationId xmlns:a16="http://schemas.microsoft.com/office/drawing/2014/main" id="{52E5A063-571D-4461-9869-B3E93F6E69D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46850" y="0"/>
              <a:ext cx="1242102" cy="2620884"/>
            </a:xfrm>
            <a:custGeom>
              <a:avLst/>
              <a:gdLst>
                <a:gd name="connsiteX0" fmla="*/ 48089 w 1242102"/>
                <a:gd name="connsiteY0" fmla="*/ 0 h 2635689"/>
                <a:gd name="connsiteX1" fmla="*/ 1242102 w 1242102"/>
                <a:gd name="connsiteY1" fmla="*/ 0 h 2635689"/>
                <a:gd name="connsiteX2" fmla="*/ 1242102 w 1242102"/>
                <a:gd name="connsiteY2" fmla="*/ 2546285 h 2635689"/>
                <a:gd name="connsiteX3" fmla="*/ 1169982 w 1242102"/>
                <a:gd name="connsiteY3" fmla="*/ 2578052 h 2635689"/>
                <a:gd name="connsiteX4" fmla="*/ 289259 w 1242102"/>
                <a:gd name="connsiteY4" fmla="*/ 2399682 h 2635689"/>
                <a:gd name="connsiteX5" fmla="*/ 77957 w 1242102"/>
                <a:gd name="connsiteY5" fmla="*/ 900439 h 2635689"/>
                <a:gd name="connsiteX6" fmla="*/ 123236 w 1242102"/>
                <a:gd name="connsiteY6" fmla="*/ 633796 h 2635689"/>
                <a:gd name="connsiteX7" fmla="*/ 128267 w 1242102"/>
                <a:gd name="connsiteY7" fmla="*/ 314326 h 2635689"/>
                <a:gd name="connsiteX8" fmla="*/ 44729 w 1242102"/>
                <a:gd name="connsiteY8" fmla="*/ 16426 h 2635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42102" h="2635689">
                  <a:moveTo>
                    <a:pt x="48089" y="0"/>
                  </a:moveTo>
                  <a:lnTo>
                    <a:pt x="1242102" y="0"/>
                  </a:lnTo>
                  <a:lnTo>
                    <a:pt x="1242102" y="2546285"/>
                  </a:lnTo>
                  <a:lnTo>
                    <a:pt x="1169982" y="2578052"/>
                  </a:lnTo>
                  <a:cubicBezTo>
                    <a:pt x="865271" y="2683266"/>
                    <a:pt x="526660" y="2655949"/>
                    <a:pt x="289259" y="2399682"/>
                  </a:cubicBezTo>
                  <a:cubicBezTo>
                    <a:pt x="-88067" y="1989654"/>
                    <a:pt x="-22664" y="1395994"/>
                    <a:pt x="77957" y="900439"/>
                  </a:cubicBezTo>
                  <a:cubicBezTo>
                    <a:pt x="95565" y="812397"/>
                    <a:pt x="110658" y="721838"/>
                    <a:pt x="123236" y="633796"/>
                  </a:cubicBezTo>
                  <a:cubicBezTo>
                    <a:pt x="135813" y="533175"/>
                    <a:pt x="153422" y="407400"/>
                    <a:pt x="128267" y="314326"/>
                  </a:cubicBezTo>
                  <a:cubicBezTo>
                    <a:pt x="97452" y="204273"/>
                    <a:pt x="31970" y="130812"/>
                    <a:pt x="44729" y="16426"/>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4" name="Freeform: Shape 23">
              <a:extLst>
                <a:ext uri="{FF2B5EF4-FFF2-40B4-BE49-F238E27FC236}">
                  <a16:creationId xmlns:a16="http://schemas.microsoft.com/office/drawing/2014/main" id="{366019AD-E33B-4DBF-BAD3-AE361160316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577788" cy="980141"/>
            </a:xfrm>
            <a:custGeom>
              <a:avLst/>
              <a:gdLst>
                <a:gd name="connsiteX0" fmla="*/ 117137 w 1471018"/>
                <a:gd name="connsiteY0" fmla="*/ 759920 h 795676"/>
                <a:gd name="connsiteX1" fmla="*/ 130429 w 1471018"/>
                <a:gd name="connsiteY1" fmla="*/ 768654 h 795676"/>
                <a:gd name="connsiteX2" fmla="*/ 124353 w 1471018"/>
                <a:gd name="connsiteY2" fmla="*/ 792959 h 795676"/>
                <a:gd name="connsiteX3" fmla="*/ 100048 w 1471018"/>
                <a:gd name="connsiteY3" fmla="*/ 786883 h 795676"/>
                <a:gd name="connsiteX4" fmla="*/ 106124 w 1471018"/>
                <a:gd name="connsiteY4" fmla="*/ 762578 h 795676"/>
                <a:gd name="connsiteX5" fmla="*/ 117137 w 1471018"/>
                <a:gd name="connsiteY5" fmla="*/ 759920 h 795676"/>
                <a:gd name="connsiteX6" fmla="*/ 220419 w 1471018"/>
                <a:gd name="connsiteY6" fmla="*/ 753844 h 795676"/>
                <a:gd name="connsiteX7" fmla="*/ 233710 w 1471018"/>
                <a:gd name="connsiteY7" fmla="*/ 762578 h 795676"/>
                <a:gd name="connsiteX8" fmla="*/ 227634 w 1471018"/>
                <a:gd name="connsiteY8" fmla="*/ 786883 h 795676"/>
                <a:gd name="connsiteX9" fmla="*/ 203329 w 1471018"/>
                <a:gd name="connsiteY9" fmla="*/ 780807 h 795676"/>
                <a:gd name="connsiteX10" fmla="*/ 209405 w 1471018"/>
                <a:gd name="connsiteY10" fmla="*/ 756502 h 795676"/>
                <a:gd name="connsiteX11" fmla="*/ 220419 w 1471018"/>
                <a:gd name="connsiteY11" fmla="*/ 753844 h 795676"/>
                <a:gd name="connsiteX12" fmla="*/ 25999 w 1471018"/>
                <a:gd name="connsiteY12" fmla="*/ 741691 h 795676"/>
                <a:gd name="connsiteX13" fmla="*/ 39290 w 1471018"/>
                <a:gd name="connsiteY13" fmla="*/ 750425 h 795676"/>
                <a:gd name="connsiteX14" fmla="*/ 33214 w 1471018"/>
                <a:gd name="connsiteY14" fmla="*/ 774730 h 795676"/>
                <a:gd name="connsiteX15" fmla="*/ 8909 w 1471018"/>
                <a:gd name="connsiteY15" fmla="*/ 768654 h 795676"/>
                <a:gd name="connsiteX16" fmla="*/ 14985 w 1471018"/>
                <a:gd name="connsiteY16" fmla="*/ 744349 h 795676"/>
                <a:gd name="connsiteX17" fmla="*/ 25999 w 1471018"/>
                <a:gd name="connsiteY17" fmla="*/ 741691 h 795676"/>
                <a:gd name="connsiteX18" fmla="*/ 329796 w 1471018"/>
                <a:gd name="connsiteY18" fmla="*/ 735615 h 795676"/>
                <a:gd name="connsiteX19" fmla="*/ 343088 w 1471018"/>
                <a:gd name="connsiteY19" fmla="*/ 744349 h 795676"/>
                <a:gd name="connsiteX20" fmla="*/ 337012 w 1471018"/>
                <a:gd name="connsiteY20" fmla="*/ 768654 h 795676"/>
                <a:gd name="connsiteX21" fmla="*/ 312707 w 1471018"/>
                <a:gd name="connsiteY21" fmla="*/ 762578 h 795676"/>
                <a:gd name="connsiteX22" fmla="*/ 318783 w 1471018"/>
                <a:gd name="connsiteY22" fmla="*/ 738273 h 795676"/>
                <a:gd name="connsiteX23" fmla="*/ 329796 w 1471018"/>
                <a:gd name="connsiteY23" fmla="*/ 735615 h 795676"/>
                <a:gd name="connsiteX24" fmla="*/ 442198 w 1471018"/>
                <a:gd name="connsiteY24" fmla="*/ 702197 h 795676"/>
                <a:gd name="connsiteX25" fmla="*/ 455488 w 1471018"/>
                <a:gd name="connsiteY25" fmla="*/ 710931 h 795676"/>
                <a:gd name="connsiteX26" fmla="*/ 449413 w 1471018"/>
                <a:gd name="connsiteY26" fmla="*/ 735236 h 795676"/>
                <a:gd name="connsiteX27" fmla="*/ 425110 w 1471018"/>
                <a:gd name="connsiteY27" fmla="*/ 729160 h 795676"/>
                <a:gd name="connsiteX28" fmla="*/ 431186 w 1471018"/>
                <a:gd name="connsiteY28" fmla="*/ 704855 h 795676"/>
                <a:gd name="connsiteX29" fmla="*/ 442198 w 1471018"/>
                <a:gd name="connsiteY29" fmla="*/ 702197 h 795676"/>
                <a:gd name="connsiteX30" fmla="*/ 542453 w 1471018"/>
                <a:gd name="connsiteY30" fmla="*/ 668778 h 795676"/>
                <a:gd name="connsiteX31" fmla="*/ 555745 w 1471018"/>
                <a:gd name="connsiteY31" fmla="*/ 677512 h 795676"/>
                <a:gd name="connsiteX32" fmla="*/ 549669 w 1471018"/>
                <a:gd name="connsiteY32" fmla="*/ 701817 h 795676"/>
                <a:gd name="connsiteX33" fmla="*/ 525364 w 1471018"/>
                <a:gd name="connsiteY33" fmla="*/ 695741 h 795676"/>
                <a:gd name="connsiteX34" fmla="*/ 531440 w 1471018"/>
                <a:gd name="connsiteY34" fmla="*/ 671436 h 795676"/>
                <a:gd name="connsiteX35" fmla="*/ 542453 w 1471018"/>
                <a:gd name="connsiteY35" fmla="*/ 668778 h 795676"/>
                <a:gd name="connsiteX36" fmla="*/ 132328 w 1471018"/>
                <a:gd name="connsiteY36" fmla="*/ 650549 h 795676"/>
                <a:gd name="connsiteX37" fmla="*/ 145620 w 1471018"/>
                <a:gd name="connsiteY37" fmla="*/ 659283 h 795676"/>
                <a:gd name="connsiteX38" fmla="*/ 139544 w 1471018"/>
                <a:gd name="connsiteY38" fmla="*/ 683588 h 795676"/>
                <a:gd name="connsiteX39" fmla="*/ 115239 w 1471018"/>
                <a:gd name="connsiteY39" fmla="*/ 677512 h 795676"/>
                <a:gd name="connsiteX40" fmla="*/ 121315 w 1471018"/>
                <a:gd name="connsiteY40" fmla="*/ 653207 h 795676"/>
                <a:gd name="connsiteX41" fmla="*/ 132328 w 1471018"/>
                <a:gd name="connsiteY41" fmla="*/ 650549 h 795676"/>
                <a:gd name="connsiteX42" fmla="*/ 642709 w 1471018"/>
                <a:gd name="connsiteY42" fmla="*/ 641435 h 795676"/>
                <a:gd name="connsiteX43" fmla="*/ 656001 w 1471018"/>
                <a:gd name="connsiteY43" fmla="*/ 650169 h 795676"/>
                <a:gd name="connsiteX44" fmla="*/ 649925 w 1471018"/>
                <a:gd name="connsiteY44" fmla="*/ 674474 h 795676"/>
                <a:gd name="connsiteX45" fmla="*/ 625620 w 1471018"/>
                <a:gd name="connsiteY45" fmla="*/ 668398 h 795676"/>
                <a:gd name="connsiteX46" fmla="*/ 631696 w 1471018"/>
                <a:gd name="connsiteY46" fmla="*/ 644093 h 795676"/>
                <a:gd name="connsiteX47" fmla="*/ 642709 w 1471018"/>
                <a:gd name="connsiteY47" fmla="*/ 641435 h 795676"/>
                <a:gd name="connsiteX48" fmla="*/ 235618 w 1471018"/>
                <a:gd name="connsiteY48" fmla="*/ 641435 h 795676"/>
                <a:gd name="connsiteX49" fmla="*/ 248910 w 1471018"/>
                <a:gd name="connsiteY49" fmla="*/ 650169 h 795676"/>
                <a:gd name="connsiteX50" fmla="*/ 242833 w 1471018"/>
                <a:gd name="connsiteY50" fmla="*/ 674474 h 795676"/>
                <a:gd name="connsiteX51" fmla="*/ 218529 w 1471018"/>
                <a:gd name="connsiteY51" fmla="*/ 668398 h 795676"/>
                <a:gd name="connsiteX52" fmla="*/ 224605 w 1471018"/>
                <a:gd name="connsiteY52" fmla="*/ 644093 h 795676"/>
                <a:gd name="connsiteX53" fmla="*/ 235618 w 1471018"/>
                <a:gd name="connsiteY53" fmla="*/ 641435 h 795676"/>
                <a:gd name="connsiteX54" fmla="*/ 338904 w 1471018"/>
                <a:gd name="connsiteY54" fmla="*/ 629283 h 795676"/>
                <a:gd name="connsiteX55" fmla="*/ 352196 w 1471018"/>
                <a:gd name="connsiteY55" fmla="*/ 638017 h 795676"/>
                <a:gd name="connsiteX56" fmla="*/ 346120 w 1471018"/>
                <a:gd name="connsiteY56" fmla="*/ 662322 h 795676"/>
                <a:gd name="connsiteX57" fmla="*/ 321815 w 1471018"/>
                <a:gd name="connsiteY57" fmla="*/ 656246 h 795676"/>
                <a:gd name="connsiteX58" fmla="*/ 327891 w 1471018"/>
                <a:gd name="connsiteY58" fmla="*/ 631941 h 795676"/>
                <a:gd name="connsiteX59" fmla="*/ 338904 w 1471018"/>
                <a:gd name="connsiteY59" fmla="*/ 629283 h 795676"/>
                <a:gd name="connsiteX60" fmla="*/ 32070 w 1471018"/>
                <a:gd name="connsiteY60" fmla="*/ 601940 h 795676"/>
                <a:gd name="connsiteX61" fmla="*/ 45361 w 1471018"/>
                <a:gd name="connsiteY61" fmla="*/ 610674 h 795676"/>
                <a:gd name="connsiteX62" fmla="*/ 39285 w 1471018"/>
                <a:gd name="connsiteY62" fmla="*/ 634979 h 795676"/>
                <a:gd name="connsiteX63" fmla="*/ 14981 w 1471018"/>
                <a:gd name="connsiteY63" fmla="*/ 628903 h 795676"/>
                <a:gd name="connsiteX64" fmla="*/ 21056 w 1471018"/>
                <a:gd name="connsiteY64" fmla="*/ 604598 h 795676"/>
                <a:gd name="connsiteX65" fmla="*/ 32070 w 1471018"/>
                <a:gd name="connsiteY65" fmla="*/ 601940 h 795676"/>
                <a:gd name="connsiteX66" fmla="*/ 752079 w 1471018"/>
                <a:gd name="connsiteY66" fmla="*/ 586750 h 795676"/>
                <a:gd name="connsiteX67" fmla="*/ 765371 w 1471018"/>
                <a:gd name="connsiteY67" fmla="*/ 595484 h 795676"/>
                <a:gd name="connsiteX68" fmla="*/ 759295 w 1471018"/>
                <a:gd name="connsiteY68" fmla="*/ 619789 h 795676"/>
                <a:gd name="connsiteX69" fmla="*/ 734990 w 1471018"/>
                <a:gd name="connsiteY69" fmla="*/ 613713 h 795676"/>
                <a:gd name="connsiteX70" fmla="*/ 741066 w 1471018"/>
                <a:gd name="connsiteY70" fmla="*/ 589408 h 795676"/>
                <a:gd name="connsiteX71" fmla="*/ 752079 w 1471018"/>
                <a:gd name="connsiteY71" fmla="*/ 586750 h 795676"/>
                <a:gd name="connsiteX72" fmla="*/ 436123 w 1471018"/>
                <a:gd name="connsiteY72" fmla="*/ 583712 h 795676"/>
                <a:gd name="connsiteX73" fmla="*/ 449413 w 1471018"/>
                <a:gd name="connsiteY73" fmla="*/ 592446 h 795676"/>
                <a:gd name="connsiteX74" fmla="*/ 443339 w 1471018"/>
                <a:gd name="connsiteY74" fmla="*/ 616751 h 795676"/>
                <a:gd name="connsiteX75" fmla="*/ 419039 w 1471018"/>
                <a:gd name="connsiteY75" fmla="*/ 610675 h 795676"/>
                <a:gd name="connsiteX76" fmla="*/ 425114 w 1471018"/>
                <a:gd name="connsiteY76" fmla="*/ 586370 h 795676"/>
                <a:gd name="connsiteX77" fmla="*/ 436123 w 1471018"/>
                <a:gd name="connsiteY77" fmla="*/ 583712 h 795676"/>
                <a:gd name="connsiteX78" fmla="*/ 548529 w 1471018"/>
                <a:gd name="connsiteY78" fmla="*/ 556370 h 795676"/>
                <a:gd name="connsiteX79" fmla="*/ 561821 w 1471018"/>
                <a:gd name="connsiteY79" fmla="*/ 565104 h 795676"/>
                <a:gd name="connsiteX80" fmla="*/ 555745 w 1471018"/>
                <a:gd name="connsiteY80" fmla="*/ 589409 h 795676"/>
                <a:gd name="connsiteX81" fmla="*/ 531440 w 1471018"/>
                <a:gd name="connsiteY81" fmla="*/ 583333 h 795676"/>
                <a:gd name="connsiteX82" fmla="*/ 537516 w 1471018"/>
                <a:gd name="connsiteY82" fmla="*/ 559028 h 795676"/>
                <a:gd name="connsiteX83" fmla="*/ 548529 w 1471018"/>
                <a:gd name="connsiteY83" fmla="*/ 556370 h 795676"/>
                <a:gd name="connsiteX84" fmla="*/ 852335 w 1471018"/>
                <a:gd name="connsiteY84" fmla="*/ 550293 h 795676"/>
                <a:gd name="connsiteX85" fmla="*/ 865627 w 1471018"/>
                <a:gd name="connsiteY85" fmla="*/ 559027 h 795676"/>
                <a:gd name="connsiteX86" fmla="*/ 859551 w 1471018"/>
                <a:gd name="connsiteY86" fmla="*/ 583332 h 795676"/>
                <a:gd name="connsiteX87" fmla="*/ 835246 w 1471018"/>
                <a:gd name="connsiteY87" fmla="*/ 577256 h 795676"/>
                <a:gd name="connsiteX88" fmla="*/ 841322 w 1471018"/>
                <a:gd name="connsiteY88" fmla="*/ 552951 h 795676"/>
                <a:gd name="connsiteX89" fmla="*/ 852335 w 1471018"/>
                <a:gd name="connsiteY89" fmla="*/ 550293 h 795676"/>
                <a:gd name="connsiteX90" fmla="*/ 667013 w 1471018"/>
                <a:gd name="connsiteY90" fmla="*/ 532065 h 795676"/>
                <a:gd name="connsiteX91" fmla="*/ 680305 w 1471018"/>
                <a:gd name="connsiteY91" fmla="*/ 540799 h 795676"/>
                <a:gd name="connsiteX92" fmla="*/ 674229 w 1471018"/>
                <a:gd name="connsiteY92" fmla="*/ 565104 h 795676"/>
                <a:gd name="connsiteX93" fmla="*/ 649924 w 1471018"/>
                <a:gd name="connsiteY93" fmla="*/ 559028 h 795676"/>
                <a:gd name="connsiteX94" fmla="*/ 656000 w 1471018"/>
                <a:gd name="connsiteY94" fmla="*/ 534723 h 795676"/>
                <a:gd name="connsiteX95" fmla="*/ 667013 w 1471018"/>
                <a:gd name="connsiteY95" fmla="*/ 532065 h 795676"/>
                <a:gd name="connsiteX96" fmla="*/ 126251 w 1471018"/>
                <a:gd name="connsiteY96" fmla="*/ 532065 h 795676"/>
                <a:gd name="connsiteX97" fmla="*/ 139543 w 1471018"/>
                <a:gd name="connsiteY97" fmla="*/ 540799 h 795676"/>
                <a:gd name="connsiteX98" fmla="*/ 133467 w 1471018"/>
                <a:gd name="connsiteY98" fmla="*/ 565104 h 795676"/>
                <a:gd name="connsiteX99" fmla="*/ 109162 w 1471018"/>
                <a:gd name="connsiteY99" fmla="*/ 559028 h 795676"/>
                <a:gd name="connsiteX100" fmla="*/ 115238 w 1471018"/>
                <a:gd name="connsiteY100" fmla="*/ 534723 h 795676"/>
                <a:gd name="connsiteX101" fmla="*/ 126251 w 1471018"/>
                <a:gd name="connsiteY101" fmla="*/ 532065 h 795676"/>
                <a:gd name="connsiteX102" fmla="*/ 226503 w 1471018"/>
                <a:gd name="connsiteY102" fmla="*/ 529027 h 795676"/>
                <a:gd name="connsiteX103" fmla="*/ 239794 w 1471018"/>
                <a:gd name="connsiteY103" fmla="*/ 537761 h 795676"/>
                <a:gd name="connsiteX104" fmla="*/ 233718 w 1471018"/>
                <a:gd name="connsiteY104" fmla="*/ 562066 h 795676"/>
                <a:gd name="connsiteX105" fmla="*/ 209414 w 1471018"/>
                <a:gd name="connsiteY105" fmla="*/ 555990 h 795676"/>
                <a:gd name="connsiteX106" fmla="*/ 215490 w 1471018"/>
                <a:gd name="connsiteY106" fmla="*/ 531685 h 795676"/>
                <a:gd name="connsiteX107" fmla="*/ 226503 w 1471018"/>
                <a:gd name="connsiteY107" fmla="*/ 529027 h 795676"/>
                <a:gd name="connsiteX108" fmla="*/ 332836 w 1471018"/>
                <a:gd name="connsiteY108" fmla="*/ 519913 h 795676"/>
                <a:gd name="connsiteX109" fmla="*/ 346128 w 1471018"/>
                <a:gd name="connsiteY109" fmla="*/ 528647 h 795676"/>
                <a:gd name="connsiteX110" fmla="*/ 340052 w 1471018"/>
                <a:gd name="connsiteY110" fmla="*/ 552952 h 795676"/>
                <a:gd name="connsiteX111" fmla="*/ 315748 w 1471018"/>
                <a:gd name="connsiteY111" fmla="*/ 546876 h 795676"/>
                <a:gd name="connsiteX112" fmla="*/ 321823 w 1471018"/>
                <a:gd name="connsiteY112" fmla="*/ 522571 h 795676"/>
                <a:gd name="connsiteX113" fmla="*/ 332836 w 1471018"/>
                <a:gd name="connsiteY113" fmla="*/ 519913 h 795676"/>
                <a:gd name="connsiteX114" fmla="*/ 7768 w 1471018"/>
                <a:gd name="connsiteY114" fmla="*/ 507761 h 795676"/>
                <a:gd name="connsiteX115" fmla="*/ 21060 w 1471018"/>
                <a:gd name="connsiteY115" fmla="*/ 516495 h 795676"/>
                <a:gd name="connsiteX116" fmla="*/ 14984 w 1471018"/>
                <a:gd name="connsiteY116" fmla="*/ 540800 h 795676"/>
                <a:gd name="connsiteX117" fmla="*/ 2831 w 1471018"/>
                <a:gd name="connsiteY117" fmla="*/ 543458 h 795676"/>
                <a:gd name="connsiteX118" fmla="*/ 0 w 1471018"/>
                <a:gd name="connsiteY118" fmla="*/ 541423 h 795676"/>
                <a:gd name="connsiteX119" fmla="*/ 0 w 1471018"/>
                <a:gd name="connsiteY119" fmla="*/ 509636 h 795676"/>
                <a:gd name="connsiteX120" fmla="*/ 946515 w 1471018"/>
                <a:gd name="connsiteY120" fmla="*/ 486494 h 795676"/>
                <a:gd name="connsiteX121" fmla="*/ 959807 w 1471018"/>
                <a:gd name="connsiteY121" fmla="*/ 495228 h 795676"/>
                <a:gd name="connsiteX122" fmla="*/ 953731 w 1471018"/>
                <a:gd name="connsiteY122" fmla="*/ 519533 h 795676"/>
                <a:gd name="connsiteX123" fmla="*/ 929426 w 1471018"/>
                <a:gd name="connsiteY123" fmla="*/ 513457 h 795676"/>
                <a:gd name="connsiteX124" fmla="*/ 935502 w 1471018"/>
                <a:gd name="connsiteY124" fmla="*/ 489152 h 795676"/>
                <a:gd name="connsiteX125" fmla="*/ 946515 w 1471018"/>
                <a:gd name="connsiteY125" fmla="*/ 486494 h 795676"/>
                <a:gd name="connsiteX126" fmla="*/ 457386 w 1471018"/>
                <a:gd name="connsiteY126" fmla="*/ 483456 h 795676"/>
                <a:gd name="connsiteX127" fmla="*/ 470679 w 1471018"/>
                <a:gd name="connsiteY127" fmla="*/ 492190 h 795676"/>
                <a:gd name="connsiteX128" fmla="*/ 464601 w 1471018"/>
                <a:gd name="connsiteY128" fmla="*/ 516495 h 795676"/>
                <a:gd name="connsiteX129" fmla="*/ 440300 w 1471018"/>
                <a:gd name="connsiteY129" fmla="*/ 510419 h 795676"/>
                <a:gd name="connsiteX130" fmla="*/ 446374 w 1471018"/>
                <a:gd name="connsiteY130" fmla="*/ 486114 h 795676"/>
                <a:gd name="connsiteX131" fmla="*/ 457386 w 1471018"/>
                <a:gd name="connsiteY131" fmla="*/ 483456 h 795676"/>
                <a:gd name="connsiteX132" fmla="*/ 821954 w 1471018"/>
                <a:gd name="connsiteY132" fmla="*/ 456114 h 795676"/>
                <a:gd name="connsiteX133" fmla="*/ 835246 w 1471018"/>
                <a:gd name="connsiteY133" fmla="*/ 464848 h 795676"/>
                <a:gd name="connsiteX134" fmla="*/ 829170 w 1471018"/>
                <a:gd name="connsiteY134" fmla="*/ 489153 h 795676"/>
                <a:gd name="connsiteX135" fmla="*/ 804865 w 1471018"/>
                <a:gd name="connsiteY135" fmla="*/ 483077 h 795676"/>
                <a:gd name="connsiteX136" fmla="*/ 810941 w 1471018"/>
                <a:gd name="connsiteY136" fmla="*/ 458772 h 795676"/>
                <a:gd name="connsiteX137" fmla="*/ 821954 w 1471018"/>
                <a:gd name="connsiteY137" fmla="*/ 456114 h 795676"/>
                <a:gd name="connsiteX138" fmla="*/ 584986 w 1471018"/>
                <a:gd name="connsiteY138" fmla="*/ 456114 h 795676"/>
                <a:gd name="connsiteX139" fmla="*/ 598278 w 1471018"/>
                <a:gd name="connsiteY139" fmla="*/ 464848 h 795676"/>
                <a:gd name="connsiteX140" fmla="*/ 592202 w 1471018"/>
                <a:gd name="connsiteY140" fmla="*/ 489153 h 795676"/>
                <a:gd name="connsiteX141" fmla="*/ 567897 w 1471018"/>
                <a:gd name="connsiteY141" fmla="*/ 483077 h 795676"/>
                <a:gd name="connsiteX142" fmla="*/ 573973 w 1471018"/>
                <a:gd name="connsiteY142" fmla="*/ 458772 h 795676"/>
                <a:gd name="connsiteX143" fmla="*/ 584986 w 1471018"/>
                <a:gd name="connsiteY143" fmla="*/ 456114 h 795676"/>
                <a:gd name="connsiteX144" fmla="*/ 718660 w 1471018"/>
                <a:gd name="connsiteY144" fmla="*/ 443961 h 795676"/>
                <a:gd name="connsiteX145" fmla="*/ 731952 w 1471018"/>
                <a:gd name="connsiteY145" fmla="*/ 452695 h 795676"/>
                <a:gd name="connsiteX146" fmla="*/ 725876 w 1471018"/>
                <a:gd name="connsiteY146" fmla="*/ 477000 h 795676"/>
                <a:gd name="connsiteX147" fmla="*/ 701571 w 1471018"/>
                <a:gd name="connsiteY147" fmla="*/ 470924 h 795676"/>
                <a:gd name="connsiteX148" fmla="*/ 707647 w 1471018"/>
                <a:gd name="connsiteY148" fmla="*/ 446619 h 795676"/>
                <a:gd name="connsiteX149" fmla="*/ 718660 w 1471018"/>
                <a:gd name="connsiteY149" fmla="*/ 443961 h 795676"/>
                <a:gd name="connsiteX150" fmla="*/ 1016390 w 1471018"/>
                <a:gd name="connsiteY150" fmla="*/ 425733 h 795676"/>
                <a:gd name="connsiteX151" fmla="*/ 1029681 w 1471018"/>
                <a:gd name="connsiteY151" fmla="*/ 434467 h 795676"/>
                <a:gd name="connsiteX152" fmla="*/ 1023605 w 1471018"/>
                <a:gd name="connsiteY152" fmla="*/ 458772 h 795676"/>
                <a:gd name="connsiteX153" fmla="*/ 999301 w 1471018"/>
                <a:gd name="connsiteY153" fmla="*/ 452696 h 795676"/>
                <a:gd name="connsiteX154" fmla="*/ 1005377 w 1471018"/>
                <a:gd name="connsiteY154" fmla="*/ 428391 h 795676"/>
                <a:gd name="connsiteX155" fmla="*/ 1016390 w 1471018"/>
                <a:gd name="connsiteY155" fmla="*/ 425733 h 795676"/>
                <a:gd name="connsiteX156" fmla="*/ 250806 w 1471018"/>
                <a:gd name="connsiteY156" fmla="*/ 416619 h 795676"/>
                <a:gd name="connsiteX157" fmla="*/ 264098 w 1471018"/>
                <a:gd name="connsiteY157" fmla="*/ 425353 h 795676"/>
                <a:gd name="connsiteX158" fmla="*/ 258022 w 1471018"/>
                <a:gd name="connsiteY158" fmla="*/ 449658 h 795676"/>
                <a:gd name="connsiteX159" fmla="*/ 233717 w 1471018"/>
                <a:gd name="connsiteY159" fmla="*/ 443582 h 795676"/>
                <a:gd name="connsiteX160" fmla="*/ 239793 w 1471018"/>
                <a:gd name="connsiteY160" fmla="*/ 419277 h 795676"/>
                <a:gd name="connsiteX161" fmla="*/ 250806 w 1471018"/>
                <a:gd name="connsiteY161" fmla="*/ 416619 h 795676"/>
                <a:gd name="connsiteX162" fmla="*/ 144467 w 1471018"/>
                <a:gd name="connsiteY162" fmla="*/ 416619 h 795676"/>
                <a:gd name="connsiteX163" fmla="*/ 157759 w 1471018"/>
                <a:gd name="connsiteY163" fmla="*/ 425353 h 795676"/>
                <a:gd name="connsiteX164" fmla="*/ 151683 w 1471018"/>
                <a:gd name="connsiteY164" fmla="*/ 449658 h 795676"/>
                <a:gd name="connsiteX165" fmla="*/ 127378 w 1471018"/>
                <a:gd name="connsiteY165" fmla="*/ 443582 h 795676"/>
                <a:gd name="connsiteX166" fmla="*/ 133454 w 1471018"/>
                <a:gd name="connsiteY166" fmla="*/ 419277 h 795676"/>
                <a:gd name="connsiteX167" fmla="*/ 144467 w 1471018"/>
                <a:gd name="connsiteY167" fmla="*/ 416619 h 795676"/>
                <a:gd name="connsiteX168" fmla="*/ 29033 w 1471018"/>
                <a:gd name="connsiteY168" fmla="*/ 416619 h 795676"/>
                <a:gd name="connsiteX169" fmla="*/ 42324 w 1471018"/>
                <a:gd name="connsiteY169" fmla="*/ 425353 h 795676"/>
                <a:gd name="connsiteX170" fmla="*/ 36248 w 1471018"/>
                <a:gd name="connsiteY170" fmla="*/ 449658 h 795676"/>
                <a:gd name="connsiteX171" fmla="*/ 11944 w 1471018"/>
                <a:gd name="connsiteY171" fmla="*/ 443582 h 795676"/>
                <a:gd name="connsiteX172" fmla="*/ 18020 w 1471018"/>
                <a:gd name="connsiteY172" fmla="*/ 419277 h 795676"/>
                <a:gd name="connsiteX173" fmla="*/ 29033 w 1471018"/>
                <a:gd name="connsiteY173" fmla="*/ 416619 h 795676"/>
                <a:gd name="connsiteX174" fmla="*/ 360172 w 1471018"/>
                <a:gd name="connsiteY174" fmla="*/ 410543 h 795676"/>
                <a:gd name="connsiteX175" fmla="*/ 373464 w 1471018"/>
                <a:gd name="connsiteY175" fmla="*/ 419277 h 795676"/>
                <a:gd name="connsiteX176" fmla="*/ 367388 w 1471018"/>
                <a:gd name="connsiteY176" fmla="*/ 443582 h 795676"/>
                <a:gd name="connsiteX177" fmla="*/ 343083 w 1471018"/>
                <a:gd name="connsiteY177" fmla="*/ 437506 h 795676"/>
                <a:gd name="connsiteX178" fmla="*/ 349159 w 1471018"/>
                <a:gd name="connsiteY178" fmla="*/ 413201 h 795676"/>
                <a:gd name="connsiteX179" fmla="*/ 360172 w 1471018"/>
                <a:gd name="connsiteY179" fmla="*/ 410543 h 795676"/>
                <a:gd name="connsiteX180" fmla="*/ 1110570 w 1471018"/>
                <a:gd name="connsiteY180" fmla="*/ 389276 h 795676"/>
                <a:gd name="connsiteX181" fmla="*/ 1123862 w 1471018"/>
                <a:gd name="connsiteY181" fmla="*/ 398010 h 795676"/>
                <a:gd name="connsiteX182" fmla="*/ 1117786 w 1471018"/>
                <a:gd name="connsiteY182" fmla="*/ 422315 h 795676"/>
                <a:gd name="connsiteX183" fmla="*/ 1093481 w 1471018"/>
                <a:gd name="connsiteY183" fmla="*/ 416239 h 795676"/>
                <a:gd name="connsiteX184" fmla="*/ 1099557 w 1471018"/>
                <a:gd name="connsiteY184" fmla="*/ 391934 h 795676"/>
                <a:gd name="connsiteX185" fmla="*/ 1110570 w 1471018"/>
                <a:gd name="connsiteY185" fmla="*/ 389276 h 795676"/>
                <a:gd name="connsiteX186" fmla="*/ 490806 w 1471018"/>
                <a:gd name="connsiteY186" fmla="*/ 383200 h 795676"/>
                <a:gd name="connsiteX187" fmla="*/ 504098 w 1471018"/>
                <a:gd name="connsiteY187" fmla="*/ 391934 h 795676"/>
                <a:gd name="connsiteX188" fmla="*/ 498022 w 1471018"/>
                <a:gd name="connsiteY188" fmla="*/ 416239 h 795676"/>
                <a:gd name="connsiteX189" fmla="*/ 473717 w 1471018"/>
                <a:gd name="connsiteY189" fmla="*/ 410163 h 795676"/>
                <a:gd name="connsiteX190" fmla="*/ 479793 w 1471018"/>
                <a:gd name="connsiteY190" fmla="*/ 385858 h 795676"/>
                <a:gd name="connsiteX191" fmla="*/ 490806 w 1471018"/>
                <a:gd name="connsiteY191" fmla="*/ 383200 h 795676"/>
                <a:gd name="connsiteX192" fmla="*/ 900944 w 1471018"/>
                <a:gd name="connsiteY192" fmla="*/ 380162 h 795676"/>
                <a:gd name="connsiteX193" fmla="*/ 914236 w 1471018"/>
                <a:gd name="connsiteY193" fmla="*/ 388896 h 795676"/>
                <a:gd name="connsiteX194" fmla="*/ 908160 w 1471018"/>
                <a:gd name="connsiteY194" fmla="*/ 413201 h 795676"/>
                <a:gd name="connsiteX195" fmla="*/ 883855 w 1471018"/>
                <a:gd name="connsiteY195" fmla="*/ 407125 h 795676"/>
                <a:gd name="connsiteX196" fmla="*/ 889931 w 1471018"/>
                <a:gd name="connsiteY196" fmla="*/ 382820 h 795676"/>
                <a:gd name="connsiteX197" fmla="*/ 900944 w 1471018"/>
                <a:gd name="connsiteY197" fmla="*/ 380162 h 795676"/>
                <a:gd name="connsiteX198" fmla="*/ 618404 w 1471018"/>
                <a:gd name="connsiteY198" fmla="*/ 361934 h 795676"/>
                <a:gd name="connsiteX199" fmla="*/ 631696 w 1471018"/>
                <a:gd name="connsiteY199" fmla="*/ 370668 h 795676"/>
                <a:gd name="connsiteX200" fmla="*/ 625620 w 1471018"/>
                <a:gd name="connsiteY200" fmla="*/ 394973 h 795676"/>
                <a:gd name="connsiteX201" fmla="*/ 601315 w 1471018"/>
                <a:gd name="connsiteY201" fmla="*/ 388897 h 795676"/>
                <a:gd name="connsiteX202" fmla="*/ 607391 w 1471018"/>
                <a:gd name="connsiteY202" fmla="*/ 364592 h 795676"/>
                <a:gd name="connsiteX203" fmla="*/ 618404 w 1471018"/>
                <a:gd name="connsiteY203" fmla="*/ 361934 h 795676"/>
                <a:gd name="connsiteX204" fmla="*/ 749041 w 1471018"/>
                <a:gd name="connsiteY204" fmla="*/ 355858 h 795676"/>
                <a:gd name="connsiteX205" fmla="*/ 762333 w 1471018"/>
                <a:gd name="connsiteY205" fmla="*/ 364592 h 795676"/>
                <a:gd name="connsiteX206" fmla="*/ 756257 w 1471018"/>
                <a:gd name="connsiteY206" fmla="*/ 388897 h 795676"/>
                <a:gd name="connsiteX207" fmla="*/ 731952 w 1471018"/>
                <a:gd name="connsiteY207" fmla="*/ 382821 h 795676"/>
                <a:gd name="connsiteX208" fmla="*/ 738028 w 1471018"/>
                <a:gd name="connsiteY208" fmla="*/ 358516 h 795676"/>
                <a:gd name="connsiteX209" fmla="*/ 749041 w 1471018"/>
                <a:gd name="connsiteY209" fmla="*/ 355858 h 795676"/>
                <a:gd name="connsiteX210" fmla="*/ 10801 w 1471018"/>
                <a:gd name="connsiteY210" fmla="*/ 334591 h 795676"/>
                <a:gd name="connsiteX211" fmla="*/ 24093 w 1471018"/>
                <a:gd name="connsiteY211" fmla="*/ 343325 h 795676"/>
                <a:gd name="connsiteX212" fmla="*/ 18017 w 1471018"/>
                <a:gd name="connsiteY212" fmla="*/ 367630 h 795676"/>
                <a:gd name="connsiteX213" fmla="*/ 5865 w 1471018"/>
                <a:gd name="connsiteY213" fmla="*/ 370288 h 795676"/>
                <a:gd name="connsiteX214" fmla="*/ 0 w 1471018"/>
                <a:gd name="connsiteY214" fmla="*/ 366073 h 795676"/>
                <a:gd name="connsiteX215" fmla="*/ 0 w 1471018"/>
                <a:gd name="connsiteY215" fmla="*/ 337198 h 795676"/>
                <a:gd name="connsiteX216" fmla="*/ 1213864 w 1471018"/>
                <a:gd name="connsiteY216" fmla="*/ 313325 h 795676"/>
                <a:gd name="connsiteX217" fmla="*/ 1227156 w 1471018"/>
                <a:gd name="connsiteY217" fmla="*/ 322059 h 795676"/>
                <a:gd name="connsiteX218" fmla="*/ 1221080 w 1471018"/>
                <a:gd name="connsiteY218" fmla="*/ 346364 h 795676"/>
                <a:gd name="connsiteX219" fmla="*/ 1196775 w 1471018"/>
                <a:gd name="connsiteY219" fmla="*/ 340288 h 795676"/>
                <a:gd name="connsiteX220" fmla="*/ 1202851 w 1471018"/>
                <a:gd name="connsiteY220" fmla="*/ 315983 h 795676"/>
                <a:gd name="connsiteX221" fmla="*/ 1213864 w 1471018"/>
                <a:gd name="connsiteY221" fmla="*/ 313325 h 795676"/>
                <a:gd name="connsiteX222" fmla="*/ 211313 w 1471018"/>
                <a:gd name="connsiteY222" fmla="*/ 313325 h 795676"/>
                <a:gd name="connsiteX223" fmla="*/ 224605 w 1471018"/>
                <a:gd name="connsiteY223" fmla="*/ 322059 h 795676"/>
                <a:gd name="connsiteX224" fmla="*/ 218529 w 1471018"/>
                <a:gd name="connsiteY224" fmla="*/ 346364 h 795676"/>
                <a:gd name="connsiteX225" fmla="*/ 194224 w 1471018"/>
                <a:gd name="connsiteY225" fmla="*/ 340288 h 795676"/>
                <a:gd name="connsiteX226" fmla="*/ 200300 w 1471018"/>
                <a:gd name="connsiteY226" fmla="*/ 315983 h 795676"/>
                <a:gd name="connsiteX227" fmla="*/ 211313 w 1471018"/>
                <a:gd name="connsiteY227" fmla="*/ 313325 h 795676"/>
                <a:gd name="connsiteX228" fmla="*/ 314600 w 1471018"/>
                <a:gd name="connsiteY228" fmla="*/ 301172 h 795676"/>
                <a:gd name="connsiteX229" fmla="*/ 327892 w 1471018"/>
                <a:gd name="connsiteY229" fmla="*/ 309906 h 795676"/>
                <a:gd name="connsiteX230" fmla="*/ 321816 w 1471018"/>
                <a:gd name="connsiteY230" fmla="*/ 334211 h 795676"/>
                <a:gd name="connsiteX231" fmla="*/ 297511 w 1471018"/>
                <a:gd name="connsiteY231" fmla="*/ 328135 h 795676"/>
                <a:gd name="connsiteX232" fmla="*/ 303587 w 1471018"/>
                <a:gd name="connsiteY232" fmla="*/ 303830 h 795676"/>
                <a:gd name="connsiteX233" fmla="*/ 314600 w 1471018"/>
                <a:gd name="connsiteY233" fmla="*/ 301172 h 795676"/>
                <a:gd name="connsiteX234" fmla="*/ 982972 w 1471018"/>
                <a:gd name="connsiteY234" fmla="*/ 298134 h 795676"/>
                <a:gd name="connsiteX235" fmla="*/ 996264 w 1471018"/>
                <a:gd name="connsiteY235" fmla="*/ 306868 h 795676"/>
                <a:gd name="connsiteX236" fmla="*/ 990188 w 1471018"/>
                <a:gd name="connsiteY236" fmla="*/ 331173 h 795676"/>
                <a:gd name="connsiteX237" fmla="*/ 965883 w 1471018"/>
                <a:gd name="connsiteY237" fmla="*/ 325097 h 795676"/>
                <a:gd name="connsiteX238" fmla="*/ 971959 w 1471018"/>
                <a:gd name="connsiteY238" fmla="*/ 300792 h 795676"/>
                <a:gd name="connsiteX239" fmla="*/ 982972 w 1471018"/>
                <a:gd name="connsiteY239" fmla="*/ 298134 h 795676"/>
                <a:gd name="connsiteX240" fmla="*/ 417898 w 1471018"/>
                <a:gd name="connsiteY240" fmla="*/ 298134 h 795676"/>
                <a:gd name="connsiteX241" fmla="*/ 431187 w 1471018"/>
                <a:gd name="connsiteY241" fmla="*/ 306868 h 795676"/>
                <a:gd name="connsiteX242" fmla="*/ 425112 w 1471018"/>
                <a:gd name="connsiteY242" fmla="*/ 331173 h 795676"/>
                <a:gd name="connsiteX243" fmla="*/ 400806 w 1471018"/>
                <a:gd name="connsiteY243" fmla="*/ 325097 h 795676"/>
                <a:gd name="connsiteX244" fmla="*/ 406884 w 1471018"/>
                <a:gd name="connsiteY244" fmla="*/ 300792 h 795676"/>
                <a:gd name="connsiteX245" fmla="*/ 417898 w 1471018"/>
                <a:gd name="connsiteY245" fmla="*/ 298134 h 795676"/>
                <a:gd name="connsiteX246" fmla="*/ 858411 w 1471018"/>
                <a:gd name="connsiteY246" fmla="*/ 295096 h 795676"/>
                <a:gd name="connsiteX247" fmla="*/ 871703 w 1471018"/>
                <a:gd name="connsiteY247" fmla="*/ 303830 h 795676"/>
                <a:gd name="connsiteX248" fmla="*/ 865627 w 1471018"/>
                <a:gd name="connsiteY248" fmla="*/ 328135 h 795676"/>
                <a:gd name="connsiteX249" fmla="*/ 841322 w 1471018"/>
                <a:gd name="connsiteY249" fmla="*/ 322059 h 795676"/>
                <a:gd name="connsiteX250" fmla="*/ 847398 w 1471018"/>
                <a:gd name="connsiteY250" fmla="*/ 297754 h 795676"/>
                <a:gd name="connsiteX251" fmla="*/ 858411 w 1471018"/>
                <a:gd name="connsiteY251" fmla="*/ 295096 h 795676"/>
                <a:gd name="connsiteX252" fmla="*/ 1095380 w 1471018"/>
                <a:gd name="connsiteY252" fmla="*/ 292058 h 795676"/>
                <a:gd name="connsiteX253" fmla="*/ 1108672 w 1471018"/>
                <a:gd name="connsiteY253" fmla="*/ 300792 h 795676"/>
                <a:gd name="connsiteX254" fmla="*/ 1102596 w 1471018"/>
                <a:gd name="connsiteY254" fmla="*/ 325097 h 795676"/>
                <a:gd name="connsiteX255" fmla="*/ 1078291 w 1471018"/>
                <a:gd name="connsiteY255" fmla="*/ 319021 h 795676"/>
                <a:gd name="connsiteX256" fmla="*/ 1084367 w 1471018"/>
                <a:gd name="connsiteY256" fmla="*/ 294716 h 795676"/>
                <a:gd name="connsiteX257" fmla="*/ 1095380 w 1471018"/>
                <a:gd name="connsiteY257" fmla="*/ 292058 h 795676"/>
                <a:gd name="connsiteX258" fmla="*/ 108024 w 1471018"/>
                <a:gd name="connsiteY258" fmla="*/ 289020 h 795676"/>
                <a:gd name="connsiteX259" fmla="*/ 121316 w 1471018"/>
                <a:gd name="connsiteY259" fmla="*/ 297754 h 795676"/>
                <a:gd name="connsiteX260" fmla="*/ 115240 w 1471018"/>
                <a:gd name="connsiteY260" fmla="*/ 322059 h 795676"/>
                <a:gd name="connsiteX261" fmla="*/ 90935 w 1471018"/>
                <a:gd name="connsiteY261" fmla="*/ 315983 h 795676"/>
                <a:gd name="connsiteX262" fmla="*/ 97011 w 1471018"/>
                <a:gd name="connsiteY262" fmla="*/ 291678 h 795676"/>
                <a:gd name="connsiteX263" fmla="*/ 108024 w 1471018"/>
                <a:gd name="connsiteY263" fmla="*/ 289020 h 795676"/>
                <a:gd name="connsiteX264" fmla="*/ 533338 w 1471018"/>
                <a:gd name="connsiteY264" fmla="*/ 270792 h 795676"/>
                <a:gd name="connsiteX265" fmla="*/ 546630 w 1471018"/>
                <a:gd name="connsiteY265" fmla="*/ 279526 h 795676"/>
                <a:gd name="connsiteX266" fmla="*/ 540554 w 1471018"/>
                <a:gd name="connsiteY266" fmla="*/ 303831 h 795676"/>
                <a:gd name="connsiteX267" fmla="*/ 516251 w 1471018"/>
                <a:gd name="connsiteY267" fmla="*/ 297755 h 795676"/>
                <a:gd name="connsiteX268" fmla="*/ 522328 w 1471018"/>
                <a:gd name="connsiteY268" fmla="*/ 273450 h 795676"/>
                <a:gd name="connsiteX269" fmla="*/ 533338 w 1471018"/>
                <a:gd name="connsiteY269" fmla="*/ 270792 h 795676"/>
                <a:gd name="connsiteX270" fmla="*/ 633594 w 1471018"/>
                <a:gd name="connsiteY270" fmla="*/ 261678 h 795676"/>
                <a:gd name="connsiteX271" fmla="*/ 646886 w 1471018"/>
                <a:gd name="connsiteY271" fmla="*/ 270412 h 795676"/>
                <a:gd name="connsiteX272" fmla="*/ 640810 w 1471018"/>
                <a:gd name="connsiteY272" fmla="*/ 294717 h 795676"/>
                <a:gd name="connsiteX273" fmla="*/ 616505 w 1471018"/>
                <a:gd name="connsiteY273" fmla="*/ 288641 h 795676"/>
                <a:gd name="connsiteX274" fmla="*/ 622581 w 1471018"/>
                <a:gd name="connsiteY274" fmla="*/ 264336 h 795676"/>
                <a:gd name="connsiteX275" fmla="*/ 633594 w 1471018"/>
                <a:gd name="connsiteY275" fmla="*/ 261678 h 795676"/>
                <a:gd name="connsiteX276" fmla="*/ 746003 w 1471018"/>
                <a:gd name="connsiteY276" fmla="*/ 258640 h 795676"/>
                <a:gd name="connsiteX277" fmla="*/ 759295 w 1471018"/>
                <a:gd name="connsiteY277" fmla="*/ 267374 h 795676"/>
                <a:gd name="connsiteX278" fmla="*/ 753219 w 1471018"/>
                <a:gd name="connsiteY278" fmla="*/ 291679 h 795676"/>
                <a:gd name="connsiteX279" fmla="*/ 728914 w 1471018"/>
                <a:gd name="connsiteY279" fmla="*/ 285603 h 795676"/>
                <a:gd name="connsiteX280" fmla="*/ 734990 w 1471018"/>
                <a:gd name="connsiteY280" fmla="*/ 261298 h 795676"/>
                <a:gd name="connsiteX281" fmla="*/ 746003 w 1471018"/>
                <a:gd name="connsiteY281" fmla="*/ 258640 h 795676"/>
                <a:gd name="connsiteX282" fmla="*/ 1301968 w 1471018"/>
                <a:gd name="connsiteY282" fmla="*/ 225221 h 795676"/>
                <a:gd name="connsiteX283" fmla="*/ 1315260 w 1471018"/>
                <a:gd name="connsiteY283" fmla="*/ 233955 h 795676"/>
                <a:gd name="connsiteX284" fmla="*/ 1309184 w 1471018"/>
                <a:gd name="connsiteY284" fmla="*/ 258260 h 795676"/>
                <a:gd name="connsiteX285" fmla="*/ 1284879 w 1471018"/>
                <a:gd name="connsiteY285" fmla="*/ 252184 h 795676"/>
                <a:gd name="connsiteX286" fmla="*/ 1290955 w 1471018"/>
                <a:gd name="connsiteY286" fmla="*/ 227879 h 795676"/>
                <a:gd name="connsiteX287" fmla="*/ 1301968 w 1471018"/>
                <a:gd name="connsiteY287" fmla="*/ 225221 h 795676"/>
                <a:gd name="connsiteX288" fmla="*/ 7756 w 1471018"/>
                <a:gd name="connsiteY288" fmla="*/ 225221 h 795676"/>
                <a:gd name="connsiteX289" fmla="*/ 21048 w 1471018"/>
                <a:gd name="connsiteY289" fmla="*/ 233955 h 795676"/>
                <a:gd name="connsiteX290" fmla="*/ 14972 w 1471018"/>
                <a:gd name="connsiteY290" fmla="*/ 258260 h 795676"/>
                <a:gd name="connsiteX291" fmla="*/ 2819 w 1471018"/>
                <a:gd name="connsiteY291" fmla="*/ 260918 h 795676"/>
                <a:gd name="connsiteX292" fmla="*/ 0 w 1471018"/>
                <a:gd name="connsiteY292" fmla="*/ 258892 h 795676"/>
                <a:gd name="connsiteX293" fmla="*/ 0 w 1471018"/>
                <a:gd name="connsiteY293" fmla="*/ 227093 h 795676"/>
                <a:gd name="connsiteX294" fmla="*/ 180938 w 1471018"/>
                <a:gd name="connsiteY294" fmla="*/ 210031 h 795676"/>
                <a:gd name="connsiteX295" fmla="*/ 194229 w 1471018"/>
                <a:gd name="connsiteY295" fmla="*/ 218765 h 795676"/>
                <a:gd name="connsiteX296" fmla="*/ 188153 w 1471018"/>
                <a:gd name="connsiteY296" fmla="*/ 243070 h 795676"/>
                <a:gd name="connsiteX297" fmla="*/ 163849 w 1471018"/>
                <a:gd name="connsiteY297" fmla="*/ 236994 h 795676"/>
                <a:gd name="connsiteX298" fmla="*/ 169925 w 1471018"/>
                <a:gd name="connsiteY298" fmla="*/ 212689 h 795676"/>
                <a:gd name="connsiteX299" fmla="*/ 180938 w 1471018"/>
                <a:gd name="connsiteY299" fmla="*/ 210031 h 795676"/>
                <a:gd name="connsiteX300" fmla="*/ 1183484 w 1471018"/>
                <a:gd name="connsiteY300" fmla="*/ 203954 h 795676"/>
                <a:gd name="connsiteX301" fmla="*/ 1196776 w 1471018"/>
                <a:gd name="connsiteY301" fmla="*/ 212688 h 795676"/>
                <a:gd name="connsiteX302" fmla="*/ 1190700 w 1471018"/>
                <a:gd name="connsiteY302" fmla="*/ 236993 h 795676"/>
                <a:gd name="connsiteX303" fmla="*/ 1166395 w 1471018"/>
                <a:gd name="connsiteY303" fmla="*/ 230917 h 795676"/>
                <a:gd name="connsiteX304" fmla="*/ 1172471 w 1471018"/>
                <a:gd name="connsiteY304" fmla="*/ 206612 h 795676"/>
                <a:gd name="connsiteX305" fmla="*/ 1183484 w 1471018"/>
                <a:gd name="connsiteY305" fmla="*/ 203954 h 795676"/>
                <a:gd name="connsiteX306" fmla="*/ 946515 w 1471018"/>
                <a:gd name="connsiteY306" fmla="*/ 197878 h 795676"/>
                <a:gd name="connsiteX307" fmla="*/ 959807 w 1471018"/>
                <a:gd name="connsiteY307" fmla="*/ 206612 h 795676"/>
                <a:gd name="connsiteX308" fmla="*/ 953731 w 1471018"/>
                <a:gd name="connsiteY308" fmla="*/ 230917 h 795676"/>
                <a:gd name="connsiteX309" fmla="*/ 929426 w 1471018"/>
                <a:gd name="connsiteY309" fmla="*/ 224841 h 795676"/>
                <a:gd name="connsiteX310" fmla="*/ 935502 w 1471018"/>
                <a:gd name="connsiteY310" fmla="*/ 200536 h 795676"/>
                <a:gd name="connsiteX311" fmla="*/ 946515 w 1471018"/>
                <a:gd name="connsiteY311" fmla="*/ 197878 h 795676"/>
                <a:gd name="connsiteX312" fmla="*/ 466501 w 1471018"/>
                <a:gd name="connsiteY312" fmla="*/ 197878 h 795676"/>
                <a:gd name="connsiteX313" fmla="*/ 479793 w 1471018"/>
                <a:gd name="connsiteY313" fmla="*/ 206612 h 795676"/>
                <a:gd name="connsiteX314" fmla="*/ 473717 w 1471018"/>
                <a:gd name="connsiteY314" fmla="*/ 230917 h 795676"/>
                <a:gd name="connsiteX315" fmla="*/ 449412 w 1471018"/>
                <a:gd name="connsiteY315" fmla="*/ 224841 h 795676"/>
                <a:gd name="connsiteX316" fmla="*/ 455486 w 1471018"/>
                <a:gd name="connsiteY316" fmla="*/ 200536 h 795676"/>
                <a:gd name="connsiteX317" fmla="*/ 466501 w 1471018"/>
                <a:gd name="connsiteY317" fmla="*/ 197878 h 795676"/>
                <a:gd name="connsiteX318" fmla="*/ 323717 w 1471018"/>
                <a:gd name="connsiteY318" fmla="*/ 197878 h 795676"/>
                <a:gd name="connsiteX319" fmla="*/ 337009 w 1471018"/>
                <a:gd name="connsiteY319" fmla="*/ 206612 h 795676"/>
                <a:gd name="connsiteX320" fmla="*/ 330933 w 1471018"/>
                <a:gd name="connsiteY320" fmla="*/ 230917 h 795676"/>
                <a:gd name="connsiteX321" fmla="*/ 306628 w 1471018"/>
                <a:gd name="connsiteY321" fmla="*/ 224841 h 795676"/>
                <a:gd name="connsiteX322" fmla="*/ 312704 w 1471018"/>
                <a:gd name="connsiteY322" fmla="*/ 200536 h 795676"/>
                <a:gd name="connsiteX323" fmla="*/ 323717 w 1471018"/>
                <a:gd name="connsiteY323" fmla="*/ 197878 h 795676"/>
                <a:gd name="connsiteX324" fmla="*/ 1074113 w 1471018"/>
                <a:gd name="connsiteY324" fmla="*/ 188764 h 795676"/>
                <a:gd name="connsiteX325" fmla="*/ 1087405 w 1471018"/>
                <a:gd name="connsiteY325" fmla="*/ 197498 h 795676"/>
                <a:gd name="connsiteX326" fmla="*/ 1081329 w 1471018"/>
                <a:gd name="connsiteY326" fmla="*/ 221803 h 795676"/>
                <a:gd name="connsiteX327" fmla="*/ 1057024 w 1471018"/>
                <a:gd name="connsiteY327" fmla="*/ 215727 h 795676"/>
                <a:gd name="connsiteX328" fmla="*/ 1063100 w 1471018"/>
                <a:gd name="connsiteY328" fmla="*/ 191422 h 795676"/>
                <a:gd name="connsiteX329" fmla="*/ 1074113 w 1471018"/>
                <a:gd name="connsiteY329" fmla="*/ 188764 h 795676"/>
                <a:gd name="connsiteX330" fmla="*/ 846259 w 1471018"/>
                <a:gd name="connsiteY330" fmla="*/ 188764 h 795676"/>
                <a:gd name="connsiteX331" fmla="*/ 859551 w 1471018"/>
                <a:gd name="connsiteY331" fmla="*/ 197498 h 795676"/>
                <a:gd name="connsiteX332" fmla="*/ 853475 w 1471018"/>
                <a:gd name="connsiteY332" fmla="*/ 221803 h 795676"/>
                <a:gd name="connsiteX333" fmla="*/ 829170 w 1471018"/>
                <a:gd name="connsiteY333" fmla="*/ 215727 h 795676"/>
                <a:gd name="connsiteX334" fmla="*/ 835246 w 1471018"/>
                <a:gd name="connsiteY334" fmla="*/ 191422 h 795676"/>
                <a:gd name="connsiteX335" fmla="*/ 846259 w 1471018"/>
                <a:gd name="connsiteY335" fmla="*/ 188764 h 795676"/>
                <a:gd name="connsiteX336" fmla="*/ 694356 w 1471018"/>
                <a:gd name="connsiteY336" fmla="*/ 164460 h 795676"/>
                <a:gd name="connsiteX337" fmla="*/ 707648 w 1471018"/>
                <a:gd name="connsiteY337" fmla="*/ 173194 h 795676"/>
                <a:gd name="connsiteX338" fmla="*/ 701572 w 1471018"/>
                <a:gd name="connsiteY338" fmla="*/ 197499 h 795676"/>
                <a:gd name="connsiteX339" fmla="*/ 677267 w 1471018"/>
                <a:gd name="connsiteY339" fmla="*/ 191423 h 795676"/>
                <a:gd name="connsiteX340" fmla="*/ 683343 w 1471018"/>
                <a:gd name="connsiteY340" fmla="*/ 167118 h 795676"/>
                <a:gd name="connsiteX341" fmla="*/ 694356 w 1471018"/>
                <a:gd name="connsiteY341" fmla="*/ 164460 h 795676"/>
                <a:gd name="connsiteX342" fmla="*/ 77635 w 1471018"/>
                <a:gd name="connsiteY342" fmla="*/ 152307 h 795676"/>
                <a:gd name="connsiteX343" fmla="*/ 90926 w 1471018"/>
                <a:gd name="connsiteY343" fmla="*/ 161041 h 795676"/>
                <a:gd name="connsiteX344" fmla="*/ 84851 w 1471018"/>
                <a:gd name="connsiteY344" fmla="*/ 185346 h 795676"/>
                <a:gd name="connsiteX345" fmla="*/ 60546 w 1471018"/>
                <a:gd name="connsiteY345" fmla="*/ 179270 h 795676"/>
                <a:gd name="connsiteX346" fmla="*/ 66622 w 1471018"/>
                <a:gd name="connsiteY346" fmla="*/ 154965 h 795676"/>
                <a:gd name="connsiteX347" fmla="*/ 77635 w 1471018"/>
                <a:gd name="connsiteY347" fmla="*/ 152307 h 795676"/>
                <a:gd name="connsiteX348" fmla="*/ 1377919 w 1471018"/>
                <a:gd name="connsiteY348" fmla="*/ 146231 h 795676"/>
                <a:gd name="connsiteX349" fmla="*/ 1391211 w 1471018"/>
                <a:gd name="connsiteY349" fmla="*/ 154965 h 795676"/>
                <a:gd name="connsiteX350" fmla="*/ 1385135 w 1471018"/>
                <a:gd name="connsiteY350" fmla="*/ 179270 h 795676"/>
                <a:gd name="connsiteX351" fmla="*/ 1360830 w 1471018"/>
                <a:gd name="connsiteY351" fmla="*/ 173194 h 795676"/>
                <a:gd name="connsiteX352" fmla="*/ 1366906 w 1471018"/>
                <a:gd name="connsiteY352" fmla="*/ 148889 h 795676"/>
                <a:gd name="connsiteX353" fmla="*/ 1377919 w 1471018"/>
                <a:gd name="connsiteY353" fmla="*/ 146231 h 795676"/>
                <a:gd name="connsiteX354" fmla="*/ 588024 w 1471018"/>
                <a:gd name="connsiteY354" fmla="*/ 143193 h 795676"/>
                <a:gd name="connsiteX355" fmla="*/ 601316 w 1471018"/>
                <a:gd name="connsiteY355" fmla="*/ 151927 h 795676"/>
                <a:gd name="connsiteX356" fmla="*/ 595240 w 1471018"/>
                <a:gd name="connsiteY356" fmla="*/ 176232 h 795676"/>
                <a:gd name="connsiteX357" fmla="*/ 570935 w 1471018"/>
                <a:gd name="connsiteY357" fmla="*/ 170156 h 795676"/>
                <a:gd name="connsiteX358" fmla="*/ 577011 w 1471018"/>
                <a:gd name="connsiteY358" fmla="*/ 145851 h 795676"/>
                <a:gd name="connsiteX359" fmla="*/ 588024 w 1471018"/>
                <a:gd name="connsiteY359" fmla="*/ 143193 h 795676"/>
                <a:gd name="connsiteX360" fmla="*/ 241687 w 1471018"/>
                <a:gd name="connsiteY360" fmla="*/ 128003 h 795676"/>
                <a:gd name="connsiteX361" fmla="*/ 254979 w 1471018"/>
                <a:gd name="connsiteY361" fmla="*/ 136737 h 795676"/>
                <a:gd name="connsiteX362" fmla="*/ 248903 w 1471018"/>
                <a:gd name="connsiteY362" fmla="*/ 161042 h 795676"/>
                <a:gd name="connsiteX363" fmla="*/ 224598 w 1471018"/>
                <a:gd name="connsiteY363" fmla="*/ 154966 h 795676"/>
                <a:gd name="connsiteX364" fmla="*/ 230674 w 1471018"/>
                <a:gd name="connsiteY364" fmla="*/ 130661 h 795676"/>
                <a:gd name="connsiteX365" fmla="*/ 241687 w 1471018"/>
                <a:gd name="connsiteY365" fmla="*/ 128003 h 795676"/>
                <a:gd name="connsiteX366" fmla="*/ 1259435 w 1471018"/>
                <a:gd name="connsiteY366" fmla="*/ 124965 h 795676"/>
                <a:gd name="connsiteX367" fmla="*/ 1272727 w 1471018"/>
                <a:gd name="connsiteY367" fmla="*/ 133699 h 795676"/>
                <a:gd name="connsiteX368" fmla="*/ 1266651 w 1471018"/>
                <a:gd name="connsiteY368" fmla="*/ 158004 h 795676"/>
                <a:gd name="connsiteX369" fmla="*/ 1242346 w 1471018"/>
                <a:gd name="connsiteY369" fmla="*/ 151928 h 795676"/>
                <a:gd name="connsiteX370" fmla="*/ 1248422 w 1471018"/>
                <a:gd name="connsiteY370" fmla="*/ 127623 h 795676"/>
                <a:gd name="connsiteX371" fmla="*/ 1259435 w 1471018"/>
                <a:gd name="connsiteY371" fmla="*/ 124965 h 795676"/>
                <a:gd name="connsiteX372" fmla="*/ 399672 w 1471018"/>
                <a:gd name="connsiteY372" fmla="*/ 118889 h 795676"/>
                <a:gd name="connsiteX373" fmla="*/ 412966 w 1471018"/>
                <a:gd name="connsiteY373" fmla="*/ 127623 h 795676"/>
                <a:gd name="connsiteX374" fmla="*/ 406890 w 1471018"/>
                <a:gd name="connsiteY374" fmla="*/ 151928 h 795676"/>
                <a:gd name="connsiteX375" fmla="*/ 382584 w 1471018"/>
                <a:gd name="connsiteY375" fmla="*/ 145852 h 795676"/>
                <a:gd name="connsiteX376" fmla="*/ 388658 w 1471018"/>
                <a:gd name="connsiteY376" fmla="*/ 121547 h 795676"/>
                <a:gd name="connsiteX377" fmla="*/ 399672 w 1471018"/>
                <a:gd name="connsiteY377" fmla="*/ 118889 h 795676"/>
                <a:gd name="connsiteX378" fmla="*/ 1004238 w 1471018"/>
                <a:gd name="connsiteY378" fmla="*/ 112813 h 795676"/>
                <a:gd name="connsiteX379" fmla="*/ 1017530 w 1471018"/>
                <a:gd name="connsiteY379" fmla="*/ 121547 h 795676"/>
                <a:gd name="connsiteX380" fmla="*/ 1011454 w 1471018"/>
                <a:gd name="connsiteY380" fmla="*/ 145852 h 795676"/>
                <a:gd name="connsiteX381" fmla="*/ 987149 w 1471018"/>
                <a:gd name="connsiteY381" fmla="*/ 139776 h 795676"/>
                <a:gd name="connsiteX382" fmla="*/ 993225 w 1471018"/>
                <a:gd name="connsiteY382" fmla="*/ 115471 h 795676"/>
                <a:gd name="connsiteX383" fmla="*/ 1004238 w 1471018"/>
                <a:gd name="connsiteY383" fmla="*/ 112813 h 795676"/>
                <a:gd name="connsiteX384" fmla="*/ 800688 w 1471018"/>
                <a:gd name="connsiteY384" fmla="*/ 97622 h 795676"/>
                <a:gd name="connsiteX385" fmla="*/ 813980 w 1471018"/>
                <a:gd name="connsiteY385" fmla="*/ 106356 h 795676"/>
                <a:gd name="connsiteX386" fmla="*/ 807904 w 1471018"/>
                <a:gd name="connsiteY386" fmla="*/ 130661 h 795676"/>
                <a:gd name="connsiteX387" fmla="*/ 783599 w 1471018"/>
                <a:gd name="connsiteY387" fmla="*/ 124585 h 795676"/>
                <a:gd name="connsiteX388" fmla="*/ 789675 w 1471018"/>
                <a:gd name="connsiteY388" fmla="*/ 100280 h 795676"/>
                <a:gd name="connsiteX389" fmla="*/ 800688 w 1471018"/>
                <a:gd name="connsiteY389" fmla="*/ 97622 h 795676"/>
                <a:gd name="connsiteX390" fmla="*/ 1128799 w 1471018"/>
                <a:gd name="connsiteY390" fmla="*/ 85470 h 795676"/>
                <a:gd name="connsiteX391" fmla="*/ 1142090 w 1471018"/>
                <a:gd name="connsiteY391" fmla="*/ 94204 h 795676"/>
                <a:gd name="connsiteX392" fmla="*/ 1136014 w 1471018"/>
                <a:gd name="connsiteY392" fmla="*/ 118509 h 795676"/>
                <a:gd name="connsiteX393" fmla="*/ 1111709 w 1471018"/>
                <a:gd name="connsiteY393" fmla="*/ 112433 h 795676"/>
                <a:gd name="connsiteX394" fmla="*/ 1117785 w 1471018"/>
                <a:gd name="connsiteY394" fmla="*/ 88128 h 795676"/>
                <a:gd name="connsiteX395" fmla="*/ 1128799 w 1471018"/>
                <a:gd name="connsiteY395" fmla="*/ 85470 h 795676"/>
                <a:gd name="connsiteX396" fmla="*/ 515112 w 1471018"/>
                <a:gd name="connsiteY396" fmla="*/ 85470 h 795676"/>
                <a:gd name="connsiteX397" fmla="*/ 528402 w 1471018"/>
                <a:gd name="connsiteY397" fmla="*/ 94204 h 795676"/>
                <a:gd name="connsiteX398" fmla="*/ 522328 w 1471018"/>
                <a:gd name="connsiteY398" fmla="*/ 118509 h 795676"/>
                <a:gd name="connsiteX399" fmla="*/ 498023 w 1471018"/>
                <a:gd name="connsiteY399" fmla="*/ 112433 h 795676"/>
                <a:gd name="connsiteX400" fmla="*/ 504099 w 1471018"/>
                <a:gd name="connsiteY400" fmla="*/ 88128 h 795676"/>
                <a:gd name="connsiteX401" fmla="*/ 515112 w 1471018"/>
                <a:gd name="connsiteY401" fmla="*/ 85470 h 795676"/>
                <a:gd name="connsiteX402" fmla="*/ 682203 w 1471018"/>
                <a:gd name="connsiteY402" fmla="*/ 73318 h 795676"/>
                <a:gd name="connsiteX403" fmla="*/ 695495 w 1471018"/>
                <a:gd name="connsiteY403" fmla="*/ 82052 h 795676"/>
                <a:gd name="connsiteX404" fmla="*/ 689419 w 1471018"/>
                <a:gd name="connsiteY404" fmla="*/ 106357 h 795676"/>
                <a:gd name="connsiteX405" fmla="*/ 665114 w 1471018"/>
                <a:gd name="connsiteY405" fmla="*/ 100281 h 795676"/>
                <a:gd name="connsiteX406" fmla="*/ 671190 w 1471018"/>
                <a:gd name="connsiteY406" fmla="*/ 75976 h 795676"/>
                <a:gd name="connsiteX407" fmla="*/ 682203 w 1471018"/>
                <a:gd name="connsiteY407" fmla="*/ 73318 h 795676"/>
                <a:gd name="connsiteX408" fmla="*/ 159669 w 1471018"/>
                <a:gd name="connsiteY408" fmla="*/ 67242 h 795676"/>
                <a:gd name="connsiteX409" fmla="*/ 172960 w 1471018"/>
                <a:gd name="connsiteY409" fmla="*/ 75976 h 795676"/>
                <a:gd name="connsiteX410" fmla="*/ 166884 w 1471018"/>
                <a:gd name="connsiteY410" fmla="*/ 100281 h 795676"/>
                <a:gd name="connsiteX411" fmla="*/ 142579 w 1471018"/>
                <a:gd name="connsiteY411" fmla="*/ 94205 h 795676"/>
                <a:gd name="connsiteX412" fmla="*/ 148655 w 1471018"/>
                <a:gd name="connsiteY412" fmla="*/ 69900 h 795676"/>
                <a:gd name="connsiteX413" fmla="*/ 159669 w 1471018"/>
                <a:gd name="connsiteY413" fmla="*/ 67242 h 795676"/>
                <a:gd name="connsiteX414" fmla="*/ 1453871 w 1471018"/>
                <a:gd name="connsiteY414" fmla="*/ 58127 h 795676"/>
                <a:gd name="connsiteX415" fmla="*/ 1467163 w 1471018"/>
                <a:gd name="connsiteY415" fmla="*/ 66861 h 795676"/>
                <a:gd name="connsiteX416" fmla="*/ 1461087 w 1471018"/>
                <a:gd name="connsiteY416" fmla="*/ 91166 h 795676"/>
                <a:gd name="connsiteX417" fmla="*/ 1436782 w 1471018"/>
                <a:gd name="connsiteY417" fmla="*/ 85090 h 795676"/>
                <a:gd name="connsiteX418" fmla="*/ 1442858 w 1471018"/>
                <a:gd name="connsiteY418" fmla="*/ 60785 h 795676"/>
                <a:gd name="connsiteX419" fmla="*/ 1453871 w 1471018"/>
                <a:gd name="connsiteY419" fmla="*/ 58127 h 795676"/>
                <a:gd name="connsiteX420" fmla="*/ 47254 w 1471018"/>
                <a:gd name="connsiteY420" fmla="*/ 58127 h 795676"/>
                <a:gd name="connsiteX421" fmla="*/ 60546 w 1471018"/>
                <a:gd name="connsiteY421" fmla="*/ 66861 h 795676"/>
                <a:gd name="connsiteX422" fmla="*/ 54470 w 1471018"/>
                <a:gd name="connsiteY422" fmla="*/ 91166 h 795676"/>
                <a:gd name="connsiteX423" fmla="*/ 30165 w 1471018"/>
                <a:gd name="connsiteY423" fmla="*/ 85090 h 795676"/>
                <a:gd name="connsiteX424" fmla="*/ 36241 w 1471018"/>
                <a:gd name="connsiteY424" fmla="*/ 60785 h 795676"/>
                <a:gd name="connsiteX425" fmla="*/ 47254 w 1471018"/>
                <a:gd name="connsiteY425" fmla="*/ 58127 h 795676"/>
                <a:gd name="connsiteX426" fmla="*/ 314611 w 1471018"/>
                <a:gd name="connsiteY426" fmla="*/ 55089 h 795676"/>
                <a:gd name="connsiteX427" fmla="*/ 327903 w 1471018"/>
                <a:gd name="connsiteY427" fmla="*/ 63823 h 795676"/>
                <a:gd name="connsiteX428" fmla="*/ 321827 w 1471018"/>
                <a:gd name="connsiteY428" fmla="*/ 88128 h 795676"/>
                <a:gd name="connsiteX429" fmla="*/ 297522 w 1471018"/>
                <a:gd name="connsiteY429" fmla="*/ 82052 h 795676"/>
                <a:gd name="connsiteX430" fmla="*/ 303598 w 1471018"/>
                <a:gd name="connsiteY430" fmla="*/ 57747 h 795676"/>
                <a:gd name="connsiteX431" fmla="*/ 314611 w 1471018"/>
                <a:gd name="connsiteY431" fmla="*/ 55089 h 795676"/>
                <a:gd name="connsiteX432" fmla="*/ 885754 w 1471018"/>
                <a:gd name="connsiteY432" fmla="*/ 52051 h 795676"/>
                <a:gd name="connsiteX433" fmla="*/ 899046 w 1471018"/>
                <a:gd name="connsiteY433" fmla="*/ 60785 h 795676"/>
                <a:gd name="connsiteX434" fmla="*/ 892970 w 1471018"/>
                <a:gd name="connsiteY434" fmla="*/ 85090 h 795676"/>
                <a:gd name="connsiteX435" fmla="*/ 868665 w 1471018"/>
                <a:gd name="connsiteY435" fmla="*/ 79014 h 795676"/>
                <a:gd name="connsiteX436" fmla="*/ 874741 w 1471018"/>
                <a:gd name="connsiteY436" fmla="*/ 54709 h 795676"/>
                <a:gd name="connsiteX437" fmla="*/ 885754 w 1471018"/>
                <a:gd name="connsiteY437" fmla="*/ 52051 h 795676"/>
                <a:gd name="connsiteX438" fmla="*/ 1341464 w 1471018"/>
                <a:gd name="connsiteY438" fmla="*/ 39899 h 795676"/>
                <a:gd name="connsiteX439" fmla="*/ 1354755 w 1471018"/>
                <a:gd name="connsiteY439" fmla="*/ 48633 h 795676"/>
                <a:gd name="connsiteX440" fmla="*/ 1348679 w 1471018"/>
                <a:gd name="connsiteY440" fmla="*/ 72938 h 795676"/>
                <a:gd name="connsiteX441" fmla="*/ 1324374 w 1471018"/>
                <a:gd name="connsiteY441" fmla="*/ 66862 h 795676"/>
                <a:gd name="connsiteX442" fmla="*/ 1330450 w 1471018"/>
                <a:gd name="connsiteY442" fmla="*/ 42557 h 795676"/>
                <a:gd name="connsiteX443" fmla="*/ 1341464 w 1471018"/>
                <a:gd name="connsiteY443" fmla="*/ 39899 h 795676"/>
                <a:gd name="connsiteX444" fmla="*/ 1204751 w 1471018"/>
                <a:gd name="connsiteY444" fmla="*/ 27747 h 795676"/>
                <a:gd name="connsiteX445" fmla="*/ 1218042 w 1471018"/>
                <a:gd name="connsiteY445" fmla="*/ 36481 h 795676"/>
                <a:gd name="connsiteX446" fmla="*/ 1211966 w 1471018"/>
                <a:gd name="connsiteY446" fmla="*/ 60786 h 795676"/>
                <a:gd name="connsiteX447" fmla="*/ 1187661 w 1471018"/>
                <a:gd name="connsiteY447" fmla="*/ 54710 h 795676"/>
                <a:gd name="connsiteX448" fmla="*/ 1193737 w 1471018"/>
                <a:gd name="connsiteY448" fmla="*/ 30405 h 795676"/>
                <a:gd name="connsiteX449" fmla="*/ 1204751 w 1471018"/>
                <a:gd name="connsiteY449" fmla="*/ 27747 h 795676"/>
                <a:gd name="connsiteX450" fmla="*/ 979933 w 1471018"/>
                <a:gd name="connsiteY450" fmla="*/ 21671 h 795676"/>
                <a:gd name="connsiteX451" fmla="*/ 993225 w 1471018"/>
                <a:gd name="connsiteY451" fmla="*/ 30405 h 795676"/>
                <a:gd name="connsiteX452" fmla="*/ 987149 w 1471018"/>
                <a:gd name="connsiteY452" fmla="*/ 54710 h 795676"/>
                <a:gd name="connsiteX453" fmla="*/ 962844 w 1471018"/>
                <a:gd name="connsiteY453" fmla="*/ 48634 h 795676"/>
                <a:gd name="connsiteX454" fmla="*/ 968920 w 1471018"/>
                <a:gd name="connsiteY454" fmla="*/ 24329 h 795676"/>
                <a:gd name="connsiteX455" fmla="*/ 979933 w 1471018"/>
                <a:gd name="connsiteY455" fmla="*/ 21671 h 795676"/>
                <a:gd name="connsiteX456" fmla="*/ 451312 w 1471018"/>
                <a:gd name="connsiteY456" fmla="*/ 8759 h 795676"/>
                <a:gd name="connsiteX457" fmla="*/ 464603 w 1471018"/>
                <a:gd name="connsiteY457" fmla="*/ 21291 h 795676"/>
                <a:gd name="connsiteX458" fmla="*/ 458526 w 1471018"/>
                <a:gd name="connsiteY458" fmla="*/ 45596 h 795676"/>
                <a:gd name="connsiteX459" fmla="*/ 434225 w 1471018"/>
                <a:gd name="connsiteY459" fmla="*/ 39520 h 795676"/>
                <a:gd name="connsiteX460" fmla="*/ 440301 w 1471018"/>
                <a:gd name="connsiteY460" fmla="*/ 12177 h 795676"/>
                <a:gd name="connsiteX461" fmla="*/ 451312 w 1471018"/>
                <a:gd name="connsiteY461" fmla="*/ 8759 h 795676"/>
                <a:gd name="connsiteX462" fmla="*/ 1049824 w 1471018"/>
                <a:gd name="connsiteY462" fmla="*/ 0 h 795676"/>
                <a:gd name="connsiteX463" fmla="*/ 1083563 w 1471018"/>
                <a:gd name="connsiteY463" fmla="*/ 0 h 795676"/>
                <a:gd name="connsiteX464" fmla="*/ 1083987 w 1471018"/>
                <a:gd name="connsiteY464" fmla="*/ 2304 h 795676"/>
                <a:gd name="connsiteX465" fmla="*/ 1075253 w 1471018"/>
                <a:gd name="connsiteY465" fmla="*/ 12178 h 795676"/>
                <a:gd name="connsiteX466" fmla="*/ 1050948 w 1471018"/>
                <a:gd name="connsiteY466" fmla="*/ 6102 h 795676"/>
                <a:gd name="connsiteX467" fmla="*/ 773962 w 1471018"/>
                <a:gd name="connsiteY467" fmla="*/ 0 h 795676"/>
                <a:gd name="connsiteX468" fmla="*/ 806875 w 1471018"/>
                <a:gd name="connsiteY468" fmla="*/ 0 h 795676"/>
                <a:gd name="connsiteX469" fmla="*/ 798790 w 1471018"/>
                <a:gd name="connsiteY469" fmla="*/ 9140 h 795676"/>
                <a:gd name="connsiteX470" fmla="*/ 774485 w 1471018"/>
                <a:gd name="connsiteY470" fmla="*/ 3064 h 795676"/>
                <a:gd name="connsiteX471" fmla="*/ 659033 w 1471018"/>
                <a:gd name="connsiteY471" fmla="*/ 0 h 795676"/>
                <a:gd name="connsiteX472" fmla="*/ 688741 w 1471018"/>
                <a:gd name="connsiteY472" fmla="*/ 0 h 795676"/>
                <a:gd name="connsiteX473" fmla="*/ 683343 w 1471018"/>
                <a:gd name="connsiteY473" fmla="*/ 6102 h 795676"/>
                <a:gd name="connsiteX474" fmla="*/ 659038 w 1471018"/>
                <a:gd name="connsiteY474" fmla="*/ 26 h 795676"/>
                <a:gd name="connsiteX475" fmla="*/ 558807 w 1471018"/>
                <a:gd name="connsiteY475" fmla="*/ 0 h 795676"/>
                <a:gd name="connsiteX476" fmla="*/ 589125 w 1471018"/>
                <a:gd name="connsiteY476" fmla="*/ 0 h 795676"/>
                <a:gd name="connsiteX477" fmla="*/ 589163 w 1471018"/>
                <a:gd name="connsiteY477" fmla="*/ 25 h 795676"/>
                <a:gd name="connsiteX478" fmla="*/ 583087 w 1471018"/>
                <a:gd name="connsiteY478" fmla="*/ 24330 h 795676"/>
                <a:gd name="connsiteX479" fmla="*/ 558782 w 1471018"/>
                <a:gd name="connsiteY479" fmla="*/ 18254 h 795676"/>
                <a:gd name="connsiteX480" fmla="*/ 556124 w 1471018"/>
                <a:gd name="connsiteY480" fmla="*/ 2683 h 795676"/>
                <a:gd name="connsiteX481" fmla="*/ 189731 w 1471018"/>
                <a:gd name="connsiteY481" fmla="*/ 0 h 795676"/>
                <a:gd name="connsiteX482" fmla="*/ 223240 w 1471018"/>
                <a:gd name="connsiteY482" fmla="*/ 0 h 795676"/>
                <a:gd name="connsiteX483" fmla="*/ 224224 w 1471018"/>
                <a:gd name="connsiteY483" fmla="*/ 5342 h 795676"/>
                <a:gd name="connsiteX484" fmla="*/ 215490 w 1471018"/>
                <a:gd name="connsiteY484" fmla="*/ 15216 h 795676"/>
                <a:gd name="connsiteX485" fmla="*/ 191185 w 1471018"/>
                <a:gd name="connsiteY485" fmla="*/ 9140 h 79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Lst>
              <a:rect l="l" t="t" r="r" b="b"/>
              <a:pathLst>
                <a:path w="1471018" h="795676">
                  <a:moveTo>
                    <a:pt x="117137" y="759920"/>
                  </a:moveTo>
                  <a:cubicBezTo>
                    <a:pt x="121315" y="761059"/>
                    <a:pt x="125872" y="764097"/>
                    <a:pt x="130429" y="768654"/>
                  </a:cubicBezTo>
                  <a:cubicBezTo>
                    <a:pt x="139543" y="777769"/>
                    <a:pt x="133467" y="786883"/>
                    <a:pt x="124353" y="792959"/>
                  </a:cubicBezTo>
                  <a:cubicBezTo>
                    <a:pt x="118277" y="795997"/>
                    <a:pt x="106124" y="799035"/>
                    <a:pt x="100048" y="786883"/>
                  </a:cubicBezTo>
                  <a:cubicBezTo>
                    <a:pt x="93972" y="771692"/>
                    <a:pt x="97010" y="765616"/>
                    <a:pt x="106124" y="762578"/>
                  </a:cubicBezTo>
                  <a:cubicBezTo>
                    <a:pt x="109162" y="759540"/>
                    <a:pt x="112960" y="758781"/>
                    <a:pt x="117137" y="759920"/>
                  </a:cubicBezTo>
                  <a:close/>
                  <a:moveTo>
                    <a:pt x="220419" y="753844"/>
                  </a:moveTo>
                  <a:cubicBezTo>
                    <a:pt x="224596" y="754983"/>
                    <a:pt x="229153" y="758021"/>
                    <a:pt x="233710" y="762578"/>
                  </a:cubicBezTo>
                  <a:cubicBezTo>
                    <a:pt x="242824" y="771692"/>
                    <a:pt x="236748" y="780807"/>
                    <a:pt x="227634" y="786883"/>
                  </a:cubicBezTo>
                  <a:cubicBezTo>
                    <a:pt x="221557" y="789921"/>
                    <a:pt x="209405" y="792959"/>
                    <a:pt x="203329" y="780807"/>
                  </a:cubicBezTo>
                  <a:cubicBezTo>
                    <a:pt x="197253" y="768654"/>
                    <a:pt x="197253" y="762578"/>
                    <a:pt x="209405" y="756502"/>
                  </a:cubicBezTo>
                  <a:cubicBezTo>
                    <a:pt x="212443" y="753464"/>
                    <a:pt x="216241" y="752705"/>
                    <a:pt x="220419" y="753844"/>
                  </a:cubicBezTo>
                  <a:close/>
                  <a:moveTo>
                    <a:pt x="25999" y="741691"/>
                  </a:moveTo>
                  <a:cubicBezTo>
                    <a:pt x="30176" y="742830"/>
                    <a:pt x="34733" y="745868"/>
                    <a:pt x="39290" y="750425"/>
                  </a:cubicBezTo>
                  <a:cubicBezTo>
                    <a:pt x="48404" y="759540"/>
                    <a:pt x="42328" y="768654"/>
                    <a:pt x="33214" y="774730"/>
                  </a:cubicBezTo>
                  <a:cubicBezTo>
                    <a:pt x="27138" y="777768"/>
                    <a:pt x="14985" y="780806"/>
                    <a:pt x="8909" y="768654"/>
                  </a:cubicBezTo>
                  <a:cubicBezTo>
                    <a:pt x="2834" y="756501"/>
                    <a:pt x="5872" y="750425"/>
                    <a:pt x="14985" y="744349"/>
                  </a:cubicBezTo>
                  <a:cubicBezTo>
                    <a:pt x="18023" y="741311"/>
                    <a:pt x="21821" y="740552"/>
                    <a:pt x="25999" y="741691"/>
                  </a:cubicBezTo>
                  <a:close/>
                  <a:moveTo>
                    <a:pt x="329796" y="735615"/>
                  </a:moveTo>
                  <a:cubicBezTo>
                    <a:pt x="333974" y="736754"/>
                    <a:pt x="338531" y="739792"/>
                    <a:pt x="343088" y="744349"/>
                  </a:cubicBezTo>
                  <a:cubicBezTo>
                    <a:pt x="352202" y="753463"/>
                    <a:pt x="346126" y="762578"/>
                    <a:pt x="337012" y="768654"/>
                  </a:cubicBezTo>
                  <a:cubicBezTo>
                    <a:pt x="330935" y="771692"/>
                    <a:pt x="318783" y="774730"/>
                    <a:pt x="312707" y="762578"/>
                  </a:cubicBezTo>
                  <a:cubicBezTo>
                    <a:pt x="306631" y="747387"/>
                    <a:pt x="306631" y="741311"/>
                    <a:pt x="318783" y="738273"/>
                  </a:cubicBezTo>
                  <a:cubicBezTo>
                    <a:pt x="321821" y="735235"/>
                    <a:pt x="325619" y="734476"/>
                    <a:pt x="329796" y="735615"/>
                  </a:cubicBezTo>
                  <a:close/>
                  <a:moveTo>
                    <a:pt x="442198" y="702197"/>
                  </a:moveTo>
                  <a:cubicBezTo>
                    <a:pt x="446375" y="703336"/>
                    <a:pt x="450932" y="706374"/>
                    <a:pt x="455488" y="710931"/>
                  </a:cubicBezTo>
                  <a:cubicBezTo>
                    <a:pt x="464602" y="720045"/>
                    <a:pt x="458526" y="729160"/>
                    <a:pt x="449413" y="735236"/>
                  </a:cubicBezTo>
                  <a:cubicBezTo>
                    <a:pt x="443338" y="738274"/>
                    <a:pt x="431186" y="741312"/>
                    <a:pt x="425110" y="729160"/>
                  </a:cubicBezTo>
                  <a:cubicBezTo>
                    <a:pt x="419035" y="717007"/>
                    <a:pt x="422073" y="710931"/>
                    <a:pt x="431186" y="704855"/>
                  </a:cubicBezTo>
                  <a:cubicBezTo>
                    <a:pt x="434224" y="701817"/>
                    <a:pt x="438021" y="701058"/>
                    <a:pt x="442198" y="702197"/>
                  </a:cubicBezTo>
                  <a:close/>
                  <a:moveTo>
                    <a:pt x="542453" y="668778"/>
                  </a:moveTo>
                  <a:cubicBezTo>
                    <a:pt x="546631" y="669917"/>
                    <a:pt x="551188" y="672955"/>
                    <a:pt x="555745" y="677512"/>
                  </a:cubicBezTo>
                  <a:cubicBezTo>
                    <a:pt x="564859" y="686627"/>
                    <a:pt x="558783" y="695741"/>
                    <a:pt x="549669" y="701817"/>
                  </a:cubicBezTo>
                  <a:cubicBezTo>
                    <a:pt x="543593" y="704855"/>
                    <a:pt x="531440" y="707893"/>
                    <a:pt x="525364" y="695741"/>
                  </a:cubicBezTo>
                  <a:cubicBezTo>
                    <a:pt x="519291" y="683589"/>
                    <a:pt x="522328" y="677512"/>
                    <a:pt x="531440" y="671436"/>
                  </a:cubicBezTo>
                  <a:cubicBezTo>
                    <a:pt x="534478" y="668398"/>
                    <a:pt x="538276" y="667639"/>
                    <a:pt x="542453" y="668778"/>
                  </a:cubicBezTo>
                  <a:close/>
                  <a:moveTo>
                    <a:pt x="132328" y="650549"/>
                  </a:moveTo>
                  <a:cubicBezTo>
                    <a:pt x="136506" y="651688"/>
                    <a:pt x="141063" y="654726"/>
                    <a:pt x="145620" y="659283"/>
                  </a:cubicBezTo>
                  <a:cubicBezTo>
                    <a:pt x="154734" y="668398"/>
                    <a:pt x="148658" y="677512"/>
                    <a:pt x="139544" y="683588"/>
                  </a:cubicBezTo>
                  <a:cubicBezTo>
                    <a:pt x="133468" y="686626"/>
                    <a:pt x="121315" y="689664"/>
                    <a:pt x="115239" y="677512"/>
                  </a:cubicBezTo>
                  <a:cubicBezTo>
                    <a:pt x="109163" y="662321"/>
                    <a:pt x="112201" y="656245"/>
                    <a:pt x="121315" y="653207"/>
                  </a:cubicBezTo>
                  <a:cubicBezTo>
                    <a:pt x="124353" y="650169"/>
                    <a:pt x="128151" y="649410"/>
                    <a:pt x="132328" y="650549"/>
                  </a:cubicBezTo>
                  <a:close/>
                  <a:moveTo>
                    <a:pt x="642709" y="641435"/>
                  </a:moveTo>
                  <a:cubicBezTo>
                    <a:pt x="646887" y="642574"/>
                    <a:pt x="651444" y="645612"/>
                    <a:pt x="656001" y="650169"/>
                  </a:cubicBezTo>
                  <a:cubicBezTo>
                    <a:pt x="665115" y="659283"/>
                    <a:pt x="659039" y="668398"/>
                    <a:pt x="649925" y="674474"/>
                  </a:cubicBezTo>
                  <a:cubicBezTo>
                    <a:pt x="643849" y="677512"/>
                    <a:pt x="631696" y="680550"/>
                    <a:pt x="625620" y="668398"/>
                  </a:cubicBezTo>
                  <a:cubicBezTo>
                    <a:pt x="619544" y="653207"/>
                    <a:pt x="622582" y="647131"/>
                    <a:pt x="631696" y="644093"/>
                  </a:cubicBezTo>
                  <a:cubicBezTo>
                    <a:pt x="634734" y="641055"/>
                    <a:pt x="638532" y="640296"/>
                    <a:pt x="642709" y="641435"/>
                  </a:cubicBezTo>
                  <a:close/>
                  <a:moveTo>
                    <a:pt x="235618" y="641435"/>
                  </a:moveTo>
                  <a:cubicBezTo>
                    <a:pt x="239795" y="642574"/>
                    <a:pt x="244352" y="645612"/>
                    <a:pt x="248910" y="650169"/>
                  </a:cubicBezTo>
                  <a:cubicBezTo>
                    <a:pt x="258024" y="659283"/>
                    <a:pt x="251948" y="668398"/>
                    <a:pt x="242833" y="674474"/>
                  </a:cubicBezTo>
                  <a:cubicBezTo>
                    <a:pt x="236757" y="677512"/>
                    <a:pt x="224605" y="680550"/>
                    <a:pt x="218529" y="668398"/>
                  </a:cubicBezTo>
                  <a:cubicBezTo>
                    <a:pt x="215491" y="656245"/>
                    <a:pt x="215491" y="647131"/>
                    <a:pt x="224605" y="644093"/>
                  </a:cubicBezTo>
                  <a:cubicBezTo>
                    <a:pt x="227643" y="641055"/>
                    <a:pt x="231440" y="640296"/>
                    <a:pt x="235618" y="641435"/>
                  </a:cubicBezTo>
                  <a:close/>
                  <a:moveTo>
                    <a:pt x="338904" y="629283"/>
                  </a:moveTo>
                  <a:cubicBezTo>
                    <a:pt x="343081" y="630422"/>
                    <a:pt x="347639" y="633460"/>
                    <a:pt x="352196" y="638017"/>
                  </a:cubicBezTo>
                  <a:cubicBezTo>
                    <a:pt x="361310" y="647131"/>
                    <a:pt x="355234" y="656246"/>
                    <a:pt x="346120" y="662322"/>
                  </a:cubicBezTo>
                  <a:cubicBezTo>
                    <a:pt x="340044" y="665360"/>
                    <a:pt x="327891" y="668398"/>
                    <a:pt x="321815" y="656246"/>
                  </a:cubicBezTo>
                  <a:cubicBezTo>
                    <a:pt x="315739" y="641055"/>
                    <a:pt x="318777" y="634979"/>
                    <a:pt x="327891" y="631941"/>
                  </a:cubicBezTo>
                  <a:cubicBezTo>
                    <a:pt x="330929" y="628903"/>
                    <a:pt x="334726" y="628144"/>
                    <a:pt x="338904" y="629283"/>
                  </a:cubicBezTo>
                  <a:close/>
                  <a:moveTo>
                    <a:pt x="32070" y="601940"/>
                  </a:moveTo>
                  <a:cubicBezTo>
                    <a:pt x="36247" y="603079"/>
                    <a:pt x="40804" y="606117"/>
                    <a:pt x="45361" y="610674"/>
                  </a:cubicBezTo>
                  <a:cubicBezTo>
                    <a:pt x="54475" y="619788"/>
                    <a:pt x="48399" y="628903"/>
                    <a:pt x="39285" y="634979"/>
                  </a:cubicBezTo>
                  <a:cubicBezTo>
                    <a:pt x="33209" y="638017"/>
                    <a:pt x="21056" y="641055"/>
                    <a:pt x="14981" y="628903"/>
                  </a:cubicBezTo>
                  <a:cubicBezTo>
                    <a:pt x="8905" y="616750"/>
                    <a:pt x="11943" y="607636"/>
                    <a:pt x="21056" y="604598"/>
                  </a:cubicBezTo>
                  <a:cubicBezTo>
                    <a:pt x="24094" y="601560"/>
                    <a:pt x="27892" y="600801"/>
                    <a:pt x="32070" y="601940"/>
                  </a:cubicBezTo>
                  <a:close/>
                  <a:moveTo>
                    <a:pt x="752079" y="586750"/>
                  </a:moveTo>
                  <a:cubicBezTo>
                    <a:pt x="756257" y="587889"/>
                    <a:pt x="760814" y="590927"/>
                    <a:pt x="765371" y="595484"/>
                  </a:cubicBezTo>
                  <a:cubicBezTo>
                    <a:pt x="774485" y="604598"/>
                    <a:pt x="768409" y="613713"/>
                    <a:pt x="759295" y="619789"/>
                  </a:cubicBezTo>
                  <a:cubicBezTo>
                    <a:pt x="753218" y="622827"/>
                    <a:pt x="741066" y="625865"/>
                    <a:pt x="734990" y="613713"/>
                  </a:cubicBezTo>
                  <a:cubicBezTo>
                    <a:pt x="728914" y="601560"/>
                    <a:pt x="731952" y="595484"/>
                    <a:pt x="741066" y="589408"/>
                  </a:cubicBezTo>
                  <a:cubicBezTo>
                    <a:pt x="744104" y="586370"/>
                    <a:pt x="747902" y="585611"/>
                    <a:pt x="752079" y="586750"/>
                  </a:cubicBezTo>
                  <a:close/>
                  <a:moveTo>
                    <a:pt x="436123" y="583712"/>
                  </a:moveTo>
                  <a:cubicBezTo>
                    <a:pt x="440300" y="584851"/>
                    <a:pt x="444857" y="587889"/>
                    <a:pt x="449413" y="592446"/>
                  </a:cubicBezTo>
                  <a:cubicBezTo>
                    <a:pt x="458525" y="601560"/>
                    <a:pt x="452450" y="610675"/>
                    <a:pt x="443339" y="616751"/>
                  </a:cubicBezTo>
                  <a:cubicBezTo>
                    <a:pt x="437263" y="619789"/>
                    <a:pt x="425114" y="622827"/>
                    <a:pt x="419039" y="610675"/>
                  </a:cubicBezTo>
                  <a:cubicBezTo>
                    <a:pt x="416003" y="598522"/>
                    <a:pt x="416003" y="592446"/>
                    <a:pt x="425114" y="586370"/>
                  </a:cubicBezTo>
                  <a:cubicBezTo>
                    <a:pt x="428151" y="583332"/>
                    <a:pt x="431946" y="582573"/>
                    <a:pt x="436123" y="583712"/>
                  </a:cubicBezTo>
                  <a:close/>
                  <a:moveTo>
                    <a:pt x="548529" y="556370"/>
                  </a:moveTo>
                  <a:cubicBezTo>
                    <a:pt x="552707" y="557509"/>
                    <a:pt x="557264" y="560547"/>
                    <a:pt x="561821" y="565104"/>
                  </a:cubicBezTo>
                  <a:cubicBezTo>
                    <a:pt x="570935" y="574218"/>
                    <a:pt x="564859" y="583333"/>
                    <a:pt x="555745" y="589409"/>
                  </a:cubicBezTo>
                  <a:cubicBezTo>
                    <a:pt x="549669" y="592447"/>
                    <a:pt x="537516" y="595485"/>
                    <a:pt x="531440" y="583333"/>
                  </a:cubicBezTo>
                  <a:cubicBezTo>
                    <a:pt x="525364" y="571180"/>
                    <a:pt x="528402" y="565104"/>
                    <a:pt x="537516" y="559028"/>
                  </a:cubicBezTo>
                  <a:cubicBezTo>
                    <a:pt x="540554" y="555990"/>
                    <a:pt x="544352" y="555231"/>
                    <a:pt x="548529" y="556370"/>
                  </a:cubicBezTo>
                  <a:close/>
                  <a:moveTo>
                    <a:pt x="852335" y="550293"/>
                  </a:moveTo>
                  <a:cubicBezTo>
                    <a:pt x="856513" y="551432"/>
                    <a:pt x="861070" y="554470"/>
                    <a:pt x="865627" y="559027"/>
                  </a:cubicBezTo>
                  <a:cubicBezTo>
                    <a:pt x="874741" y="568141"/>
                    <a:pt x="868665" y="577256"/>
                    <a:pt x="859551" y="583332"/>
                  </a:cubicBezTo>
                  <a:cubicBezTo>
                    <a:pt x="853475" y="586370"/>
                    <a:pt x="841322" y="589408"/>
                    <a:pt x="835246" y="577256"/>
                  </a:cubicBezTo>
                  <a:cubicBezTo>
                    <a:pt x="829170" y="565103"/>
                    <a:pt x="832208" y="559027"/>
                    <a:pt x="841322" y="552951"/>
                  </a:cubicBezTo>
                  <a:cubicBezTo>
                    <a:pt x="844360" y="549913"/>
                    <a:pt x="848158" y="549154"/>
                    <a:pt x="852335" y="550293"/>
                  </a:cubicBezTo>
                  <a:close/>
                  <a:moveTo>
                    <a:pt x="667013" y="532065"/>
                  </a:moveTo>
                  <a:cubicBezTo>
                    <a:pt x="671191" y="533204"/>
                    <a:pt x="675748" y="536242"/>
                    <a:pt x="680305" y="540799"/>
                  </a:cubicBezTo>
                  <a:cubicBezTo>
                    <a:pt x="689419" y="549914"/>
                    <a:pt x="683343" y="559028"/>
                    <a:pt x="674229" y="565104"/>
                  </a:cubicBezTo>
                  <a:cubicBezTo>
                    <a:pt x="668153" y="568142"/>
                    <a:pt x="656000" y="571180"/>
                    <a:pt x="649924" y="559028"/>
                  </a:cubicBezTo>
                  <a:cubicBezTo>
                    <a:pt x="643848" y="546876"/>
                    <a:pt x="646886" y="540799"/>
                    <a:pt x="656000" y="534723"/>
                  </a:cubicBezTo>
                  <a:cubicBezTo>
                    <a:pt x="659038" y="531685"/>
                    <a:pt x="662836" y="530926"/>
                    <a:pt x="667013" y="532065"/>
                  </a:cubicBezTo>
                  <a:close/>
                  <a:moveTo>
                    <a:pt x="126251" y="532065"/>
                  </a:moveTo>
                  <a:cubicBezTo>
                    <a:pt x="130428" y="533204"/>
                    <a:pt x="134985" y="536242"/>
                    <a:pt x="139543" y="540799"/>
                  </a:cubicBezTo>
                  <a:cubicBezTo>
                    <a:pt x="148657" y="549914"/>
                    <a:pt x="142581" y="559028"/>
                    <a:pt x="133467" y="565104"/>
                  </a:cubicBezTo>
                  <a:cubicBezTo>
                    <a:pt x="127390" y="568142"/>
                    <a:pt x="115238" y="571180"/>
                    <a:pt x="109162" y="559028"/>
                  </a:cubicBezTo>
                  <a:cubicBezTo>
                    <a:pt x="103086" y="546876"/>
                    <a:pt x="103086" y="540799"/>
                    <a:pt x="115238" y="534723"/>
                  </a:cubicBezTo>
                  <a:cubicBezTo>
                    <a:pt x="118276" y="531685"/>
                    <a:pt x="122073" y="530926"/>
                    <a:pt x="126251" y="532065"/>
                  </a:cubicBezTo>
                  <a:close/>
                  <a:moveTo>
                    <a:pt x="226503" y="529027"/>
                  </a:moveTo>
                  <a:cubicBezTo>
                    <a:pt x="230680" y="530166"/>
                    <a:pt x="235237" y="533204"/>
                    <a:pt x="239794" y="537761"/>
                  </a:cubicBezTo>
                  <a:cubicBezTo>
                    <a:pt x="248908" y="546876"/>
                    <a:pt x="242832" y="555990"/>
                    <a:pt x="233718" y="562066"/>
                  </a:cubicBezTo>
                  <a:cubicBezTo>
                    <a:pt x="227641" y="565104"/>
                    <a:pt x="215490" y="568142"/>
                    <a:pt x="209414" y="555990"/>
                  </a:cubicBezTo>
                  <a:cubicBezTo>
                    <a:pt x="203338" y="540799"/>
                    <a:pt x="203338" y="534723"/>
                    <a:pt x="215490" y="531685"/>
                  </a:cubicBezTo>
                  <a:cubicBezTo>
                    <a:pt x="218528" y="528647"/>
                    <a:pt x="222325" y="527888"/>
                    <a:pt x="226503" y="529027"/>
                  </a:cubicBezTo>
                  <a:close/>
                  <a:moveTo>
                    <a:pt x="332836" y="519913"/>
                  </a:moveTo>
                  <a:cubicBezTo>
                    <a:pt x="337014" y="521052"/>
                    <a:pt x="341571" y="524090"/>
                    <a:pt x="346128" y="528647"/>
                  </a:cubicBezTo>
                  <a:cubicBezTo>
                    <a:pt x="355242" y="537761"/>
                    <a:pt x="349166" y="546876"/>
                    <a:pt x="340052" y="552952"/>
                  </a:cubicBezTo>
                  <a:cubicBezTo>
                    <a:pt x="333976" y="555990"/>
                    <a:pt x="321823" y="559028"/>
                    <a:pt x="315748" y="546876"/>
                  </a:cubicBezTo>
                  <a:cubicBezTo>
                    <a:pt x="309671" y="531685"/>
                    <a:pt x="312709" y="525609"/>
                    <a:pt x="321823" y="522571"/>
                  </a:cubicBezTo>
                  <a:cubicBezTo>
                    <a:pt x="324861" y="519533"/>
                    <a:pt x="328659" y="518774"/>
                    <a:pt x="332836" y="519913"/>
                  </a:cubicBezTo>
                  <a:close/>
                  <a:moveTo>
                    <a:pt x="7768" y="507761"/>
                  </a:moveTo>
                  <a:cubicBezTo>
                    <a:pt x="11946" y="508900"/>
                    <a:pt x="16503" y="511938"/>
                    <a:pt x="21060" y="516495"/>
                  </a:cubicBezTo>
                  <a:cubicBezTo>
                    <a:pt x="30174" y="525609"/>
                    <a:pt x="24098" y="534724"/>
                    <a:pt x="14984" y="540800"/>
                  </a:cubicBezTo>
                  <a:cubicBezTo>
                    <a:pt x="11946" y="542319"/>
                    <a:pt x="7388" y="543838"/>
                    <a:pt x="2831" y="543458"/>
                  </a:cubicBezTo>
                  <a:lnTo>
                    <a:pt x="0" y="541423"/>
                  </a:lnTo>
                  <a:lnTo>
                    <a:pt x="0" y="509636"/>
                  </a:lnTo>
                  <a:close/>
                  <a:moveTo>
                    <a:pt x="946515" y="486494"/>
                  </a:moveTo>
                  <a:cubicBezTo>
                    <a:pt x="950693" y="487633"/>
                    <a:pt x="955250" y="490671"/>
                    <a:pt x="959807" y="495228"/>
                  </a:cubicBezTo>
                  <a:cubicBezTo>
                    <a:pt x="968921" y="504343"/>
                    <a:pt x="962845" y="513457"/>
                    <a:pt x="953731" y="519533"/>
                  </a:cubicBezTo>
                  <a:cubicBezTo>
                    <a:pt x="947655" y="522571"/>
                    <a:pt x="935502" y="525609"/>
                    <a:pt x="929426" y="513457"/>
                  </a:cubicBezTo>
                  <a:cubicBezTo>
                    <a:pt x="923350" y="501305"/>
                    <a:pt x="926388" y="492190"/>
                    <a:pt x="935502" y="489152"/>
                  </a:cubicBezTo>
                  <a:cubicBezTo>
                    <a:pt x="938540" y="486114"/>
                    <a:pt x="942338" y="485355"/>
                    <a:pt x="946515" y="486494"/>
                  </a:cubicBezTo>
                  <a:close/>
                  <a:moveTo>
                    <a:pt x="457386" y="483456"/>
                  </a:moveTo>
                  <a:cubicBezTo>
                    <a:pt x="461563" y="484595"/>
                    <a:pt x="466121" y="487633"/>
                    <a:pt x="470679" y="492190"/>
                  </a:cubicBezTo>
                  <a:cubicBezTo>
                    <a:pt x="479793" y="501305"/>
                    <a:pt x="473717" y="510419"/>
                    <a:pt x="464601" y="516495"/>
                  </a:cubicBezTo>
                  <a:cubicBezTo>
                    <a:pt x="458525" y="519533"/>
                    <a:pt x="446374" y="522571"/>
                    <a:pt x="440300" y="510419"/>
                  </a:cubicBezTo>
                  <a:cubicBezTo>
                    <a:pt x="437261" y="495228"/>
                    <a:pt x="437261" y="489152"/>
                    <a:pt x="446374" y="486114"/>
                  </a:cubicBezTo>
                  <a:cubicBezTo>
                    <a:pt x="449412" y="483076"/>
                    <a:pt x="453209" y="482317"/>
                    <a:pt x="457386" y="483456"/>
                  </a:cubicBezTo>
                  <a:close/>
                  <a:moveTo>
                    <a:pt x="821954" y="456114"/>
                  </a:moveTo>
                  <a:cubicBezTo>
                    <a:pt x="826132" y="457253"/>
                    <a:pt x="830689" y="460291"/>
                    <a:pt x="835246" y="464848"/>
                  </a:cubicBezTo>
                  <a:cubicBezTo>
                    <a:pt x="844360" y="473963"/>
                    <a:pt x="838284" y="483077"/>
                    <a:pt x="829170" y="489153"/>
                  </a:cubicBezTo>
                  <a:cubicBezTo>
                    <a:pt x="823094" y="492191"/>
                    <a:pt x="810941" y="495229"/>
                    <a:pt x="804865" y="483077"/>
                  </a:cubicBezTo>
                  <a:cubicBezTo>
                    <a:pt x="798789" y="470925"/>
                    <a:pt x="801827" y="464848"/>
                    <a:pt x="810941" y="458772"/>
                  </a:cubicBezTo>
                  <a:cubicBezTo>
                    <a:pt x="813979" y="455734"/>
                    <a:pt x="817777" y="454975"/>
                    <a:pt x="821954" y="456114"/>
                  </a:cubicBezTo>
                  <a:close/>
                  <a:moveTo>
                    <a:pt x="584986" y="456114"/>
                  </a:moveTo>
                  <a:cubicBezTo>
                    <a:pt x="589164" y="457253"/>
                    <a:pt x="593721" y="460291"/>
                    <a:pt x="598278" y="464848"/>
                  </a:cubicBezTo>
                  <a:cubicBezTo>
                    <a:pt x="607392" y="473963"/>
                    <a:pt x="601316" y="483077"/>
                    <a:pt x="592202" y="489153"/>
                  </a:cubicBezTo>
                  <a:cubicBezTo>
                    <a:pt x="586125" y="492191"/>
                    <a:pt x="573973" y="495229"/>
                    <a:pt x="567897" y="483077"/>
                  </a:cubicBezTo>
                  <a:cubicBezTo>
                    <a:pt x="561821" y="467886"/>
                    <a:pt x="564859" y="461810"/>
                    <a:pt x="573973" y="458772"/>
                  </a:cubicBezTo>
                  <a:cubicBezTo>
                    <a:pt x="577011" y="455734"/>
                    <a:pt x="580809" y="454975"/>
                    <a:pt x="584986" y="456114"/>
                  </a:cubicBezTo>
                  <a:close/>
                  <a:moveTo>
                    <a:pt x="718660" y="443961"/>
                  </a:moveTo>
                  <a:cubicBezTo>
                    <a:pt x="722838" y="445100"/>
                    <a:pt x="727395" y="448138"/>
                    <a:pt x="731952" y="452695"/>
                  </a:cubicBezTo>
                  <a:cubicBezTo>
                    <a:pt x="741066" y="461809"/>
                    <a:pt x="734990" y="470924"/>
                    <a:pt x="725876" y="477000"/>
                  </a:cubicBezTo>
                  <a:cubicBezTo>
                    <a:pt x="719800" y="480038"/>
                    <a:pt x="707647" y="483076"/>
                    <a:pt x="701571" y="470924"/>
                  </a:cubicBezTo>
                  <a:cubicBezTo>
                    <a:pt x="695495" y="458771"/>
                    <a:pt x="698533" y="449657"/>
                    <a:pt x="707647" y="446619"/>
                  </a:cubicBezTo>
                  <a:cubicBezTo>
                    <a:pt x="710685" y="443581"/>
                    <a:pt x="714483" y="442822"/>
                    <a:pt x="718660" y="443961"/>
                  </a:cubicBezTo>
                  <a:close/>
                  <a:moveTo>
                    <a:pt x="1016390" y="425733"/>
                  </a:moveTo>
                  <a:cubicBezTo>
                    <a:pt x="1020567" y="426872"/>
                    <a:pt x="1025124" y="429910"/>
                    <a:pt x="1029681" y="434467"/>
                  </a:cubicBezTo>
                  <a:cubicBezTo>
                    <a:pt x="1038796" y="443582"/>
                    <a:pt x="1032720" y="452696"/>
                    <a:pt x="1023605" y="458772"/>
                  </a:cubicBezTo>
                  <a:cubicBezTo>
                    <a:pt x="1017529" y="461810"/>
                    <a:pt x="1005377" y="464848"/>
                    <a:pt x="999301" y="452696"/>
                  </a:cubicBezTo>
                  <a:cubicBezTo>
                    <a:pt x="993225" y="437505"/>
                    <a:pt x="999301" y="434467"/>
                    <a:pt x="1005377" y="428391"/>
                  </a:cubicBezTo>
                  <a:cubicBezTo>
                    <a:pt x="1008415" y="425353"/>
                    <a:pt x="1012213" y="424594"/>
                    <a:pt x="1016390" y="425733"/>
                  </a:cubicBezTo>
                  <a:close/>
                  <a:moveTo>
                    <a:pt x="250806" y="416619"/>
                  </a:moveTo>
                  <a:cubicBezTo>
                    <a:pt x="254983" y="417758"/>
                    <a:pt x="259540" y="420796"/>
                    <a:pt x="264098" y="425353"/>
                  </a:cubicBezTo>
                  <a:cubicBezTo>
                    <a:pt x="273212" y="434467"/>
                    <a:pt x="267136" y="443582"/>
                    <a:pt x="258022" y="449658"/>
                  </a:cubicBezTo>
                  <a:cubicBezTo>
                    <a:pt x="251944" y="452696"/>
                    <a:pt x="239793" y="455734"/>
                    <a:pt x="233717" y="443582"/>
                  </a:cubicBezTo>
                  <a:cubicBezTo>
                    <a:pt x="227641" y="431429"/>
                    <a:pt x="230679" y="425353"/>
                    <a:pt x="239793" y="419277"/>
                  </a:cubicBezTo>
                  <a:cubicBezTo>
                    <a:pt x="242831" y="416239"/>
                    <a:pt x="246628" y="415480"/>
                    <a:pt x="250806" y="416619"/>
                  </a:cubicBezTo>
                  <a:close/>
                  <a:moveTo>
                    <a:pt x="144467" y="416619"/>
                  </a:moveTo>
                  <a:cubicBezTo>
                    <a:pt x="148645" y="417758"/>
                    <a:pt x="153202" y="420796"/>
                    <a:pt x="157759" y="425353"/>
                  </a:cubicBezTo>
                  <a:cubicBezTo>
                    <a:pt x="166873" y="434467"/>
                    <a:pt x="160797" y="443582"/>
                    <a:pt x="151683" y="449658"/>
                  </a:cubicBezTo>
                  <a:cubicBezTo>
                    <a:pt x="145606" y="452696"/>
                    <a:pt x="133454" y="455734"/>
                    <a:pt x="127378" y="443582"/>
                  </a:cubicBezTo>
                  <a:cubicBezTo>
                    <a:pt x="121302" y="431429"/>
                    <a:pt x="124340" y="425353"/>
                    <a:pt x="133454" y="419277"/>
                  </a:cubicBezTo>
                  <a:cubicBezTo>
                    <a:pt x="136492" y="416239"/>
                    <a:pt x="140290" y="415480"/>
                    <a:pt x="144467" y="416619"/>
                  </a:cubicBezTo>
                  <a:close/>
                  <a:moveTo>
                    <a:pt x="29033" y="416619"/>
                  </a:moveTo>
                  <a:cubicBezTo>
                    <a:pt x="33210" y="417758"/>
                    <a:pt x="37767" y="420796"/>
                    <a:pt x="42324" y="425353"/>
                  </a:cubicBezTo>
                  <a:cubicBezTo>
                    <a:pt x="51438" y="434467"/>
                    <a:pt x="45362" y="443582"/>
                    <a:pt x="36248" y="449658"/>
                  </a:cubicBezTo>
                  <a:cubicBezTo>
                    <a:pt x="30173" y="452696"/>
                    <a:pt x="18020" y="455734"/>
                    <a:pt x="11944" y="443582"/>
                  </a:cubicBezTo>
                  <a:cubicBezTo>
                    <a:pt x="5868" y="431429"/>
                    <a:pt x="8906" y="425353"/>
                    <a:pt x="18020" y="419277"/>
                  </a:cubicBezTo>
                  <a:cubicBezTo>
                    <a:pt x="21058" y="416239"/>
                    <a:pt x="24855" y="415480"/>
                    <a:pt x="29033" y="416619"/>
                  </a:cubicBezTo>
                  <a:close/>
                  <a:moveTo>
                    <a:pt x="360172" y="410543"/>
                  </a:moveTo>
                  <a:cubicBezTo>
                    <a:pt x="364349" y="411682"/>
                    <a:pt x="368907" y="414720"/>
                    <a:pt x="373464" y="419277"/>
                  </a:cubicBezTo>
                  <a:cubicBezTo>
                    <a:pt x="382577" y="428392"/>
                    <a:pt x="376502" y="437506"/>
                    <a:pt x="367388" y="443582"/>
                  </a:cubicBezTo>
                  <a:cubicBezTo>
                    <a:pt x="361312" y="446620"/>
                    <a:pt x="349159" y="449658"/>
                    <a:pt x="343083" y="437506"/>
                  </a:cubicBezTo>
                  <a:cubicBezTo>
                    <a:pt x="337007" y="425354"/>
                    <a:pt x="340045" y="419277"/>
                    <a:pt x="349159" y="413201"/>
                  </a:cubicBezTo>
                  <a:cubicBezTo>
                    <a:pt x="352197" y="410163"/>
                    <a:pt x="355995" y="409404"/>
                    <a:pt x="360172" y="410543"/>
                  </a:cubicBezTo>
                  <a:close/>
                  <a:moveTo>
                    <a:pt x="1110570" y="389276"/>
                  </a:moveTo>
                  <a:cubicBezTo>
                    <a:pt x="1114748" y="390415"/>
                    <a:pt x="1119305" y="393453"/>
                    <a:pt x="1123862" y="398010"/>
                  </a:cubicBezTo>
                  <a:cubicBezTo>
                    <a:pt x="1132976" y="407124"/>
                    <a:pt x="1126900" y="416239"/>
                    <a:pt x="1117786" y="422315"/>
                  </a:cubicBezTo>
                  <a:cubicBezTo>
                    <a:pt x="1111710" y="425353"/>
                    <a:pt x="1099557" y="428391"/>
                    <a:pt x="1093481" y="416239"/>
                  </a:cubicBezTo>
                  <a:cubicBezTo>
                    <a:pt x="1087405" y="401048"/>
                    <a:pt x="1090443" y="394972"/>
                    <a:pt x="1099557" y="391934"/>
                  </a:cubicBezTo>
                  <a:cubicBezTo>
                    <a:pt x="1102595" y="388896"/>
                    <a:pt x="1106393" y="388137"/>
                    <a:pt x="1110570" y="389276"/>
                  </a:cubicBezTo>
                  <a:close/>
                  <a:moveTo>
                    <a:pt x="490806" y="383200"/>
                  </a:moveTo>
                  <a:cubicBezTo>
                    <a:pt x="494984" y="384339"/>
                    <a:pt x="499541" y="387377"/>
                    <a:pt x="504098" y="391934"/>
                  </a:cubicBezTo>
                  <a:cubicBezTo>
                    <a:pt x="513212" y="401048"/>
                    <a:pt x="507136" y="410163"/>
                    <a:pt x="498022" y="416239"/>
                  </a:cubicBezTo>
                  <a:cubicBezTo>
                    <a:pt x="491946" y="419277"/>
                    <a:pt x="479793" y="422315"/>
                    <a:pt x="473717" y="410163"/>
                  </a:cubicBezTo>
                  <a:cubicBezTo>
                    <a:pt x="467641" y="394972"/>
                    <a:pt x="470679" y="388896"/>
                    <a:pt x="479793" y="385858"/>
                  </a:cubicBezTo>
                  <a:cubicBezTo>
                    <a:pt x="482831" y="382820"/>
                    <a:pt x="486629" y="382061"/>
                    <a:pt x="490806" y="383200"/>
                  </a:cubicBezTo>
                  <a:close/>
                  <a:moveTo>
                    <a:pt x="900944" y="380162"/>
                  </a:moveTo>
                  <a:cubicBezTo>
                    <a:pt x="905122" y="381301"/>
                    <a:pt x="909679" y="384339"/>
                    <a:pt x="914236" y="388896"/>
                  </a:cubicBezTo>
                  <a:cubicBezTo>
                    <a:pt x="923350" y="398011"/>
                    <a:pt x="917274" y="407125"/>
                    <a:pt x="908160" y="413201"/>
                  </a:cubicBezTo>
                  <a:cubicBezTo>
                    <a:pt x="902084" y="416239"/>
                    <a:pt x="889931" y="419277"/>
                    <a:pt x="883855" y="407125"/>
                  </a:cubicBezTo>
                  <a:cubicBezTo>
                    <a:pt x="877779" y="394973"/>
                    <a:pt x="880817" y="388896"/>
                    <a:pt x="889931" y="382820"/>
                  </a:cubicBezTo>
                  <a:cubicBezTo>
                    <a:pt x="892969" y="379782"/>
                    <a:pt x="896767" y="379023"/>
                    <a:pt x="900944" y="380162"/>
                  </a:cubicBezTo>
                  <a:close/>
                  <a:moveTo>
                    <a:pt x="618404" y="361934"/>
                  </a:moveTo>
                  <a:cubicBezTo>
                    <a:pt x="622582" y="363073"/>
                    <a:pt x="627139" y="366111"/>
                    <a:pt x="631696" y="370668"/>
                  </a:cubicBezTo>
                  <a:cubicBezTo>
                    <a:pt x="640810" y="379783"/>
                    <a:pt x="634734" y="388897"/>
                    <a:pt x="625620" y="394973"/>
                  </a:cubicBezTo>
                  <a:cubicBezTo>
                    <a:pt x="619544" y="398011"/>
                    <a:pt x="607391" y="401049"/>
                    <a:pt x="601315" y="388897"/>
                  </a:cubicBezTo>
                  <a:cubicBezTo>
                    <a:pt x="595239" y="376744"/>
                    <a:pt x="598277" y="370668"/>
                    <a:pt x="607391" y="364592"/>
                  </a:cubicBezTo>
                  <a:cubicBezTo>
                    <a:pt x="610429" y="361554"/>
                    <a:pt x="614227" y="360795"/>
                    <a:pt x="618404" y="361934"/>
                  </a:cubicBezTo>
                  <a:close/>
                  <a:moveTo>
                    <a:pt x="749041" y="355858"/>
                  </a:moveTo>
                  <a:cubicBezTo>
                    <a:pt x="753219" y="356997"/>
                    <a:pt x="757776" y="360035"/>
                    <a:pt x="762333" y="364592"/>
                  </a:cubicBezTo>
                  <a:cubicBezTo>
                    <a:pt x="771447" y="373706"/>
                    <a:pt x="765371" y="382821"/>
                    <a:pt x="756257" y="388897"/>
                  </a:cubicBezTo>
                  <a:cubicBezTo>
                    <a:pt x="750181" y="391935"/>
                    <a:pt x="738028" y="394973"/>
                    <a:pt x="731952" y="382821"/>
                  </a:cubicBezTo>
                  <a:cubicBezTo>
                    <a:pt x="725876" y="367630"/>
                    <a:pt x="728914" y="361554"/>
                    <a:pt x="738028" y="358516"/>
                  </a:cubicBezTo>
                  <a:cubicBezTo>
                    <a:pt x="741066" y="355478"/>
                    <a:pt x="744864" y="354719"/>
                    <a:pt x="749041" y="355858"/>
                  </a:cubicBezTo>
                  <a:close/>
                  <a:moveTo>
                    <a:pt x="10801" y="334591"/>
                  </a:moveTo>
                  <a:cubicBezTo>
                    <a:pt x="14978" y="335730"/>
                    <a:pt x="19536" y="338768"/>
                    <a:pt x="24093" y="343325"/>
                  </a:cubicBezTo>
                  <a:cubicBezTo>
                    <a:pt x="33207" y="352440"/>
                    <a:pt x="24093" y="364592"/>
                    <a:pt x="18017" y="367630"/>
                  </a:cubicBezTo>
                  <a:cubicBezTo>
                    <a:pt x="14979" y="369149"/>
                    <a:pt x="10422" y="370668"/>
                    <a:pt x="5865" y="370288"/>
                  </a:cubicBezTo>
                  <a:lnTo>
                    <a:pt x="0" y="366073"/>
                  </a:lnTo>
                  <a:lnTo>
                    <a:pt x="0" y="337198"/>
                  </a:lnTo>
                  <a:close/>
                  <a:moveTo>
                    <a:pt x="1213864" y="313325"/>
                  </a:moveTo>
                  <a:cubicBezTo>
                    <a:pt x="1218042" y="314464"/>
                    <a:pt x="1222599" y="317502"/>
                    <a:pt x="1227156" y="322059"/>
                  </a:cubicBezTo>
                  <a:cubicBezTo>
                    <a:pt x="1236270" y="331173"/>
                    <a:pt x="1230194" y="340288"/>
                    <a:pt x="1221080" y="346364"/>
                  </a:cubicBezTo>
                  <a:cubicBezTo>
                    <a:pt x="1215004" y="349402"/>
                    <a:pt x="1202851" y="352440"/>
                    <a:pt x="1196775" y="340288"/>
                  </a:cubicBezTo>
                  <a:cubicBezTo>
                    <a:pt x="1190699" y="325097"/>
                    <a:pt x="1193737" y="319021"/>
                    <a:pt x="1202851" y="315983"/>
                  </a:cubicBezTo>
                  <a:cubicBezTo>
                    <a:pt x="1205889" y="312945"/>
                    <a:pt x="1209687" y="312186"/>
                    <a:pt x="1213864" y="313325"/>
                  </a:cubicBezTo>
                  <a:close/>
                  <a:moveTo>
                    <a:pt x="211313" y="313325"/>
                  </a:moveTo>
                  <a:cubicBezTo>
                    <a:pt x="215491" y="314464"/>
                    <a:pt x="220048" y="317502"/>
                    <a:pt x="224605" y="322059"/>
                  </a:cubicBezTo>
                  <a:cubicBezTo>
                    <a:pt x="233719" y="331173"/>
                    <a:pt x="227643" y="340288"/>
                    <a:pt x="218529" y="346364"/>
                  </a:cubicBezTo>
                  <a:cubicBezTo>
                    <a:pt x="212453" y="349402"/>
                    <a:pt x="200300" y="352440"/>
                    <a:pt x="194224" y="340288"/>
                  </a:cubicBezTo>
                  <a:cubicBezTo>
                    <a:pt x="188148" y="328135"/>
                    <a:pt x="191186" y="322059"/>
                    <a:pt x="200300" y="315983"/>
                  </a:cubicBezTo>
                  <a:cubicBezTo>
                    <a:pt x="203338" y="312945"/>
                    <a:pt x="207136" y="312186"/>
                    <a:pt x="211313" y="313325"/>
                  </a:cubicBezTo>
                  <a:close/>
                  <a:moveTo>
                    <a:pt x="314600" y="301172"/>
                  </a:moveTo>
                  <a:cubicBezTo>
                    <a:pt x="318778" y="302311"/>
                    <a:pt x="323335" y="305349"/>
                    <a:pt x="327892" y="309906"/>
                  </a:cubicBezTo>
                  <a:cubicBezTo>
                    <a:pt x="337006" y="319021"/>
                    <a:pt x="330930" y="328135"/>
                    <a:pt x="321816" y="334211"/>
                  </a:cubicBezTo>
                  <a:cubicBezTo>
                    <a:pt x="315740" y="337249"/>
                    <a:pt x="303587" y="340287"/>
                    <a:pt x="297511" y="328135"/>
                  </a:cubicBezTo>
                  <a:cubicBezTo>
                    <a:pt x="291435" y="315982"/>
                    <a:pt x="294473" y="309906"/>
                    <a:pt x="303587" y="303830"/>
                  </a:cubicBezTo>
                  <a:cubicBezTo>
                    <a:pt x="306625" y="300792"/>
                    <a:pt x="310423" y="300033"/>
                    <a:pt x="314600" y="301172"/>
                  </a:cubicBezTo>
                  <a:close/>
                  <a:moveTo>
                    <a:pt x="982972" y="298134"/>
                  </a:moveTo>
                  <a:cubicBezTo>
                    <a:pt x="987150" y="299273"/>
                    <a:pt x="991707" y="302311"/>
                    <a:pt x="996264" y="306868"/>
                  </a:cubicBezTo>
                  <a:cubicBezTo>
                    <a:pt x="1005378" y="315982"/>
                    <a:pt x="999302" y="325097"/>
                    <a:pt x="990188" y="331173"/>
                  </a:cubicBezTo>
                  <a:cubicBezTo>
                    <a:pt x="984111" y="334211"/>
                    <a:pt x="971959" y="337249"/>
                    <a:pt x="965883" y="325097"/>
                  </a:cubicBezTo>
                  <a:cubicBezTo>
                    <a:pt x="959807" y="312944"/>
                    <a:pt x="962845" y="306868"/>
                    <a:pt x="971959" y="300792"/>
                  </a:cubicBezTo>
                  <a:cubicBezTo>
                    <a:pt x="974997" y="297754"/>
                    <a:pt x="978795" y="296995"/>
                    <a:pt x="982972" y="298134"/>
                  </a:cubicBezTo>
                  <a:close/>
                  <a:moveTo>
                    <a:pt x="417898" y="298134"/>
                  </a:moveTo>
                  <a:cubicBezTo>
                    <a:pt x="422075" y="299273"/>
                    <a:pt x="426630" y="302311"/>
                    <a:pt x="431187" y="306868"/>
                  </a:cubicBezTo>
                  <a:cubicBezTo>
                    <a:pt x="440300" y="315982"/>
                    <a:pt x="434224" y="325097"/>
                    <a:pt x="425112" y="331173"/>
                  </a:cubicBezTo>
                  <a:cubicBezTo>
                    <a:pt x="419036" y="334211"/>
                    <a:pt x="406884" y="337249"/>
                    <a:pt x="400806" y="325097"/>
                  </a:cubicBezTo>
                  <a:cubicBezTo>
                    <a:pt x="394729" y="312944"/>
                    <a:pt x="394729" y="306868"/>
                    <a:pt x="406884" y="300792"/>
                  </a:cubicBezTo>
                  <a:cubicBezTo>
                    <a:pt x="409923" y="297754"/>
                    <a:pt x="413721" y="296995"/>
                    <a:pt x="417898" y="298134"/>
                  </a:cubicBezTo>
                  <a:close/>
                  <a:moveTo>
                    <a:pt x="858411" y="295096"/>
                  </a:moveTo>
                  <a:cubicBezTo>
                    <a:pt x="862589" y="296235"/>
                    <a:pt x="867146" y="299273"/>
                    <a:pt x="871703" y="303830"/>
                  </a:cubicBezTo>
                  <a:cubicBezTo>
                    <a:pt x="880817" y="312944"/>
                    <a:pt x="874741" y="322059"/>
                    <a:pt x="865627" y="328135"/>
                  </a:cubicBezTo>
                  <a:cubicBezTo>
                    <a:pt x="859550" y="331173"/>
                    <a:pt x="847398" y="334211"/>
                    <a:pt x="841322" y="322059"/>
                  </a:cubicBezTo>
                  <a:cubicBezTo>
                    <a:pt x="835246" y="309906"/>
                    <a:pt x="838284" y="303830"/>
                    <a:pt x="847398" y="297754"/>
                  </a:cubicBezTo>
                  <a:cubicBezTo>
                    <a:pt x="850436" y="294716"/>
                    <a:pt x="854234" y="293957"/>
                    <a:pt x="858411" y="295096"/>
                  </a:cubicBezTo>
                  <a:close/>
                  <a:moveTo>
                    <a:pt x="1095380" y="292058"/>
                  </a:moveTo>
                  <a:cubicBezTo>
                    <a:pt x="1099558" y="293197"/>
                    <a:pt x="1104115" y="296235"/>
                    <a:pt x="1108672" y="300792"/>
                  </a:cubicBezTo>
                  <a:cubicBezTo>
                    <a:pt x="1117786" y="309906"/>
                    <a:pt x="1111710" y="319021"/>
                    <a:pt x="1102596" y="325097"/>
                  </a:cubicBezTo>
                  <a:cubicBezTo>
                    <a:pt x="1096520" y="328135"/>
                    <a:pt x="1084367" y="331173"/>
                    <a:pt x="1078291" y="319021"/>
                  </a:cubicBezTo>
                  <a:cubicBezTo>
                    <a:pt x="1072215" y="303830"/>
                    <a:pt x="1075253" y="297754"/>
                    <a:pt x="1084367" y="294716"/>
                  </a:cubicBezTo>
                  <a:cubicBezTo>
                    <a:pt x="1087405" y="291678"/>
                    <a:pt x="1091203" y="290919"/>
                    <a:pt x="1095380" y="292058"/>
                  </a:cubicBezTo>
                  <a:close/>
                  <a:moveTo>
                    <a:pt x="108024" y="289020"/>
                  </a:moveTo>
                  <a:cubicBezTo>
                    <a:pt x="112201" y="290159"/>
                    <a:pt x="116759" y="293197"/>
                    <a:pt x="121316" y="297754"/>
                  </a:cubicBezTo>
                  <a:cubicBezTo>
                    <a:pt x="130429" y="306868"/>
                    <a:pt x="124354" y="315983"/>
                    <a:pt x="115240" y="322059"/>
                  </a:cubicBezTo>
                  <a:cubicBezTo>
                    <a:pt x="109164" y="325097"/>
                    <a:pt x="97011" y="328135"/>
                    <a:pt x="90935" y="315983"/>
                  </a:cubicBezTo>
                  <a:cubicBezTo>
                    <a:pt x="84859" y="300792"/>
                    <a:pt x="87897" y="294716"/>
                    <a:pt x="97011" y="291678"/>
                  </a:cubicBezTo>
                  <a:cubicBezTo>
                    <a:pt x="100049" y="288640"/>
                    <a:pt x="103846" y="287881"/>
                    <a:pt x="108024" y="289020"/>
                  </a:cubicBezTo>
                  <a:close/>
                  <a:moveTo>
                    <a:pt x="533338" y="270792"/>
                  </a:moveTo>
                  <a:cubicBezTo>
                    <a:pt x="537516" y="271931"/>
                    <a:pt x="542073" y="274969"/>
                    <a:pt x="546630" y="279526"/>
                  </a:cubicBezTo>
                  <a:cubicBezTo>
                    <a:pt x="555744" y="288640"/>
                    <a:pt x="549668" y="297755"/>
                    <a:pt x="540554" y="303831"/>
                  </a:cubicBezTo>
                  <a:cubicBezTo>
                    <a:pt x="534478" y="306869"/>
                    <a:pt x="522328" y="309907"/>
                    <a:pt x="516251" y="297755"/>
                  </a:cubicBezTo>
                  <a:cubicBezTo>
                    <a:pt x="510175" y="285602"/>
                    <a:pt x="513213" y="276488"/>
                    <a:pt x="522328" y="273450"/>
                  </a:cubicBezTo>
                  <a:cubicBezTo>
                    <a:pt x="525363" y="270412"/>
                    <a:pt x="529161" y="269653"/>
                    <a:pt x="533338" y="270792"/>
                  </a:cubicBezTo>
                  <a:close/>
                  <a:moveTo>
                    <a:pt x="633594" y="261678"/>
                  </a:moveTo>
                  <a:cubicBezTo>
                    <a:pt x="637772" y="262817"/>
                    <a:pt x="642329" y="265855"/>
                    <a:pt x="646886" y="270412"/>
                  </a:cubicBezTo>
                  <a:cubicBezTo>
                    <a:pt x="656000" y="279526"/>
                    <a:pt x="646886" y="291679"/>
                    <a:pt x="640810" y="294717"/>
                  </a:cubicBezTo>
                  <a:cubicBezTo>
                    <a:pt x="634734" y="297755"/>
                    <a:pt x="622581" y="300793"/>
                    <a:pt x="616505" y="288641"/>
                  </a:cubicBezTo>
                  <a:cubicBezTo>
                    <a:pt x="610429" y="276488"/>
                    <a:pt x="613467" y="267374"/>
                    <a:pt x="622581" y="264336"/>
                  </a:cubicBezTo>
                  <a:cubicBezTo>
                    <a:pt x="625619" y="261298"/>
                    <a:pt x="629417" y="260539"/>
                    <a:pt x="633594" y="261678"/>
                  </a:cubicBezTo>
                  <a:close/>
                  <a:moveTo>
                    <a:pt x="746003" y="258640"/>
                  </a:moveTo>
                  <a:cubicBezTo>
                    <a:pt x="750181" y="259779"/>
                    <a:pt x="754738" y="262817"/>
                    <a:pt x="759295" y="267374"/>
                  </a:cubicBezTo>
                  <a:cubicBezTo>
                    <a:pt x="768409" y="276488"/>
                    <a:pt x="759295" y="288641"/>
                    <a:pt x="753219" y="291679"/>
                  </a:cubicBezTo>
                  <a:cubicBezTo>
                    <a:pt x="747143" y="294717"/>
                    <a:pt x="734990" y="297755"/>
                    <a:pt x="728914" y="285603"/>
                  </a:cubicBezTo>
                  <a:cubicBezTo>
                    <a:pt x="722838" y="270412"/>
                    <a:pt x="725876" y="264336"/>
                    <a:pt x="734990" y="261298"/>
                  </a:cubicBezTo>
                  <a:cubicBezTo>
                    <a:pt x="738028" y="258260"/>
                    <a:pt x="741826" y="257500"/>
                    <a:pt x="746003" y="258640"/>
                  </a:cubicBezTo>
                  <a:close/>
                  <a:moveTo>
                    <a:pt x="1301968" y="225221"/>
                  </a:moveTo>
                  <a:cubicBezTo>
                    <a:pt x="1306146" y="226360"/>
                    <a:pt x="1310703" y="229398"/>
                    <a:pt x="1315260" y="233955"/>
                  </a:cubicBezTo>
                  <a:cubicBezTo>
                    <a:pt x="1324374" y="243069"/>
                    <a:pt x="1315260" y="255222"/>
                    <a:pt x="1309184" y="258260"/>
                  </a:cubicBezTo>
                  <a:cubicBezTo>
                    <a:pt x="1303107" y="261298"/>
                    <a:pt x="1290955" y="264336"/>
                    <a:pt x="1284879" y="252184"/>
                  </a:cubicBezTo>
                  <a:cubicBezTo>
                    <a:pt x="1278803" y="240031"/>
                    <a:pt x="1281841" y="233955"/>
                    <a:pt x="1290955" y="227879"/>
                  </a:cubicBezTo>
                  <a:cubicBezTo>
                    <a:pt x="1293993" y="224841"/>
                    <a:pt x="1297791" y="224081"/>
                    <a:pt x="1301968" y="225221"/>
                  </a:cubicBezTo>
                  <a:close/>
                  <a:moveTo>
                    <a:pt x="7756" y="225221"/>
                  </a:moveTo>
                  <a:cubicBezTo>
                    <a:pt x="11933" y="226360"/>
                    <a:pt x="16491" y="229398"/>
                    <a:pt x="21048" y="233955"/>
                  </a:cubicBezTo>
                  <a:cubicBezTo>
                    <a:pt x="30162" y="243069"/>
                    <a:pt x="21048" y="255222"/>
                    <a:pt x="14972" y="258260"/>
                  </a:cubicBezTo>
                  <a:cubicBezTo>
                    <a:pt x="11934" y="259779"/>
                    <a:pt x="7376" y="261298"/>
                    <a:pt x="2819" y="260918"/>
                  </a:cubicBezTo>
                  <a:lnTo>
                    <a:pt x="0" y="258892"/>
                  </a:lnTo>
                  <a:lnTo>
                    <a:pt x="0" y="227093"/>
                  </a:lnTo>
                  <a:close/>
                  <a:moveTo>
                    <a:pt x="180938" y="210031"/>
                  </a:moveTo>
                  <a:cubicBezTo>
                    <a:pt x="185115" y="211170"/>
                    <a:pt x="189672" y="214208"/>
                    <a:pt x="194229" y="218765"/>
                  </a:cubicBezTo>
                  <a:cubicBezTo>
                    <a:pt x="203343" y="227879"/>
                    <a:pt x="194229" y="240032"/>
                    <a:pt x="188153" y="243070"/>
                  </a:cubicBezTo>
                  <a:cubicBezTo>
                    <a:pt x="182077" y="246108"/>
                    <a:pt x="169925" y="249146"/>
                    <a:pt x="163849" y="236994"/>
                  </a:cubicBezTo>
                  <a:cubicBezTo>
                    <a:pt x="157773" y="224841"/>
                    <a:pt x="160811" y="215727"/>
                    <a:pt x="169925" y="212689"/>
                  </a:cubicBezTo>
                  <a:cubicBezTo>
                    <a:pt x="172962" y="209651"/>
                    <a:pt x="176760" y="208891"/>
                    <a:pt x="180938" y="210031"/>
                  </a:cubicBezTo>
                  <a:close/>
                  <a:moveTo>
                    <a:pt x="1183484" y="203954"/>
                  </a:moveTo>
                  <a:cubicBezTo>
                    <a:pt x="1187662" y="205093"/>
                    <a:pt x="1192219" y="208131"/>
                    <a:pt x="1196776" y="212688"/>
                  </a:cubicBezTo>
                  <a:cubicBezTo>
                    <a:pt x="1205890" y="221802"/>
                    <a:pt x="1199814" y="230917"/>
                    <a:pt x="1190700" y="236993"/>
                  </a:cubicBezTo>
                  <a:cubicBezTo>
                    <a:pt x="1184624" y="240031"/>
                    <a:pt x="1172471" y="243069"/>
                    <a:pt x="1166395" y="230917"/>
                  </a:cubicBezTo>
                  <a:cubicBezTo>
                    <a:pt x="1160319" y="218764"/>
                    <a:pt x="1160319" y="212688"/>
                    <a:pt x="1172471" y="206612"/>
                  </a:cubicBezTo>
                  <a:cubicBezTo>
                    <a:pt x="1175509" y="203574"/>
                    <a:pt x="1179307" y="202814"/>
                    <a:pt x="1183484" y="203954"/>
                  </a:cubicBezTo>
                  <a:close/>
                  <a:moveTo>
                    <a:pt x="946515" y="197878"/>
                  </a:moveTo>
                  <a:cubicBezTo>
                    <a:pt x="950693" y="199017"/>
                    <a:pt x="955250" y="202055"/>
                    <a:pt x="959807" y="206612"/>
                  </a:cubicBezTo>
                  <a:cubicBezTo>
                    <a:pt x="968921" y="215726"/>
                    <a:pt x="962845" y="224841"/>
                    <a:pt x="953731" y="230917"/>
                  </a:cubicBezTo>
                  <a:cubicBezTo>
                    <a:pt x="947655" y="233955"/>
                    <a:pt x="935502" y="236993"/>
                    <a:pt x="929426" y="224841"/>
                  </a:cubicBezTo>
                  <a:cubicBezTo>
                    <a:pt x="923350" y="209650"/>
                    <a:pt x="926388" y="203574"/>
                    <a:pt x="935502" y="200536"/>
                  </a:cubicBezTo>
                  <a:cubicBezTo>
                    <a:pt x="938540" y="197498"/>
                    <a:pt x="942338" y="196739"/>
                    <a:pt x="946515" y="197878"/>
                  </a:cubicBezTo>
                  <a:close/>
                  <a:moveTo>
                    <a:pt x="466501" y="197878"/>
                  </a:moveTo>
                  <a:cubicBezTo>
                    <a:pt x="470678" y="199017"/>
                    <a:pt x="475236" y="202055"/>
                    <a:pt x="479793" y="206612"/>
                  </a:cubicBezTo>
                  <a:cubicBezTo>
                    <a:pt x="488908" y="215726"/>
                    <a:pt x="479793" y="227879"/>
                    <a:pt x="473717" y="230917"/>
                  </a:cubicBezTo>
                  <a:cubicBezTo>
                    <a:pt x="467641" y="233955"/>
                    <a:pt x="455486" y="236993"/>
                    <a:pt x="449412" y="224841"/>
                  </a:cubicBezTo>
                  <a:cubicBezTo>
                    <a:pt x="443337" y="212688"/>
                    <a:pt x="446374" y="206612"/>
                    <a:pt x="455486" y="200536"/>
                  </a:cubicBezTo>
                  <a:cubicBezTo>
                    <a:pt x="458524" y="197498"/>
                    <a:pt x="462322" y="196739"/>
                    <a:pt x="466501" y="197878"/>
                  </a:cubicBezTo>
                  <a:close/>
                  <a:moveTo>
                    <a:pt x="323717" y="197878"/>
                  </a:moveTo>
                  <a:cubicBezTo>
                    <a:pt x="327895" y="199017"/>
                    <a:pt x="332452" y="202055"/>
                    <a:pt x="337009" y="206612"/>
                  </a:cubicBezTo>
                  <a:cubicBezTo>
                    <a:pt x="346123" y="215726"/>
                    <a:pt x="337009" y="227879"/>
                    <a:pt x="330933" y="230917"/>
                  </a:cubicBezTo>
                  <a:cubicBezTo>
                    <a:pt x="324857" y="233955"/>
                    <a:pt x="312704" y="236993"/>
                    <a:pt x="306628" y="224841"/>
                  </a:cubicBezTo>
                  <a:cubicBezTo>
                    <a:pt x="300552" y="209650"/>
                    <a:pt x="303590" y="203574"/>
                    <a:pt x="312704" y="200536"/>
                  </a:cubicBezTo>
                  <a:cubicBezTo>
                    <a:pt x="315742" y="197498"/>
                    <a:pt x="319540" y="196739"/>
                    <a:pt x="323717" y="197878"/>
                  </a:cubicBezTo>
                  <a:close/>
                  <a:moveTo>
                    <a:pt x="1074113" y="188764"/>
                  </a:moveTo>
                  <a:cubicBezTo>
                    <a:pt x="1078291" y="189903"/>
                    <a:pt x="1082848" y="192941"/>
                    <a:pt x="1087405" y="197498"/>
                  </a:cubicBezTo>
                  <a:cubicBezTo>
                    <a:pt x="1096519" y="206612"/>
                    <a:pt x="1087405" y="218765"/>
                    <a:pt x="1081329" y="221803"/>
                  </a:cubicBezTo>
                  <a:cubicBezTo>
                    <a:pt x="1075252" y="224841"/>
                    <a:pt x="1063100" y="227879"/>
                    <a:pt x="1057024" y="215727"/>
                  </a:cubicBezTo>
                  <a:cubicBezTo>
                    <a:pt x="1050948" y="200536"/>
                    <a:pt x="1053986" y="194460"/>
                    <a:pt x="1063100" y="191422"/>
                  </a:cubicBezTo>
                  <a:cubicBezTo>
                    <a:pt x="1066138" y="188384"/>
                    <a:pt x="1069936" y="187625"/>
                    <a:pt x="1074113" y="188764"/>
                  </a:cubicBezTo>
                  <a:close/>
                  <a:moveTo>
                    <a:pt x="846259" y="188764"/>
                  </a:moveTo>
                  <a:cubicBezTo>
                    <a:pt x="850437" y="189903"/>
                    <a:pt x="854994" y="192941"/>
                    <a:pt x="859551" y="197498"/>
                  </a:cubicBezTo>
                  <a:cubicBezTo>
                    <a:pt x="868665" y="206612"/>
                    <a:pt x="862589" y="215727"/>
                    <a:pt x="853475" y="221803"/>
                  </a:cubicBezTo>
                  <a:cubicBezTo>
                    <a:pt x="847399" y="224841"/>
                    <a:pt x="835246" y="227879"/>
                    <a:pt x="829170" y="215727"/>
                  </a:cubicBezTo>
                  <a:cubicBezTo>
                    <a:pt x="823094" y="203574"/>
                    <a:pt x="826132" y="194460"/>
                    <a:pt x="835246" y="191422"/>
                  </a:cubicBezTo>
                  <a:cubicBezTo>
                    <a:pt x="838284" y="188384"/>
                    <a:pt x="842082" y="187624"/>
                    <a:pt x="846259" y="188764"/>
                  </a:cubicBezTo>
                  <a:close/>
                  <a:moveTo>
                    <a:pt x="694356" y="164460"/>
                  </a:moveTo>
                  <a:cubicBezTo>
                    <a:pt x="698534" y="165599"/>
                    <a:pt x="703091" y="168637"/>
                    <a:pt x="707648" y="173194"/>
                  </a:cubicBezTo>
                  <a:cubicBezTo>
                    <a:pt x="716762" y="182308"/>
                    <a:pt x="710686" y="191423"/>
                    <a:pt x="701572" y="197499"/>
                  </a:cubicBezTo>
                  <a:cubicBezTo>
                    <a:pt x="695496" y="200537"/>
                    <a:pt x="683343" y="203575"/>
                    <a:pt x="677267" y="191423"/>
                  </a:cubicBezTo>
                  <a:cubicBezTo>
                    <a:pt x="671191" y="179270"/>
                    <a:pt x="674229" y="173194"/>
                    <a:pt x="683343" y="167118"/>
                  </a:cubicBezTo>
                  <a:cubicBezTo>
                    <a:pt x="686381" y="164080"/>
                    <a:pt x="690179" y="163321"/>
                    <a:pt x="694356" y="164460"/>
                  </a:cubicBezTo>
                  <a:close/>
                  <a:moveTo>
                    <a:pt x="77635" y="152307"/>
                  </a:moveTo>
                  <a:cubicBezTo>
                    <a:pt x="81812" y="153446"/>
                    <a:pt x="86370" y="156484"/>
                    <a:pt x="90926" y="161041"/>
                  </a:cubicBezTo>
                  <a:cubicBezTo>
                    <a:pt x="100040" y="170155"/>
                    <a:pt x="93964" y="179270"/>
                    <a:pt x="84851" y="185346"/>
                  </a:cubicBezTo>
                  <a:cubicBezTo>
                    <a:pt x="78775" y="188384"/>
                    <a:pt x="66622" y="191422"/>
                    <a:pt x="60546" y="179270"/>
                  </a:cubicBezTo>
                  <a:cubicBezTo>
                    <a:pt x="54470" y="167117"/>
                    <a:pt x="57508" y="158003"/>
                    <a:pt x="66622" y="154965"/>
                  </a:cubicBezTo>
                  <a:cubicBezTo>
                    <a:pt x="69660" y="151927"/>
                    <a:pt x="73457" y="151167"/>
                    <a:pt x="77635" y="152307"/>
                  </a:cubicBezTo>
                  <a:close/>
                  <a:moveTo>
                    <a:pt x="1377919" y="146231"/>
                  </a:moveTo>
                  <a:cubicBezTo>
                    <a:pt x="1382097" y="147370"/>
                    <a:pt x="1386654" y="150408"/>
                    <a:pt x="1391211" y="154965"/>
                  </a:cubicBezTo>
                  <a:cubicBezTo>
                    <a:pt x="1400325" y="164079"/>
                    <a:pt x="1394249" y="173194"/>
                    <a:pt x="1385135" y="179270"/>
                  </a:cubicBezTo>
                  <a:cubicBezTo>
                    <a:pt x="1379058" y="182308"/>
                    <a:pt x="1366906" y="185346"/>
                    <a:pt x="1360830" y="173194"/>
                  </a:cubicBezTo>
                  <a:cubicBezTo>
                    <a:pt x="1354754" y="161041"/>
                    <a:pt x="1357792" y="154965"/>
                    <a:pt x="1366906" y="148889"/>
                  </a:cubicBezTo>
                  <a:cubicBezTo>
                    <a:pt x="1369944" y="145851"/>
                    <a:pt x="1373742" y="145092"/>
                    <a:pt x="1377919" y="146231"/>
                  </a:cubicBezTo>
                  <a:close/>
                  <a:moveTo>
                    <a:pt x="588024" y="143193"/>
                  </a:moveTo>
                  <a:cubicBezTo>
                    <a:pt x="592202" y="144332"/>
                    <a:pt x="596759" y="147370"/>
                    <a:pt x="601316" y="151927"/>
                  </a:cubicBezTo>
                  <a:cubicBezTo>
                    <a:pt x="610430" y="161041"/>
                    <a:pt x="604354" y="170156"/>
                    <a:pt x="595240" y="176232"/>
                  </a:cubicBezTo>
                  <a:cubicBezTo>
                    <a:pt x="589164" y="179270"/>
                    <a:pt x="577011" y="182308"/>
                    <a:pt x="570935" y="170156"/>
                  </a:cubicBezTo>
                  <a:cubicBezTo>
                    <a:pt x="564859" y="154965"/>
                    <a:pt x="567897" y="148889"/>
                    <a:pt x="577011" y="145851"/>
                  </a:cubicBezTo>
                  <a:cubicBezTo>
                    <a:pt x="580049" y="142813"/>
                    <a:pt x="583847" y="142053"/>
                    <a:pt x="588024" y="143193"/>
                  </a:cubicBezTo>
                  <a:close/>
                  <a:moveTo>
                    <a:pt x="241687" y="128003"/>
                  </a:moveTo>
                  <a:cubicBezTo>
                    <a:pt x="245865" y="129142"/>
                    <a:pt x="250422" y="132180"/>
                    <a:pt x="254979" y="136737"/>
                  </a:cubicBezTo>
                  <a:cubicBezTo>
                    <a:pt x="264093" y="145851"/>
                    <a:pt x="258017" y="154966"/>
                    <a:pt x="248903" y="161042"/>
                  </a:cubicBezTo>
                  <a:cubicBezTo>
                    <a:pt x="242827" y="164080"/>
                    <a:pt x="230674" y="167118"/>
                    <a:pt x="224598" y="154966"/>
                  </a:cubicBezTo>
                  <a:cubicBezTo>
                    <a:pt x="218522" y="139775"/>
                    <a:pt x="221560" y="133699"/>
                    <a:pt x="230674" y="130661"/>
                  </a:cubicBezTo>
                  <a:cubicBezTo>
                    <a:pt x="233712" y="127623"/>
                    <a:pt x="237510" y="126864"/>
                    <a:pt x="241687" y="128003"/>
                  </a:cubicBezTo>
                  <a:close/>
                  <a:moveTo>
                    <a:pt x="1259435" y="124965"/>
                  </a:moveTo>
                  <a:cubicBezTo>
                    <a:pt x="1263613" y="126104"/>
                    <a:pt x="1268170" y="129142"/>
                    <a:pt x="1272727" y="133699"/>
                  </a:cubicBezTo>
                  <a:cubicBezTo>
                    <a:pt x="1281841" y="142813"/>
                    <a:pt x="1272727" y="154966"/>
                    <a:pt x="1266651" y="158004"/>
                  </a:cubicBezTo>
                  <a:cubicBezTo>
                    <a:pt x="1260575" y="161042"/>
                    <a:pt x="1248422" y="164080"/>
                    <a:pt x="1242346" y="151928"/>
                  </a:cubicBezTo>
                  <a:cubicBezTo>
                    <a:pt x="1236270" y="136737"/>
                    <a:pt x="1239308" y="130661"/>
                    <a:pt x="1248422" y="127623"/>
                  </a:cubicBezTo>
                  <a:cubicBezTo>
                    <a:pt x="1251460" y="124585"/>
                    <a:pt x="1255258" y="123825"/>
                    <a:pt x="1259435" y="124965"/>
                  </a:cubicBezTo>
                  <a:close/>
                  <a:moveTo>
                    <a:pt x="399672" y="118889"/>
                  </a:moveTo>
                  <a:cubicBezTo>
                    <a:pt x="403852" y="120028"/>
                    <a:pt x="408409" y="123066"/>
                    <a:pt x="412966" y="127623"/>
                  </a:cubicBezTo>
                  <a:cubicBezTo>
                    <a:pt x="422078" y="136737"/>
                    <a:pt x="416004" y="145852"/>
                    <a:pt x="406890" y="151928"/>
                  </a:cubicBezTo>
                  <a:cubicBezTo>
                    <a:pt x="400812" y="154966"/>
                    <a:pt x="388658" y="158004"/>
                    <a:pt x="382584" y="145852"/>
                  </a:cubicBezTo>
                  <a:cubicBezTo>
                    <a:pt x="376513" y="133699"/>
                    <a:pt x="379551" y="127623"/>
                    <a:pt x="388658" y="121547"/>
                  </a:cubicBezTo>
                  <a:cubicBezTo>
                    <a:pt x="391694" y="118509"/>
                    <a:pt x="395492" y="117750"/>
                    <a:pt x="399672" y="118889"/>
                  </a:cubicBezTo>
                  <a:close/>
                  <a:moveTo>
                    <a:pt x="1004238" y="112813"/>
                  </a:moveTo>
                  <a:cubicBezTo>
                    <a:pt x="1008416" y="113952"/>
                    <a:pt x="1012973" y="116990"/>
                    <a:pt x="1017530" y="121547"/>
                  </a:cubicBezTo>
                  <a:cubicBezTo>
                    <a:pt x="1026644" y="130661"/>
                    <a:pt x="1020568" y="139776"/>
                    <a:pt x="1011454" y="145852"/>
                  </a:cubicBezTo>
                  <a:cubicBezTo>
                    <a:pt x="1005378" y="148890"/>
                    <a:pt x="993225" y="151928"/>
                    <a:pt x="987149" y="139776"/>
                  </a:cubicBezTo>
                  <a:cubicBezTo>
                    <a:pt x="981073" y="127623"/>
                    <a:pt x="984111" y="121547"/>
                    <a:pt x="993225" y="115471"/>
                  </a:cubicBezTo>
                  <a:cubicBezTo>
                    <a:pt x="996263" y="112433"/>
                    <a:pt x="1000061" y="111674"/>
                    <a:pt x="1004238" y="112813"/>
                  </a:cubicBezTo>
                  <a:close/>
                  <a:moveTo>
                    <a:pt x="800688" y="97622"/>
                  </a:moveTo>
                  <a:cubicBezTo>
                    <a:pt x="804866" y="98761"/>
                    <a:pt x="809423" y="101799"/>
                    <a:pt x="813980" y="106356"/>
                  </a:cubicBezTo>
                  <a:cubicBezTo>
                    <a:pt x="823094" y="115470"/>
                    <a:pt x="817018" y="124585"/>
                    <a:pt x="807904" y="130661"/>
                  </a:cubicBezTo>
                  <a:cubicBezTo>
                    <a:pt x="801828" y="133699"/>
                    <a:pt x="789675" y="136737"/>
                    <a:pt x="783599" y="124585"/>
                  </a:cubicBezTo>
                  <a:cubicBezTo>
                    <a:pt x="777523" y="112432"/>
                    <a:pt x="780561" y="106356"/>
                    <a:pt x="789675" y="100280"/>
                  </a:cubicBezTo>
                  <a:cubicBezTo>
                    <a:pt x="792713" y="97242"/>
                    <a:pt x="796511" y="96482"/>
                    <a:pt x="800688" y="97622"/>
                  </a:cubicBezTo>
                  <a:close/>
                  <a:moveTo>
                    <a:pt x="1128799" y="85470"/>
                  </a:moveTo>
                  <a:cubicBezTo>
                    <a:pt x="1132976" y="86609"/>
                    <a:pt x="1137533" y="89647"/>
                    <a:pt x="1142090" y="94204"/>
                  </a:cubicBezTo>
                  <a:cubicBezTo>
                    <a:pt x="1151204" y="103318"/>
                    <a:pt x="1142090" y="115471"/>
                    <a:pt x="1136014" y="118509"/>
                  </a:cubicBezTo>
                  <a:cubicBezTo>
                    <a:pt x="1129938" y="121547"/>
                    <a:pt x="1117785" y="124585"/>
                    <a:pt x="1111709" y="112433"/>
                  </a:cubicBezTo>
                  <a:cubicBezTo>
                    <a:pt x="1105633" y="97242"/>
                    <a:pt x="1108671" y="91166"/>
                    <a:pt x="1117785" y="88128"/>
                  </a:cubicBezTo>
                  <a:cubicBezTo>
                    <a:pt x="1120824" y="85090"/>
                    <a:pt x="1124621" y="84331"/>
                    <a:pt x="1128799" y="85470"/>
                  </a:cubicBezTo>
                  <a:close/>
                  <a:moveTo>
                    <a:pt x="515112" y="85470"/>
                  </a:moveTo>
                  <a:cubicBezTo>
                    <a:pt x="519291" y="86609"/>
                    <a:pt x="523848" y="89647"/>
                    <a:pt x="528402" y="94204"/>
                  </a:cubicBezTo>
                  <a:cubicBezTo>
                    <a:pt x="537516" y="103318"/>
                    <a:pt x="531440" y="112433"/>
                    <a:pt x="522328" y="118509"/>
                  </a:cubicBezTo>
                  <a:cubicBezTo>
                    <a:pt x="516251" y="121547"/>
                    <a:pt x="504099" y="124585"/>
                    <a:pt x="498023" y="112433"/>
                  </a:cubicBezTo>
                  <a:cubicBezTo>
                    <a:pt x="491947" y="100280"/>
                    <a:pt x="491947" y="94204"/>
                    <a:pt x="504099" y="88128"/>
                  </a:cubicBezTo>
                  <a:cubicBezTo>
                    <a:pt x="507138" y="85090"/>
                    <a:pt x="510935" y="84331"/>
                    <a:pt x="515112" y="85470"/>
                  </a:cubicBezTo>
                  <a:close/>
                  <a:moveTo>
                    <a:pt x="682203" y="73318"/>
                  </a:moveTo>
                  <a:cubicBezTo>
                    <a:pt x="686381" y="74457"/>
                    <a:pt x="690938" y="77495"/>
                    <a:pt x="695495" y="82052"/>
                  </a:cubicBezTo>
                  <a:cubicBezTo>
                    <a:pt x="704609" y="91166"/>
                    <a:pt x="698533" y="100281"/>
                    <a:pt x="689419" y="106357"/>
                  </a:cubicBezTo>
                  <a:cubicBezTo>
                    <a:pt x="683343" y="109395"/>
                    <a:pt x="671190" y="112433"/>
                    <a:pt x="665114" y="100281"/>
                  </a:cubicBezTo>
                  <a:cubicBezTo>
                    <a:pt x="659038" y="88128"/>
                    <a:pt x="662076" y="79014"/>
                    <a:pt x="671190" y="75976"/>
                  </a:cubicBezTo>
                  <a:cubicBezTo>
                    <a:pt x="674228" y="72938"/>
                    <a:pt x="678026" y="72178"/>
                    <a:pt x="682203" y="73318"/>
                  </a:cubicBezTo>
                  <a:close/>
                  <a:moveTo>
                    <a:pt x="159669" y="67242"/>
                  </a:moveTo>
                  <a:cubicBezTo>
                    <a:pt x="163846" y="68381"/>
                    <a:pt x="168403" y="71419"/>
                    <a:pt x="172960" y="75976"/>
                  </a:cubicBezTo>
                  <a:cubicBezTo>
                    <a:pt x="182074" y="85090"/>
                    <a:pt x="175998" y="94205"/>
                    <a:pt x="166884" y="100281"/>
                  </a:cubicBezTo>
                  <a:cubicBezTo>
                    <a:pt x="160807" y="103319"/>
                    <a:pt x="148655" y="106357"/>
                    <a:pt x="142579" y="94205"/>
                  </a:cubicBezTo>
                  <a:cubicBezTo>
                    <a:pt x="136504" y="82052"/>
                    <a:pt x="139542" y="75976"/>
                    <a:pt x="148655" y="69900"/>
                  </a:cubicBezTo>
                  <a:cubicBezTo>
                    <a:pt x="151694" y="66862"/>
                    <a:pt x="155491" y="66102"/>
                    <a:pt x="159669" y="67242"/>
                  </a:cubicBezTo>
                  <a:close/>
                  <a:moveTo>
                    <a:pt x="1453871" y="58127"/>
                  </a:moveTo>
                  <a:cubicBezTo>
                    <a:pt x="1458049" y="59266"/>
                    <a:pt x="1462606" y="62304"/>
                    <a:pt x="1467163" y="66861"/>
                  </a:cubicBezTo>
                  <a:cubicBezTo>
                    <a:pt x="1476277" y="75975"/>
                    <a:pt x="1467163" y="88128"/>
                    <a:pt x="1461087" y="91166"/>
                  </a:cubicBezTo>
                  <a:cubicBezTo>
                    <a:pt x="1455010" y="94204"/>
                    <a:pt x="1442858" y="97242"/>
                    <a:pt x="1436782" y="85090"/>
                  </a:cubicBezTo>
                  <a:cubicBezTo>
                    <a:pt x="1430706" y="72937"/>
                    <a:pt x="1430706" y="66861"/>
                    <a:pt x="1442858" y="60785"/>
                  </a:cubicBezTo>
                  <a:cubicBezTo>
                    <a:pt x="1445896" y="57747"/>
                    <a:pt x="1449694" y="56987"/>
                    <a:pt x="1453871" y="58127"/>
                  </a:cubicBezTo>
                  <a:close/>
                  <a:moveTo>
                    <a:pt x="47254" y="58127"/>
                  </a:moveTo>
                  <a:cubicBezTo>
                    <a:pt x="51432" y="59266"/>
                    <a:pt x="55989" y="62304"/>
                    <a:pt x="60546" y="66861"/>
                  </a:cubicBezTo>
                  <a:cubicBezTo>
                    <a:pt x="69660" y="75975"/>
                    <a:pt x="63584" y="85090"/>
                    <a:pt x="54470" y="91166"/>
                  </a:cubicBezTo>
                  <a:cubicBezTo>
                    <a:pt x="48394" y="94204"/>
                    <a:pt x="36241" y="97242"/>
                    <a:pt x="30165" y="85090"/>
                  </a:cubicBezTo>
                  <a:cubicBezTo>
                    <a:pt x="24089" y="72937"/>
                    <a:pt x="24089" y="66861"/>
                    <a:pt x="36241" y="60785"/>
                  </a:cubicBezTo>
                  <a:cubicBezTo>
                    <a:pt x="39279" y="57747"/>
                    <a:pt x="43077" y="56987"/>
                    <a:pt x="47254" y="58127"/>
                  </a:cubicBezTo>
                  <a:close/>
                  <a:moveTo>
                    <a:pt x="314611" y="55089"/>
                  </a:moveTo>
                  <a:cubicBezTo>
                    <a:pt x="318789" y="56228"/>
                    <a:pt x="323346" y="59266"/>
                    <a:pt x="327903" y="63823"/>
                  </a:cubicBezTo>
                  <a:cubicBezTo>
                    <a:pt x="337017" y="72937"/>
                    <a:pt x="327903" y="85090"/>
                    <a:pt x="321827" y="88128"/>
                  </a:cubicBezTo>
                  <a:cubicBezTo>
                    <a:pt x="315751" y="91166"/>
                    <a:pt x="303598" y="94204"/>
                    <a:pt x="297522" y="82052"/>
                  </a:cubicBezTo>
                  <a:cubicBezTo>
                    <a:pt x="291446" y="69899"/>
                    <a:pt x="294484" y="60785"/>
                    <a:pt x="303598" y="57747"/>
                  </a:cubicBezTo>
                  <a:cubicBezTo>
                    <a:pt x="306636" y="54709"/>
                    <a:pt x="310434" y="53949"/>
                    <a:pt x="314611" y="55089"/>
                  </a:cubicBezTo>
                  <a:close/>
                  <a:moveTo>
                    <a:pt x="885754" y="52051"/>
                  </a:moveTo>
                  <a:cubicBezTo>
                    <a:pt x="889932" y="53190"/>
                    <a:pt x="894489" y="56228"/>
                    <a:pt x="899046" y="60785"/>
                  </a:cubicBezTo>
                  <a:cubicBezTo>
                    <a:pt x="908160" y="69899"/>
                    <a:pt x="902084" y="79014"/>
                    <a:pt x="892970" y="85090"/>
                  </a:cubicBezTo>
                  <a:cubicBezTo>
                    <a:pt x="886894" y="88128"/>
                    <a:pt x="874741" y="91166"/>
                    <a:pt x="868665" y="79014"/>
                  </a:cubicBezTo>
                  <a:cubicBezTo>
                    <a:pt x="862589" y="63823"/>
                    <a:pt x="865627" y="57747"/>
                    <a:pt x="874741" y="54709"/>
                  </a:cubicBezTo>
                  <a:cubicBezTo>
                    <a:pt x="877779" y="51671"/>
                    <a:pt x="881577" y="50912"/>
                    <a:pt x="885754" y="52051"/>
                  </a:cubicBezTo>
                  <a:close/>
                  <a:moveTo>
                    <a:pt x="1341464" y="39899"/>
                  </a:moveTo>
                  <a:cubicBezTo>
                    <a:pt x="1345641" y="41038"/>
                    <a:pt x="1350198" y="44076"/>
                    <a:pt x="1354755" y="48633"/>
                  </a:cubicBezTo>
                  <a:cubicBezTo>
                    <a:pt x="1363869" y="57747"/>
                    <a:pt x="1357793" y="66862"/>
                    <a:pt x="1348679" y="72938"/>
                  </a:cubicBezTo>
                  <a:cubicBezTo>
                    <a:pt x="1342603" y="75976"/>
                    <a:pt x="1330450" y="79014"/>
                    <a:pt x="1324374" y="66862"/>
                  </a:cubicBezTo>
                  <a:cubicBezTo>
                    <a:pt x="1318298" y="51671"/>
                    <a:pt x="1321336" y="45595"/>
                    <a:pt x="1330450" y="42557"/>
                  </a:cubicBezTo>
                  <a:cubicBezTo>
                    <a:pt x="1333489" y="39519"/>
                    <a:pt x="1337286" y="38760"/>
                    <a:pt x="1341464" y="39899"/>
                  </a:cubicBezTo>
                  <a:close/>
                  <a:moveTo>
                    <a:pt x="1204751" y="27747"/>
                  </a:moveTo>
                  <a:cubicBezTo>
                    <a:pt x="1208928" y="28886"/>
                    <a:pt x="1213485" y="31924"/>
                    <a:pt x="1218042" y="36481"/>
                  </a:cubicBezTo>
                  <a:cubicBezTo>
                    <a:pt x="1227156" y="45595"/>
                    <a:pt x="1218042" y="57748"/>
                    <a:pt x="1211966" y="60786"/>
                  </a:cubicBezTo>
                  <a:cubicBezTo>
                    <a:pt x="1205890" y="63824"/>
                    <a:pt x="1193737" y="66862"/>
                    <a:pt x="1187661" y="54710"/>
                  </a:cubicBezTo>
                  <a:cubicBezTo>
                    <a:pt x="1181585" y="42557"/>
                    <a:pt x="1184623" y="33443"/>
                    <a:pt x="1193737" y="30405"/>
                  </a:cubicBezTo>
                  <a:cubicBezTo>
                    <a:pt x="1196776" y="27367"/>
                    <a:pt x="1200573" y="26608"/>
                    <a:pt x="1204751" y="27747"/>
                  </a:cubicBezTo>
                  <a:close/>
                  <a:moveTo>
                    <a:pt x="979933" y="21671"/>
                  </a:moveTo>
                  <a:cubicBezTo>
                    <a:pt x="984110" y="22810"/>
                    <a:pt x="988668" y="25848"/>
                    <a:pt x="993225" y="30405"/>
                  </a:cubicBezTo>
                  <a:cubicBezTo>
                    <a:pt x="1002339" y="39519"/>
                    <a:pt x="993225" y="51672"/>
                    <a:pt x="987149" y="54710"/>
                  </a:cubicBezTo>
                  <a:cubicBezTo>
                    <a:pt x="981072" y="57748"/>
                    <a:pt x="968920" y="60786"/>
                    <a:pt x="962844" y="48634"/>
                  </a:cubicBezTo>
                  <a:cubicBezTo>
                    <a:pt x="956768" y="36481"/>
                    <a:pt x="956768" y="27367"/>
                    <a:pt x="968920" y="24329"/>
                  </a:cubicBezTo>
                  <a:cubicBezTo>
                    <a:pt x="971958" y="21291"/>
                    <a:pt x="975756" y="20531"/>
                    <a:pt x="979933" y="21671"/>
                  </a:cubicBezTo>
                  <a:close/>
                  <a:moveTo>
                    <a:pt x="451312" y="8759"/>
                  </a:moveTo>
                  <a:cubicBezTo>
                    <a:pt x="455488" y="9899"/>
                    <a:pt x="460045" y="13696"/>
                    <a:pt x="464603" y="21291"/>
                  </a:cubicBezTo>
                  <a:cubicBezTo>
                    <a:pt x="473718" y="30405"/>
                    <a:pt x="464603" y="42558"/>
                    <a:pt x="458526" y="45596"/>
                  </a:cubicBezTo>
                  <a:cubicBezTo>
                    <a:pt x="452451" y="48634"/>
                    <a:pt x="440301" y="51672"/>
                    <a:pt x="434225" y="39520"/>
                  </a:cubicBezTo>
                  <a:cubicBezTo>
                    <a:pt x="428151" y="24329"/>
                    <a:pt x="431188" y="18253"/>
                    <a:pt x="440301" y="12177"/>
                  </a:cubicBezTo>
                  <a:cubicBezTo>
                    <a:pt x="443339" y="9139"/>
                    <a:pt x="447135" y="7620"/>
                    <a:pt x="451312" y="8759"/>
                  </a:cubicBezTo>
                  <a:close/>
                  <a:moveTo>
                    <a:pt x="1049824" y="0"/>
                  </a:moveTo>
                  <a:lnTo>
                    <a:pt x="1083563" y="0"/>
                  </a:lnTo>
                  <a:lnTo>
                    <a:pt x="1083987" y="2304"/>
                  </a:lnTo>
                  <a:cubicBezTo>
                    <a:pt x="1082089" y="6861"/>
                    <a:pt x="1078291" y="10659"/>
                    <a:pt x="1075253" y="12178"/>
                  </a:cubicBezTo>
                  <a:cubicBezTo>
                    <a:pt x="1069177" y="15216"/>
                    <a:pt x="1057024" y="18254"/>
                    <a:pt x="1050948" y="6102"/>
                  </a:cubicBezTo>
                  <a:close/>
                  <a:moveTo>
                    <a:pt x="773962" y="0"/>
                  </a:moveTo>
                  <a:lnTo>
                    <a:pt x="806875" y="0"/>
                  </a:lnTo>
                  <a:lnTo>
                    <a:pt x="798790" y="9140"/>
                  </a:lnTo>
                  <a:cubicBezTo>
                    <a:pt x="792714" y="12178"/>
                    <a:pt x="780561" y="15216"/>
                    <a:pt x="774485" y="3064"/>
                  </a:cubicBezTo>
                  <a:close/>
                  <a:moveTo>
                    <a:pt x="659033" y="0"/>
                  </a:moveTo>
                  <a:lnTo>
                    <a:pt x="688741" y="0"/>
                  </a:lnTo>
                  <a:lnTo>
                    <a:pt x="683343" y="6102"/>
                  </a:lnTo>
                  <a:cubicBezTo>
                    <a:pt x="677266" y="9140"/>
                    <a:pt x="665114" y="12178"/>
                    <a:pt x="659038" y="26"/>
                  </a:cubicBezTo>
                  <a:close/>
                  <a:moveTo>
                    <a:pt x="558807" y="0"/>
                  </a:moveTo>
                  <a:lnTo>
                    <a:pt x="589125" y="0"/>
                  </a:lnTo>
                  <a:lnTo>
                    <a:pt x="589163" y="25"/>
                  </a:lnTo>
                  <a:cubicBezTo>
                    <a:pt x="598277" y="9139"/>
                    <a:pt x="592201" y="18254"/>
                    <a:pt x="583087" y="24330"/>
                  </a:cubicBezTo>
                  <a:cubicBezTo>
                    <a:pt x="577011" y="27368"/>
                    <a:pt x="564858" y="30406"/>
                    <a:pt x="558782" y="18254"/>
                  </a:cubicBezTo>
                  <a:cubicBezTo>
                    <a:pt x="555744" y="12177"/>
                    <a:pt x="554985" y="6861"/>
                    <a:pt x="556124" y="2683"/>
                  </a:cubicBezTo>
                  <a:close/>
                  <a:moveTo>
                    <a:pt x="189731" y="0"/>
                  </a:moveTo>
                  <a:lnTo>
                    <a:pt x="223240" y="0"/>
                  </a:lnTo>
                  <a:lnTo>
                    <a:pt x="224224" y="5342"/>
                  </a:lnTo>
                  <a:cubicBezTo>
                    <a:pt x="222326" y="9899"/>
                    <a:pt x="218528" y="13697"/>
                    <a:pt x="215490" y="15216"/>
                  </a:cubicBezTo>
                  <a:cubicBezTo>
                    <a:pt x="209414" y="18254"/>
                    <a:pt x="197261" y="21292"/>
                    <a:pt x="191185" y="9140"/>
                  </a:cubicBezTo>
                  <a:close/>
                </a:path>
              </a:pathLst>
            </a:cu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grpSp>
      <p:sp>
        <p:nvSpPr>
          <p:cNvPr id="2" name="Title 1">
            <a:extLst>
              <a:ext uri="{FF2B5EF4-FFF2-40B4-BE49-F238E27FC236}">
                <a16:creationId xmlns:a16="http://schemas.microsoft.com/office/drawing/2014/main" id="{E97881E7-8837-497F-964C-4907B1A6ECB3}"/>
              </a:ext>
            </a:extLst>
          </p:cNvPr>
          <p:cNvSpPr>
            <a:spLocks noGrp="1"/>
          </p:cNvSpPr>
          <p:nvPr>
            <p:ph type="title"/>
          </p:nvPr>
        </p:nvSpPr>
        <p:spPr>
          <a:xfrm>
            <a:off x="786385" y="841248"/>
            <a:ext cx="3515244" cy="5340097"/>
          </a:xfrm>
        </p:spPr>
        <p:txBody>
          <a:bodyPr anchor="ctr">
            <a:normAutofit/>
          </a:bodyPr>
          <a:lstStyle/>
          <a:p>
            <a:r>
              <a:rPr lang="en-US" sz="4800">
                <a:solidFill>
                  <a:schemeClr val="bg1"/>
                </a:solidFill>
              </a:rPr>
              <a:t>The Standing Committees of the General Conference</a:t>
            </a:r>
          </a:p>
        </p:txBody>
      </p:sp>
      <p:graphicFrame>
        <p:nvGraphicFramePr>
          <p:cNvPr id="5" name="Content Placeholder 2">
            <a:extLst>
              <a:ext uri="{FF2B5EF4-FFF2-40B4-BE49-F238E27FC236}">
                <a16:creationId xmlns:a16="http://schemas.microsoft.com/office/drawing/2014/main" id="{B1BB5682-E146-41C0-8F47-A9BB7CEE96C2}"/>
              </a:ext>
            </a:extLst>
          </p:cNvPr>
          <p:cNvGraphicFramePr>
            <a:graphicFrameLocks noGrp="1"/>
          </p:cNvGraphicFramePr>
          <p:nvPr>
            <p:ph idx="1"/>
            <p:extLst>
              <p:ext uri="{D42A27DB-BD31-4B8C-83A1-F6EECF244321}">
                <p14:modId xmlns:p14="http://schemas.microsoft.com/office/powerpoint/2010/main" val="2208258314"/>
              </p:ext>
            </p:extLst>
          </p:nvPr>
        </p:nvGraphicFramePr>
        <p:xfrm>
          <a:off x="4985886" y="231006"/>
          <a:ext cx="6367913" cy="640561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22522160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Slide background fill">
            <a:extLst>
              <a:ext uri="{FF2B5EF4-FFF2-40B4-BE49-F238E27FC236}">
                <a16:creationId xmlns:a16="http://schemas.microsoft.com/office/drawing/2014/main" id="{1D63C574-BFD2-41A1-A567-B0C3CC7FDD4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4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Color 2">
            <a:extLst>
              <a:ext uri="{FF2B5EF4-FFF2-40B4-BE49-F238E27FC236}">
                <a16:creationId xmlns:a16="http://schemas.microsoft.com/office/drawing/2014/main" id="{E2A46BAB-8C31-42B2-90E8-B26DD3E81D3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49"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3" name="Group 12">
            <a:extLst>
              <a:ext uri="{FF2B5EF4-FFF2-40B4-BE49-F238E27FC236}">
                <a16:creationId xmlns:a16="http://schemas.microsoft.com/office/drawing/2014/main" id="{B3F7A3C7-0737-4E57-B30E-8EEFE638B40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4707053" cy="6858000"/>
            <a:chOff x="651279" y="598259"/>
            <a:chExt cx="10889442" cy="5680742"/>
          </a:xfrm>
        </p:grpSpPr>
        <p:sp>
          <p:nvSpPr>
            <p:cNvPr id="14" name="Color">
              <a:extLst>
                <a:ext uri="{FF2B5EF4-FFF2-40B4-BE49-F238E27FC236}">
                  <a16:creationId xmlns:a16="http://schemas.microsoft.com/office/drawing/2014/main" id="{3BE6D516-DFC6-4698-B3F1-5F591C1130C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1279" y="598259"/>
              <a:ext cx="10889442" cy="5680742"/>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Color">
              <a:extLst>
                <a:ext uri="{FF2B5EF4-FFF2-40B4-BE49-F238E27FC236}">
                  <a16:creationId xmlns:a16="http://schemas.microsoft.com/office/drawing/2014/main" id="{C2580FB0-D146-458C-AF1B-8E8BBF6BBA8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1279" y="598259"/>
              <a:ext cx="10889442" cy="5680742"/>
            </a:xfrm>
            <a:prstGeom prst="rect">
              <a:avLst/>
            </a:prstGeom>
            <a:solidFill>
              <a:schemeClr val="accent6">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7" name="Group 16">
            <a:extLst>
              <a:ext uri="{FF2B5EF4-FFF2-40B4-BE49-F238E27FC236}">
                <a16:creationId xmlns:a16="http://schemas.microsoft.com/office/drawing/2014/main" id="{43F5E015-E085-4624-B431-B4241444868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524" y="0"/>
            <a:ext cx="12188952" cy="6858000"/>
            <a:chOff x="0" y="0"/>
            <a:chExt cx="12188952" cy="6858000"/>
          </a:xfrm>
        </p:grpSpPr>
        <p:sp>
          <p:nvSpPr>
            <p:cNvPr id="18" name="Freeform: Shape 17">
              <a:extLst>
                <a:ext uri="{FF2B5EF4-FFF2-40B4-BE49-F238E27FC236}">
                  <a16:creationId xmlns:a16="http://schemas.microsoft.com/office/drawing/2014/main" id="{4DDB60AE-8B9C-4BA0-93DC-F8C9EBF6D8B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6122" y="6015669"/>
              <a:ext cx="2605762" cy="842331"/>
            </a:xfrm>
            <a:custGeom>
              <a:avLst/>
              <a:gdLst>
                <a:gd name="connsiteX0" fmla="*/ 1151220 w 3180577"/>
                <a:gd name="connsiteY0" fmla="*/ 1105 h 1033951"/>
                <a:gd name="connsiteX1" fmla="*/ 1735251 w 3180577"/>
                <a:gd name="connsiteY1" fmla="*/ 77956 h 1033951"/>
                <a:gd name="connsiteX2" fmla="*/ 2001894 w 3180577"/>
                <a:gd name="connsiteY2" fmla="*/ 123235 h 1033951"/>
                <a:gd name="connsiteX3" fmla="*/ 2321364 w 3180577"/>
                <a:gd name="connsiteY3" fmla="*/ 128266 h 1033951"/>
                <a:gd name="connsiteX4" fmla="*/ 2671019 w 3180577"/>
                <a:gd name="connsiteY4" fmla="*/ 55316 h 1033951"/>
                <a:gd name="connsiteX5" fmla="*/ 2982942 w 3180577"/>
                <a:gd name="connsiteY5" fmla="*/ 326991 h 1033951"/>
                <a:gd name="connsiteX6" fmla="*/ 3176430 w 3180577"/>
                <a:gd name="connsiteY6" fmla="*/ 1024557 h 1033951"/>
                <a:gd name="connsiteX7" fmla="*/ 3174833 w 3180577"/>
                <a:gd name="connsiteY7" fmla="*/ 1033951 h 1033951"/>
                <a:gd name="connsiteX8" fmla="*/ 23630 w 3180577"/>
                <a:gd name="connsiteY8" fmla="*/ 1033951 h 1033951"/>
                <a:gd name="connsiteX9" fmla="*/ 11184 w 3180577"/>
                <a:gd name="connsiteY9" fmla="*/ 984167 h 1033951"/>
                <a:gd name="connsiteX10" fmla="*/ 236008 w 3180577"/>
                <a:gd name="connsiteY10" fmla="*/ 289258 h 1033951"/>
                <a:gd name="connsiteX11" fmla="*/ 1151220 w 3180577"/>
                <a:gd name="connsiteY11" fmla="*/ 1105 h 10339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180577" h="1033951">
                  <a:moveTo>
                    <a:pt x="1151220" y="1105"/>
                  </a:moveTo>
                  <a:cubicBezTo>
                    <a:pt x="1349788" y="7443"/>
                    <a:pt x="1549417" y="40223"/>
                    <a:pt x="1735251" y="77956"/>
                  </a:cubicBezTo>
                  <a:cubicBezTo>
                    <a:pt x="1823293" y="95564"/>
                    <a:pt x="1913852" y="110657"/>
                    <a:pt x="2001894" y="123235"/>
                  </a:cubicBezTo>
                  <a:cubicBezTo>
                    <a:pt x="2102515" y="135812"/>
                    <a:pt x="2228290" y="153421"/>
                    <a:pt x="2321364" y="128266"/>
                  </a:cubicBezTo>
                  <a:cubicBezTo>
                    <a:pt x="2447139" y="93049"/>
                    <a:pt x="2525120" y="12552"/>
                    <a:pt x="2671019" y="55316"/>
                  </a:cubicBezTo>
                  <a:cubicBezTo>
                    <a:pt x="2806857" y="90533"/>
                    <a:pt x="2909992" y="213793"/>
                    <a:pt x="2982942" y="326991"/>
                  </a:cubicBezTo>
                  <a:cubicBezTo>
                    <a:pt x="3115006" y="525086"/>
                    <a:pt x="3200848" y="782887"/>
                    <a:pt x="3176430" y="1024557"/>
                  </a:cubicBezTo>
                  <a:lnTo>
                    <a:pt x="3174833" y="1033951"/>
                  </a:lnTo>
                  <a:lnTo>
                    <a:pt x="23630" y="1033951"/>
                  </a:lnTo>
                  <a:lnTo>
                    <a:pt x="11184" y="984167"/>
                  </a:lnTo>
                  <a:cubicBezTo>
                    <a:pt x="-27491" y="733874"/>
                    <a:pt x="30994" y="479179"/>
                    <a:pt x="236008" y="289258"/>
                  </a:cubicBezTo>
                  <a:cubicBezTo>
                    <a:pt x="492275" y="53429"/>
                    <a:pt x="820274" y="-9459"/>
                    <a:pt x="1151220" y="1105"/>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19" name="Freeform: Shape 18">
              <a:extLst>
                <a:ext uri="{FF2B5EF4-FFF2-40B4-BE49-F238E27FC236}">
                  <a16:creationId xmlns:a16="http://schemas.microsoft.com/office/drawing/2014/main" id="{9F247760-BE07-41A2-969E-570081E6552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5184" y="5798001"/>
              <a:ext cx="2485581" cy="1059999"/>
            </a:xfrm>
            <a:custGeom>
              <a:avLst/>
              <a:gdLst>
                <a:gd name="connsiteX0" fmla="*/ 1553968 w 2449768"/>
                <a:gd name="connsiteY0" fmla="*/ 1045598 h 1050628"/>
                <a:gd name="connsiteX1" fmla="*/ 1561623 w 2449768"/>
                <a:gd name="connsiteY1" fmla="*/ 1050628 h 1050628"/>
                <a:gd name="connsiteX2" fmla="*/ 1540857 w 2449768"/>
                <a:gd name="connsiteY2" fmla="*/ 1050628 h 1050628"/>
                <a:gd name="connsiteX3" fmla="*/ 1542955 w 2449768"/>
                <a:gd name="connsiteY3" fmla="*/ 1048256 h 1050628"/>
                <a:gd name="connsiteX4" fmla="*/ 1553968 w 2449768"/>
                <a:gd name="connsiteY4" fmla="*/ 1045598 h 1050628"/>
                <a:gd name="connsiteX5" fmla="*/ 490647 w 2449768"/>
                <a:gd name="connsiteY5" fmla="*/ 1036483 h 1050628"/>
                <a:gd name="connsiteX6" fmla="*/ 503939 w 2449768"/>
                <a:gd name="connsiteY6" fmla="*/ 1045217 h 1050628"/>
                <a:gd name="connsiteX7" fmla="*/ 505485 w 2449768"/>
                <a:gd name="connsiteY7" fmla="*/ 1050628 h 1050628"/>
                <a:gd name="connsiteX8" fmla="*/ 470645 w 2449768"/>
                <a:gd name="connsiteY8" fmla="*/ 1050628 h 1050628"/>
                <a:gd name="connsiteX9" fmla="*/ 469761 w 2449768"/>
                <a:gd name="connsiteY9" fmla="*/ 1046736 h 1050628"/>
                <a:gd name="connsiteX10" fmla="*/ 479634 w 2449768"/>
                <a:gd name="connsiteY10" fmla="*/ 1039141 h 1050628"/>
                <a:gd name="connsiteX11" fmla="*/ 490647 w 2449768"/>
                <a:gd name="connsiteY11" fmla="*/ 1036483 h 1050628"/>
                <a:gd name="connsiteX12" fmla="*/ 326591 w 2449768"/>
                <a:gd name="connsiteY12" fmla="*/ 1030407 h 1050628"/>
                <a:gd name="connsiteX13" fmla="*/ 339883 w 2449768"/>
                <a:gd name="connsiteY13" fmla="*/ 1039141 h 1050628"/>
                <a:gd name="connsiteX14" fmla="*/ 341999 w 2449768"/>
                <a:gd name="connsiteY14" fmla="*/ 1050628 h 1050628"/>
                <a:gd name="connsiteX15" fmla="*/ 308260 w 2449768"/>
                <a:gd name="connsiteY15" fmla="*/ 1050628 h 1050628"/>
                <a:gd name="connsiteX16" fmla="*/ 306844 w 2449768"/>
                <a:gd name="connsiteY16" fmla="*/ 1042939 h 1050628"/>
                <a:gd name="connsiteX17" fmla="*/ 315578 w 2449768"/>
                <a:gd name="connsiteY17" fmla="*/ 1033065 h 1050628"/>
                <a:gd name="connsiteX18" fmla="*/ 326591 w 2449768"/>
                <a:gd name="connsiteY18" fmla="*/ 1030407 h 1050628"/>
                <a:gd name="connsiteX19" fmla="*/ 20886 w 2449768"/>
                <a:gd name="connsiteY19" fmla="*/ 1026229 h 1050628"/>
                <a:gd name="connsiteX20" fmla="*/ 33039 w 2449768"/>
                <a:gd name="connsiteY20" fmla="*/ 1036103 h 1050628"/>
                <a:gd name="connsiteX21" fmla="*/ 36837 w 2449768"/>
                <a:gd name="connsiteY21" fmla="*/ 1049395 h 1050628"/>
                <a:gd name="connsiteX22" fmla="*/ 35731 w 2449768"/>
                <a:gd name="connsiteY22" fmla="*/ 1050628 h 1050628"/>
                <a:gd name="connsiteX23" fmla="*/ 1976 w 2449768"/>
                <a:gd name="connsiteY23" fmla="*/ 1050628 h 1050628"/>
                <a:gd name="connsiteX24" fmla="*/ 0 w 2449768"/>
                <a:gd name="connsiteY24" fmla="*/ 1039901 h 1050628"/>
                <a:gd name="connsiteX25" fmla="*/ 8734 w 2449768"/>
                <a:gd name="connsiteY25" fmla="*/ 1030027 h 1050628"/>
                <a:gd name="connsiteX26" fmla="*/ 20886 w 2449768"/>
                <a:gd name="connsiteY26" fmla="*/ 1026229 h 1050628"/>
                <a:gd name="connsiteX27" fmla="*/ 2100819 w 2449768"/>
                <a:gd name="connsiteY27" fmla="*/ 1024331 h 1050628"/>
                <a:gd name="connsiteX28" fmla="*/ 2114111 w 2449768"/>
                <a:gd name="connsiteY28" fmla="*/ 1033065 h 1050628"/>
                <a:gd name="connsiteX29" fmla="*/ 2117909 w 2449768"/>
                <a:gd name="connsiteY29" fmla="*/ 1046357 h 1050628"/>
                <a:gd name="connsiteX30" fmla="*/ 2114079 w 2449768"/>
                <a:gd name="connsiteY30" fmla="*/ 1050628 h 1050628"/>
                <a:gd name="connsiteX31" fmla="*/ 2083616 w 2449768"/>
                <a:gd name="connsiteY31" fmla="*/ 1050628 h 1050628"/>
                <a:gd name="connsiteX32" fmla="*/ 2081072 w 2449768"/>
                <a:gd name="connsiteY32" fmla="*/ 1035724 h 1050628"/>
                <a:gd name="connsiteX33" fmla="*/ 2089806 w 2449768"/>
                <a:gd name="connsiteY33" fmla="*/ 1026989 h 1050628"/>
                <a:gd name="connsiteX34" fmla="*/ 2100819 w 2449768"/>
                <a:gd name="connsiteY34" fmla="*/ 1024331 h 1050628"/>
                <a:gd name="connsiteX35" fmla="*/ 1192439 w 2449768"/>
                <a:gd name="connsiteY35" fmla="*/ 1024331 h 1050628"/>
                <a:gd name="connsiteX36" fmla="*/ 1205731 w 2449768"/>
                <a:gd name="connsiteY36" fmla="*/ 1033065 h 1050628"/>
                <a:gd name="connsiteX37" fmla="*/ 1209529 w 2449768"/>
                <a:gd name="connsiteY37" fmla="*/ 1046357 h 1050628"/>
                <a:gd name="connsiteX38" fmla="*/ 1205699 w 2449768"/>
                <a:gd name="connsiteY38" fmla="*/ 1050628 h 1050628"/>
                <a:gd name="connsiteX39" fmla="*/ 1175227 w 2449768"/>
                <a:gd name="connsiteY39" fmla="*/ 1050628 h 1050628"/>
                <a:gd name="connsiteX40" fmla="*/ 1172692 w 2449768"/>
                <a:gd name="connsiteY40" fmla="*/ 1036863 h 1050628"/>
                <a:gd name="connsiteX41" fmla="*/ 1181426 w 2449768"/>
                <a:gd name="connsiteY41" fmla="*/ 1026989 h 1050628"/>
                <a:gd name="connsiteX42" fmla="*/ 1192439 w 2449768"/>
                <a:gd name="connsiteY42" fmla="*/ 1024331 h 1050628"/>
                <a:gd name="connsiteX43" fmla="*/ 788376 w 2449768"/>
                <a:gd name="connsiteY43" fmla="*/ 1024331 h 1050628"/>
                <a:gd name="connsiteX44" fmla="*/ 801668 w 2449768"/>
                <a:gd name="connsiteY44" fmla="*/ 1033065 h 1050628"/>
                <a:gd name="connsiteX45" fmla="*/ 805466 w 2449768"/>
                <a:gd name="connsiteY45" fmla="*/ 1046357 h 1050628"/>
                <a:gd name="connsiteX46" fmla="*/ 801636 w 2449768"/>
                <a:gd name="connsiteY46" fmla="*/ 1050628 h 1050628"/>
                <a:gd name="connsiteX47" fmla="*/ 771181 w 2449768"/>
                <a:gd name="connsiteY47" fmla="*/ 1050628 h 1050628"/>
                <a:gd name="connsiteX48" fmla="*/ 768629 w 2449768"/>
                <a:gd name="connsiteY48" fmla="*/ 1034584 h 1050628"/>
                <a:gd name="connsiteX49" fmla="*/ 777363 w 2449768"/>
                <a:gd name="connsiteY49" fmla="*/ 1026989 h 1050628"/>
                <a:gd name="connsiteX50" fmla="*/ 788376 w 2449768"/>
                <a:gd name="connsiteY50" fmla="*/ 1024331 h 1050628"/>
                <a:gd name="connsiteX51" fmla="*/ 138231 w 2449768"/>
                <a:gd name="connsiteY51" fmla="*/ 1024331 h 1050628"/>
                <a:gd name="connsiteX52" fmla="*/ 151523 w 2449768"/>
                <a:gd name="connsiteY52" fmla="*/ 1033065 h 1050628"/>
                <a:gd name="connsiteX53" fmla="*/ 154181 w 2449768"/>
                <a:gd name="connsiteY53" fmla="*/ 1047496 h 1050628"/>
                <a:gd name="connsiteX54" fmla="*/ 151411 w 2449768"/>
                <a:gd name="connsiteY54" fmla="*/ 1050628 h 1050628"/>
                <a:gd name="connsiteX55" fmla="*/ 121019 w 2449768"/>
                <a:gd name="connsiteY55" fmla="*/ 1050628 h 1050628"/>
                <a:gd name="connsiteX56" fmla="*/ 118484 w 2449768"/>
                <a:gd name="connsiteY56" fmla="*/ 1036863 h 1050628"/>
                <a:gd name="connsiteX57" fmla="*/ 127218 w 2449768"/>
                <a:gd name="connsiteY57" fmla="*/ 1026989 h 1050628"/>
                <a:gd name="connsiteX58" fmla="*/ 138231 w 2449768"/>
                <a:gd name="connsiteY58" fmla="*/ 1024331 h 1050628"/>
                <a:gd name="connsiteX59" fmla="*/ 894709 w 2449768"/>
                <a:gd name="connsiteY59" fmla="*/ 1021293 h 1050628"/>
                <a:gd name="connsiteX60" fmla="*/ 908001 w 2449768"/>
                <a:gd name="connsiteY60" fmla="*/ 1030027 h 1050628"/>
                <a:gd name="connsiteX61" fmla="*/ 911799 w 2449768"/>
                <a:gd name="connsiteY61" fmla="*/ 1043319 h 1050628"/>
                <a:gd name="connsiteX62" fmla="*/ 905246 w 2449768"/>
                <a:gd name="connsiteY62" fmla="*/ 1050628 h 1050628"/>
                <a:gd name="connsiteX63" fmla="*/ 880920 w 2449768"/>
                <a:gd name="connsiteY63" fmla="*/ 1050628 h 1050628"/>
                <a:gd name="connsiteX64" fmla="*/ 877620 w 2449768"/>
                <a:gd name="connsiteY64" fmla="*/ 1048256 h 1050628"/>
                <a:gd name="connsiteX65" fmla="*/ 883696 w 2449768"/>
                <a:gd name="connsiteY65" fmla="*/ 1023951 h 1050628"/>
                <a:gd name="connsiteX66" fmla="*/ 894709 w 2449768"/>
                <a:gd name="connsiteY66" fmla="*/ 1021293 h 1050628"/>
                <a:gd name="connsiteX67" fmla="*/ 694197 w 2449768"/>
                <a:gd name="connsiteY67" fmla="*/ 1021293 h 1050628"/>
                <a:gd name="connsiteX68" fmla="*/ 707488 w 2449768"/>
                <a:gd name="connsiteY68" fmla="*/ 1030027 h 1050628"/>
                <a:gd name="connsiteX69" fmla="*/ 711286 w 2449768"/>
                <a:gd name="connsiteY69" fmla="*/ 1043319 h 1050628"/>
                <a:gd name="connsiteX70" fmla="*/ 704733 w 2449768"/>
                <a:gd name="connsiteY70" fmla="*/ 1050628 h 1050628"/>
                <a:gd name="connsiteX71" fmla="*/ 680408 w 2449768"/>
                <a:gd name="connsiteY71" fmla="*/ 1050628 h 1050628"/>
                <a:gd name="connsiteX72" fmla="*/ 677108 w 2449768"/>
                <a:gd name="connsiteY72" fmla="*/ 1048256 h 1050628"/>
                <a:gd name="connsiteX73" fmla="*/ 683184 w 2449768"/>
                <a:gd name="connsiteY73" fmla="*/ 1023951 h 1050628"/>
                <a:gd name="connsiteX74" fmla="*/ 694197 w 2449768"/>
                <a:gd name="connsiteY74" fmla="*/ 1021293 h 1050628"/>
                <a:gd name="connsiteX75" fmla="*/ 596979 w 2449768"/>
                <a:gd name="connsiteY75" fmla="*/ 1021293 h 1050628"/>
                <a:gd name="connsiteX76" fmla="*/ 610271 w 2449768"/>
                <a:gd name="connsiteY76" fmla="*/ 1030027 h 1050628"/>
                <a:gd name="connsiteX77" fmla="*/ 614069 w 2449768"/>
                <a:gd name="connsiteY77" fmla="*/ 1043319 h 1050628"/>
                <a:gd name="connsiteX78" fmla="*/ 607516 w 2449768"/>
                <a:gd name="connsiteY78" fmla="*/ 1050628 h 1050628"/>
                <a:gd name="connsiteX79" fmla="*/ 583190 w 2449768"/>
                <a:gd name="connsiteY79" fmla="*/ 1050628 h 1050628"/>
                <a:gd name="connsiteX80" fmla="*/ 579890 w 2449768"/>
                <a:gd name="connsiteY80" fmla="*/ 1048256 h 1050628"/>
                <a:gd name="connsiteX81" fmla="*/ 585966 w 2449768"/>
                <a:gd name="connsiteY81" fmla="*/ 1023951 h 1050628"/>
                <a:gd name="connsiteX82" fmla="*/ 596979 w 2449768"/>
                <a:gd name="connsiteY82" fmla="*/ 1021293 h 1050628"/>
                <a:gd name="connsiteX83" fmla="*/ 1086106 w 2449768"/>
                <a:gd name="connsiteY83" fmla="*/ 1015217 h 1050628"/>
                <a:gd name="connsiteX84" fmla="*/ 1099398 w 2449768"/>
                <a:gd name="connsiteY84" fmla="*/ 1023951 h 1050628"/>
                <a:gd name="connsiteX85" fmla="*/ 1093322 w 2449768"/>
                <a:gd name="connsiteY85" fmla="*/ 1048256 h 1050628"/>
                <a:gd name="connsiteX86" fmla="*/ 1082478 w 2449768"/>
                <a:gd name="connsiteY86" fmla="*/ 1050628 h 1050628"/>
                <a:gd name="connsiteX87" fmla="*/ 1080771 w 2449768"/>
                <a:gd name="connsiteY87" fmla="*/ 1050628 h 1050628"/>
                <a:gd name="connsiteX88" fmla="*/ 1069017 w 2449768"/>
                <a:gd name="connsiteY88" fmla="*/ 1042180 h 1050628"/>
                <a:gd name="connsiteX89" fmla="*/ 1075093 w 2449768"/>
                <a:gd name="connsiteY89" fmla="*/ 1017875 h 1050628"/>
                <a:gd name="connsiteX90" fmla="*/ 1086106 w 2449768"/>
                <a:gd name="connsiteY90" fmla="*/ 1015217 h 1050628"/>
                <a:gd name="connsiteX91" fmla="*/ 1313961 w 2449768"/>
                <a:gd name="connsiteY91" fmla="*/ 1009141 h 1050628"/>
                <a:gd name="connsiteX92" fmla="*/ 1327253 w 2449768"/>
                <a:gd name="connsiteY92" fmla="*/ 1017875 h 1050628"/>
                <a:gd name="connsiteX93" fmla="*/ 1321177 w 2449768"/>
                <a:gd name="connsiteY93" fmla="*/ 1042180 h 1050628"/>
                <a:gd name="connsiteX94" fmla="*/ 1296872 w 2449768"/>
                <a:gd name="connsiteY94" fmla="*/ 1036104 h 1050628"/>
                <a:gd name="connsiteX95" fmla="*/ 1302948 w 2449768"/>
                <a:gd name="connsiteY95" fmla="*/ 1011799 h 1050628"/>
                <a:gd name="connsiteX96" fmla="*/ 1313961 w 2449768"/>
                <a:gd name="connsiteY96" fmla="*/ 1009141 h 1050628"/>
                <a:gd name="connsiteX97" fmla="*/ 2337788 w 2449768"/>
                <a:gd name="connsiteY97" fmla="*/ 996989 h 1050628"/>
                <a:gd name="connsiteX98" fmla="*/ 2351080 w 2449768"/>
                <a:gd name="connsiteY98" fmla="*/ 1005723 h 1050628"/>
                <a:gd name="connsiteX99" fmla="*/ 2345004 w 2449768"/>
                <a:gd name="connsiteY99" fmla="*/ 1030028 h 1050628"/>
                <a:gd name="connsiteX100" fmla="*/ 2320699 w 2449768"/>
                <a:gd name="connsiteY100" fmla="*/ 1023952 h 1050628"/>
                <a:gd name="connsiteX101" fmla="*/ 2326775 w 2449768"/>
                <a:gd name="connsiteY101" fmla="*/ 999647 h 1050628"/>
                <a:gd name="connsiteX102" fmla="*/ 2337788 w 2449768"/>
                <a:gd name="connsiteY102" fmla="*/ 996989 h 1050628"/>
                <a:gd name="connsiteX103" fmla="*/ 1429407 w 2449768"/>
                <a:gd name="connsiteY103" fmla="*/ 990912 h 1050628"/>
                <a:gd name="connsiteX104" fmla="*/ 1442699 w 2449768"/>
                <a:gd name="connsiteY104" fmla="*/ 999646 h 1050628"/>
                <a:gd name="connsiteX105" fmla="*/ 1436623 w 2449768"/>
                <a:gd name="connsiteY105" fmla="*/ 1023951 h 1050628"/>
                <a:gd name="connsiteX106" fmla="*/ 1412318 w 2449768"/>
                <a:gd name="connsiteY106" fmla="*/ 1017875 h 1050628"/>
                <a:gd name="connsiteX107" fmla="*/ 1418394 w 2449768"/>
                <a:gd name="connsiteY107" fmla="*/ 993570 h 1050628"/>
                <a:gd name="connsiteX108" fmla="*/ 1429407 w 2449768"/>
                <a:gd name="connsiteY108" fmla="*/ 990912 h 1050628"/>
                <a:gd name="connsiteX109" fmla="*/ 1672452 w 2449768"/>
                <a:gd name="connsiteY109" fmla="*/ 987874 h 1050628"/>
                <a:gd name="connsiteX110" fmla="*/ 1685744 w 2449768"/>
                <a:gd name="connsiteY110" fmla="*/ 996608 h 1050628"/>
                <a:gd name="connsiteX111" fmla="*/ 1679668 w 2449768"/>
                <a:gd name="connsiteY111" fmla="*/ 1020913 h 1050628"/>
                <a:gd name="connsiteX112" fmla="*/ 1655363 w 2449768"/>
                <a:gd name="connsiteY112" fmla="*/ 1014837 h 1050628"/>
                <a:gd name="connsiteX113" fmla="*/ 1661439 w 2449768"/>
                <a:gd name="connsiteY113" fmla="*/ 990532 h 1050628"/>
                <a:gd name="connsiteX114" fmla="*/ 1672452 w 2449768"/>
                <a:gd name="connsiteY114" fmla="*/ 987874 h 1050628"/>
                <a:gd name="connsiteX115" fmla="*/ 1803089 w 2449768"/>
                <a:gd name="connsiteY115" fmla="*/ 975722 h 1050628"/>
                <a:gd name="connsiteX116" fmla="*/ 1816381 w 2449768"/>
                <a:gd name="connsiteY116" fmla="*/ 984456 h 1050628"/>
                <a:gd name="connsiteX117" fmla="*/ 1810305 w 2449768"/>
                <a:gd name="connsiteY117" fmla="*/ 1008761 h 1050628"/>
                <a:gd name="connsiteX118" fmla="*/ 1786000 w 2449768"/>
                <a:gd name="connsiteY118" fmla="*/ 1002685 h 1050628"/>
                <a:gd name="connsiteX119" fmla="*/ 1792076 w 2449768"/>
                <a:gd name="connsiteY119" fmla="*/ 978380 h 1050628"/>
                <a:gd name="connsiteX120" fmla="*/ 1803089 w 2449768"/>
                <a:gd name="connsiteY120" fmla="*/ 975722 h 1050628"/>
                <a:gd name="connsiteX121" fmla="*/ 2030944 w 2449768"/>
                <a:gd name="connsiteY121" fmla="*/ 969646 h 1050628"/>
                <a:gd name="connsiteX122" fmla="*/ 2044236 w 2449768"/>
                <a:gd name="connsiteY122" fmla="*/ 978380 h 1050628"/>
                <a:gd name="connsiteX123" fmla="*/ 2038160 w 2449768"/>
                <a:gd name="connsiteY123" fmla="*/ 1002685 h 1050628"/>
                <a:gd name="connsiteX124" fmla="*/ 2013855 w 2449768"/>
                <a:gd name="connsiteY124" fmla="*/ 996609 h 1050628"/>
                <a:gd name="connsiteX125" fmla="*/ 2019931 w 2449768"/>
                <a:gd name="connsiteY125" fmla="*/ 972304 h 1050628"/>
                <a:gd name="connsiteX126" fmla="*/ 2030944 w 2449768"/>
                <a:gd name="connsiteY126" fmla="*/ 969646 h 1050628"/>
                <a:gd name="connsiteX127" fmla="*/ 405581 w 2449768"/>
                <a:gd name="connsiteY127" fmla="*/ 966608 h 1050628"/>
                <a:gd name="connsiteX128" fmla="*/ 418873 w 2449768"/>
                <a:gd name="connsiteY128" fmla="*/ 975342 h 1050628"/>
                <a:gd name="connsiteX129" fmla="*/ 412797 w 2449768"/>
                <a:gd name="connsiteY129" fmla="*/ 999647 h 1050628"/>
                <a:gd name="connsiteX130" fmla="*/ 388492 w 2449768"/>
                <a:gd name="connsiteY130" fmla="*/ 993571 h 1050628"/>
                <a:gd name="connsiteX131" fmla="*/ 394568 w 2449768"/>
                <a:gd name="connsiteY131" fmla="*/ 969266 h 1050628"/>
                <a:gd name="connsiteX132" fmla="*/ 405581 w 2449768"/>
                <a:gd name="connsiteY132" fmla="*/ 966608 h 1050628"/>
                <a:gd name="connsiteX133" fmla="*/ 2225380 w 2449768"/>
                <a:gd name="connsiteY133" fmla="*/ 957494 h 1050628"/>
                <a:gd name="connsiteX134" fmla="*/ 2238671 w 2449768"/>
                <a:gd name="connsiteY134" fmla="*/ 966228 h 1050628"/>
                <a:gd name="connsiteX135" fmla="*/ 2232595 w 2449768"/>
                <a:gd name="connsiteY135" fmla="*/ 990533 h 1050628"/>
                <a:gd name="connsiteX136" fmla="*/ 2208290 w 2449768"/>
                <a:gd name="connsiteY136" fmla="*/ 984457 h 1050628"/>
                <a:gd name="connsiteX137" fmla="*/ 2214366 w 2449768"/>
                <a:gd name="connsiteY137" fmla="*/ 960152 h 1050628"/>
                <a:gd name="connsiteX138" fmla="*/ 2225380 w 2449768"/>
                <a:gd name="connsiteY138" fmla="*/ 957494 h 1050628"/>
                <a:gd name="connsiteX139" fmla="*/ 1927649 w 2449768"/>
                <a:gd name="connsiteY139" fmla="*/ 954456 h 1050628"/>
                <a:gd name="connsiteX140" fmla="*/ 1940941 w 2449768"/>
                <a:gd name="connsiteY140" fmla="*/ 963190 h 1050628"/>
                <a:gd name="connsiteX141" fmla="*/ 1934865 w 2449768"/>
                <a:gd name="connsiteY141" fmla="*/ 987495 h 1050628"/>
                <a:gd name="connsiteX142" fmla="*/ 1910560 w 2449768"/>
                <a:gd name="connsiteY142" fmla="*/ 981419 h 1050628"/>
                <a:gd name="connsiteX143" fmla="*/ 1916636 w 2449768"/>
                <a:gd name="connsiteY143" fmla="*/ 957114 h 1050628"/>
                <a:gd name="connsiteX144" fmla="*/ 1927649 w 2449768"/>
                <a:gd name="connsiteY144" fmla="*/ 954456 h 1050628"/>
                <a:gd name="connsiteX145" fmla="*/ 244564 w 2449768"/>
                <a:gd name="connsiteY145" fmla="*/ 954456 h 1050628"/>
                <a:gd name="connsiteX146" fmla="*/ 257856 w 2449768"/>
                <a:gd name="connsiteY146" fmla="*/ 963190 h 1050628"/>
                <a:gd name="connsiteX147" fmla="*/ 251780 w 2449768"/>
                <a:gd name="connsiteY147" fmla="*/ 987495 h 1050628"/>
                <a:gd name="connsiteX148" fmla="*/ 227475 w 2449768"/>
                <a:gd name="connsiteY148" fmla="*/ 981419 h 1050628"/>
                <a:gd name="connsiteX149" fmla="*/ 233551 w 2449768"/>
                <a:gd name="connsiteY149" fmla="*/ 957114 h 1050628"/>
                <a:gd name="connsiteX150" fmla="*/ 244564 w 2449768"/>
                <a:gd name="connsiteY150" fmla="*/ 954456 h 1050628"/>
                <a:gd name="connsiteX151" fmla="*/ 2431968 w 2449768"/>
                <a:gd name="connsiteY151" fmla="*/ 951418 h 1050628"/>
                <a:gd name="connsiteX152" fmla="*/ 2445260 w 2449768"/>
                <a:gd name="connsiteY152" fmla="*/ 960152 h 1050628"/>
                <a:gd name="connsiteX153" fmla="*/ 2439184 w 2449768"/>
                <a:gd name="connsiteY153" fmla="*/ 984457 h 1050628"/>
                <a:gd name="connsiteX154" fmla="*/ 2414879 w 2449768"/>
                <a:gd name="connsiteY154" fmla="*/ 978381 h 1050628"/>
                <a:gd name="connsiteX155" fmla="*/ 2420955 w 2449768"/>
                <a:gd name="connsiteY155" fmla="*/ 954076 h 1050628"/>
                <a:gd name="connsiteX156" fmla="*/ 2431968 w 2449768"/>
                <a:gd name="connsiteY156" fmla="*/ 951418 h 1050628"/>
                <a:gd name="connsiteX157" fmla="*/ 1553968 w 2449768"/>
                <a:gd name="connsiteY157" fmla="*/ 948380 h 1050628"/>
                <a:gd name="connsiteX158" fmla="*/ 1567259 w 2449768"/>
                <a:gd name="connsiteY158" fmla="*/ 957114 h 1050628"/>
                <a:gd name="connsiteX159" fmla="*/ 1561183 w 2449768"/>
                <a:gd name="connsiteY159" fmla="*/ 981419 h 1050628"/>
                <a:gd name="connsiteX160" fmla="*/ 1536879 w 2449768"/>
                <a:gd name="connsiteY160" fmla="*/ 975343 h 1050628"/>
                <a:gd name="connsiteX161" fmla="*/ 1542955 w 2449768"/>
                <a:gd name="connsiteY161" fmla="*/ 951038 h 1050628"/>
                <a:gd name="connsiteX162" fmla="*/ 1553968 w 2449768"/>
                <a:gd name="connsiteY162" fmla="*/ 948380 h 1050628"/>
                <a:gd name="connsiteX163" fmla="*/ 1222819 w 2449768"/>
                <a:gd name="connsiteY163" fmla="*/ 933189 h 1050628"/>
                <a:gd name="connsiteX164" fmla="*/ 1236111 w 2449768"/>
                <a:gd name="connsiteY164" fmla="*/ 941923 h 1050628"/>
                <a:gd name="connsiteX165" fmla="*/ 1230035 w 2449768"/>
                <a:gd name="connsiteY165" fmla="*/ 966228 h 1050628"/>
                <a:gd name="connsiteX166" fmla="*/ 1205730 w 2449768"/>
                <a:gd name="connsiteY166" fmla="*/ 960152 h 1050628"/>
                <a:gd name="connsiteX167" fmla="*/ 1211806 w 2449768"/>
                <a:gd name="connsiteY167" fmla="*/ 935847 h 1050628"/>
                <a:gd name="connsiteX168" fmla="*/ 1222819 w 2449768"/>
                <a:gd name="connsiteY168" fmla="*/ 933189 h 1050628"/>
                <a:gd name="connsiteX169" fmla="*/ 1031421 w 2449768"/>
                <a:gd name="connsiteY169" fmla="*/ 930151 h 1050628"/>
                <a:gd name="connsiteX170" fmla="*/ 1044713 w 2449768"/>
                <a:gd name="connsiteY170" fmla="*/ 938885 h 1050628"/>
                <a:gd name="connsiteX171" fmla="*/ 1038637 w 2449768"/>
                <a:gd name="connsiteY171" fmla="*/ 963190 h 1050628"/>
                <a:gd name="connsiteX172" fmla="*/ 1014332 w 2449768"/>
                <a:gd name="connsiteY172" fmla="*/ 957114 h 1050628"/>
                <a:gd name="connsiteX173" fmla="*/ 1020408 w 2449768"/>
                <a:gd name="connsiteY173" fmla="*/ 932809 h 1050628"/>
                <a:gd name="connsiteX174" fmla="*/ 1031421 w 2449768"/>
                <a:gd name="connsiteY174" fmla="*/ 930151 h 1050628"/>
                <a:gd name="connsiteX175" fmla="*/ 931165 w 2449768"/>
                <a:gd name="connsiteY175" fmla="*/ 930151 h 1050628"/>
                <a:gd name="connsiteX176" fmla="*/ 944457 w 2449768"/>
                <a:gd name="connsiteY176" fmla="*/ 938885 h 1050628"/>
                <a:gd name="connsiteX177" fmla="*/ 938381 w 2449768"/>
                <a:gd name="connsiteY177" fmla="*/ 963190 h 1050628"/>
                <a:gd name="connsiteX178" fmla="*/ 914076 w 2449768"/>
                <a:gd name="connsiteY178" fmla="*/ 957114 h 1050628"/>
                <a:gd name="connsiteX179" fmla="*/ 920152 w 2449768"/>
                <a:gd name="connsiteY179" fmla="*/ 932809 h 1050628"/>
                <a:gd name="connsiteX180" fmla="*/ 931165 w 2449768"/>
                <a:gd name="connsiteY180" fmla="*/ 930151 h 1050628"/>
                <a:gd name="connsiteX181" fmla="*/ 123041 w 2449768"/>
                <a:gd name="connsiteY181" fmla="*/ 930151 h 1050628"/>
                <a:gd name="connsiteX182" fmla="*/ 136333 w 2449768"/>
                <a:gd name="connsiteY182" fmla="*/ 938885 h 1050628"/>
                <a:gd name="connsiteX183" fmla="*/ 130257 w 2449768"/>
                <a:gd name="connsiteY183" fmla="*/ 963190 h 1050628"/>
                <a:gd name="connsiteX184" fmla="*/ 105952 w 2449768"/>
                <a:gd name="connsiteY184" fmla="*/ 957114 h 1050628"/>
                <a:gd name="connsiteX185" fmla="*/ 112028 w 2449768"/>
                <a:gd name="connsiteY185" fmla="*/ 932809 h 1050628"/>
                <a:gd name="connsiteX186" fmla="*/ 123041 w 2449768"/>
                <a:gd name="connsiteY186" fmla="*/ 930151 h 1050628"/>
                <a:gd name="connsiteX187" fmla="*/ 524065 w 2449768"/>
                <a:gd name="connsiteY187" fmla="*/ 917999 h 1050628"/>
                <a:gd name="connsiteX188" fmla="*/ 537357 w 2449768"/>
                <a:gd name="connsiteY188" fmla="*/ 926733 h 1050628"/>
                <a:gd name="connsiteX189" fmla="*/ 531281 w 2449768"/>
                <a:gd name="connsiteY189" fmla="*/ 951038 h 1050628"/>
                <a:gd name="connsiteX190" fmla="*/ 506976 w 2449768"/>
                <a:gd name="connsiteY190" fmla="*/ 944962 h 1050628"/>
                <a:gd name="connsiteX191" fmla="*/ 513052 w 2449768"/>
                <a:gd name="connsiteY191" fmla="*/ 920657 h 1050628"/>
                <a:gd name="connsiteX192" fmla="*/ 524065 w 2449768"/>
                <a:gd name="connsiteY192" fmla="*/ 917999 h 1050628"/>
                <a:gd name="connsiteX193" fmla="*/ 824833 w 2449768"/>
                <a:gd name="connsiteY193" fmla="*/ 911923 h 1050628"/>
                <a:gd name="connsiteX194" fmla="*/ 838125 w 2449768"/>
                <a:gd name="connsiteY194" fmla="*/ 920657 h 1050628"/>
                <a:gd name="connsiteX195" fmla="*/ 832049 w 2449768"/>
                <a:gd name="connsiteY195" fmla="*/ 944962 h 1050628"/>
                <a:gd name="connsiteX196" fmla="*/ 807744 w 2449768"/>
                <a:gd name="connsiteY196" fmla="*/ 938886 h 1050628"/>
                <a:gd name="connsiteX197" fmla="*/ 813820 w 2449768"/>
                <a:gd name="connsiteY197" fmla="*/ 914581 h 1050628"/>
                <a:gd name="connsiteX198" fmla="*/ 824833 w 2449768"/>
                <a:gd name="connsiteY198" fmla="*/ 911923 h 1050628"/>
                <a:gd name="connsiteX199" fmla="*/ 2137276 w 2449768"/>
                <a:gd name="connsiteY199" fmla="*/ 905847 h 1050628"/>
                <a:gd name="connsiteX200" fmla="*/ 2150567 w 2449768"/>
                <a:gd name="connsiteY200" fmla="*/ 914581 h 1050628"/>
                <a:gd name="connsiteX201" fmla="*/ 2144491 w 2449768"/>
                <a:gd name="connsiteY201" fmla="*/ 938886 h 1050628"/>
                <a:gd name="connsiteX202" fmla="*/ 2120187 w 2449768"/>
                <a:gd name="connsiteY202" fmla="*/ 932810 h 1050628"/>
                <a:gd name="connsiteX203" fmla="*/ 2126263 w 2449768"/>
                <a:gd name="connsiteY203" fmla="*/ 908505 h 1050628"/>
                <a:gd name="connsiteX204" fmla="*/ 2137276 w 2449768"/>
                <a:gd name="connsiteY204" fmla="*/ 905847 h 1050628"/>
                <a:gd name="connsiteX205" fmla="*/ 630397 w 2449768"/>
                <a:gd name="connsiteY205" fmla="*/ 905847 h 1050628"/>
                <a:gd name="connsiteX206" fmla="*/ 643689 w 2449768"/>
                <a:gd name="connsiteY206" fmla="*/ 914581 h 1050628"/>
                <a:gd name="connsiteX207" fmla="*/ 637613 w 2449768"/>
                <a:gd name="connsiteY207" fmla="*/ 938886 h 1050628"/>
                <a:gd name="connsiteX208" fmla="*/ 613308 w 2449768"/>
                <a:gd name="connsiteY208" fmla="*/ 932810 h 1050628"/>
                <a:gd name="connsiteX209" fmla="*/ 619384 w 2449768"/>
                <a:gd name="connsiteY209" fmla="*/ 908505 h 1050628"/>
                <a:gd name="connsiteX210" fmla="*/ 630397 w 2449768"/>
                <a:gd name="connsiteY210" fmla="*/ 905847 h 1050628"/>
                <a:gd name="connsiteX211" fmla="*/ 1332189 w 2449768"/>
                <a:gd name="connsiteY211" fmla="*/ 896733 h 1050628"/>
                <a:gd name="connsiteX212" fmla="*/ 1345481 w 2449768"/>
                <a:gd name="connsiteY212" fmla="*/ 905467 h 1050628"/>
                <a:gd name="connsiteX213" fmla="*/ 1339405 w 2449768"/>
                <a:gd name="connsiteY213" fmla="*/ 929772 h 1050628"/>
                <a:gd name="connsiteX214" fmla="*/ 1315100 w 2449768"/>
                <a:gd name="connsiteY214" fmla="*/ 923696 h 1050628"/>
                <a:gd name="connsiteX215" fmla="*/ 1321176 w 2449768"/>
                <a:gd name="connsiteY215" fmla="*/ 899391 h 1050628"/>
                <a:gd name="connsiteX216" fmla="*/ 1332189 w 2449768"/>
                <a:gd name="connsiteY216" fmla="*/ 896733 h 1050628"/>
                <a:gd name="connsiteX217" fmla="*/ 724577 w 2449768"/>
                <a:gd name="connsiteY217" fmla="*/ 890656 h 1050628"/>
                <a:gd name="connsiteX218" fmla="*/ 737869 w 2449768"/>
                <a:gd name="connsiteY218" fmla="*/ 899390 h 1050628"/>
                <a:gd name="connsiteX219" fmla="*/ 731793 w 2449768"/>
                <a:gd name="connsiteY219" fmla="*/ 923695 h 1050628"/>
                <a:gd name="connsiteX220" fmla="*/ 707488 w 2449768"/>
                <a:gd name="connsiteY220" fmla="*/ 917619 h 1050628"/>
                <a:gd name="connsiteX221" fmla="*/ 713564 w 2449768"/>
                <a:gd name="connsiteY221" fmla="*/ 893314 h 1050628"/>
                <a:gd name="connsiteX222" fmla="*/ 724577 w 2449768"/>
                <a:gd name="connsiteY222" fmla="*/ 890656 h 1050628"/>
                <a:gd name="connsiteX223" fmla="*/ 1435484 w 2449768"/>
                <a:gd name="connsiteY223" fmla="*/ 884580 h 1050628"/>
                <a:gd name="connsiteX224" fmla="*/ 1448776 w 2449768"/>
                <a:gd name="connsiteY224" fmla="*/ 893314 h 1050628"/>
                <a:gd name="connsiteX225" fmla="*/ 1442700 w 2449768"/>
                <a:gd name="connsiteY225" fmla="*/ 917619 h 1050628"/>
                <a:gd name="connsiteX226" fmla="*/ 1418395 w 2449768"/>
                <a:gd name="connsiteY226" fmla="*/ 911543 h 1050628"/>
                <a:gd name="connsiteX227" fmla="*/ 1424471 w 2449768"/>
                <a:gd name="connsiteY227" fmla="*/ 887238 h 1050628"/>
                <a:gd name="connsiteX228" fmla="*/ 1435484 w 2449768"/>
                <a:gd name="connsiteY228" fmla="*/ 884580 h 1050628"/>
                <a:gd name="connsiteX229" fmla="*/ 1131677 w 2449768"/>
                <a:gd name="connsiteY229" fmla="*/ 884580 h 1050628"/>
                <a:gd name="connsiteX230" fmla="*/ 1144969 w 2449768"/>
                <a:gd name="connsiteY230" fmla="*/ 893314 h 1050628"/>
                <a:gd name="connsiteX231" fmla="*/ 1138893 w 2449768"/>
                <a:gd name="connsiteY231" fmla="*/ 917619 h 1050628"/>
                <a:gd name="connsiteX232" fmla="*/ 1114588 w 2449768"/>
                <a:gd name="connsiteY232" fmla="*/ 911543 h 1050628"/>
                <a:gd name="connsiteX233" fmla="*/ 1120664 w 2449768"/>
                <a:gd name="connsiteY233" fmla="*/ 887238 h 1050628"/>
                <a:gd name="connsiteX234" fmla="*/ 1131677 w 2449768"/>
                <a:gd name="connsiteY234" fmla="*/ 884580 h 1050628"/>
                <a:gd name="connsiteX235" fmla="*/ 1757518 w 2449768"/>
                <a:gd name="connsiteY235" fmla="*/ 881542 h 1050628"/>
                <a:gd name="connsiteX236" fmla="*/ 1770810 w 2449768"/>
                <a:gd name="connsiteY236" fmla="*/ 890276 h 1050628"/>
                <a:gd name="connsiteX237" fmla="*/ 1764734 w 2449768"/>
                <a:gd name="connsiteY237" fmla="*/ 914581 h 1050628"/>
                <a:gd name="connsiteX238" fmla="*/ 1740429 w 2449768"/>
                <a:gd name="connsiteY238" fmla="*/ 908505 h 1050628"/>
                <a:gd name="connsiteX239" fmla="*/ 1746505 w 2449768"/>
                <a:gd name="connsiteY239" fmla="*/ 884200 h 1050628"/>
                <a:gd name="connsiteX240" fmla="*/ 1757518 w 2449768"/>
                <a:gd name="connsiteY240" fmla="*/ 881542 h 1050628"/>
                <a:gd name="connsiteX241" fmla="*/ 1654224 w 2449768"/>
                <a:gd name="connsiteY241" fmla="*/ 881542 h 1050628"/>
                <a:gd name="connsiteX242" fmla="*/ 1667516 w 2449768"/>
                <a:gd name="connsiteY242" fmla="*/ 890276 h 1050628"/>
                <a:gd name="connsiteX243" fmla="*/ 1661440 w 2449768"/>
                <a:gd name="connsiteY243" fmla="*/ 914581 h 1050628"/>
                <a:gd name="connsiteX244" fmla="*/ 1637135 w 2449768"/>
                <a:gd name="connsiteY244" fmla="*/ 908505 h 1050628"/>
                <a:gd name="connsiteX245" fmla="*/ 1643211 w 2449768"/>
                <a:gd name="connsiteY245" fmla="*/ 884200 h 1050628"/>
                <a:gd name="connsiteX246" fmla="*/ 1654224 w 2449768"/>
                <a:gd name="connsiteY246" fmla="*/ 881542 h 1050628"/>
                <a:gd name="connsiteX247" fmla="*/ 2346903 w 2449768"/>
                <a:gd name="connsiteY247" fmla="*/ 878504 h 1050628"/>
                <a:gd name="connsiteX248" fmla="*/ 2360194 w 2449768"/>
                <a:gd name="connsiteY248" fmla="*/ 887238 h 1050628"/>
                <a:gd name="connsiteX249" fmla="*/ 2354118 w 2449768"/>
                <a:gd name="connsiteY249" fmla="*/ 911543 h 1050628"/>
                <a:gd name="connsiteX250" fmla="*/ 2329813 w 2449768"/>
                <a:gd name="connsiteY250" fmla="*/ 905467 h 1050628"/>
                <a:gd name="connsiteX251" fmla="*/ 2335889 w 2449768"/>
                <a:gd name="connsiteY251" fmla="*/ 881162 h 1050628"/>
                <a:gd name="connsiteX252" fmla="*/ 2346903 w 2449768"/>
                <a:gd name="connsiteY252" fmla="*/ 878504 h 1050628"/>
                <a:gd name="connsiteX253" fmla="*/ 320515 w 2449768"/>
                <a:gd name="connsiteY253" fmla="*/ 872428 h 1050628"/>
                <a:gd name="connsiteX254" fmla="*/ 333807 w 2449768"/>
                <a:gd name="connsiteY254" fmla="*/ 881162 h 1050628"/>
                <a:gd name="connsiteX255" fmla="*/ 327731 w 2449768"/>
                <a:gd name="connsiteY255" fmla="*/ 905467 h 1050628"/>
                <a:gd name="connsiteX256" fmla="*/ 303426 w 2449768"/>
                <a:gd name="connsiteY256" fmla="*/ 899391 h 1050628"/>
                <a:gd name="connsiteX257" fmla="*/ 309502 w 2449768"/>
                <a:gd name="connsiteY257" fmla="*/ 875086 h 1050628"/>
                <a:gd name="connsiteX258" fmla="*/ 320515 w 2449768"/>
                <a:gd name="connsiteY258" fmla="*/ 872428 h 1050628"/>
                <a:gd name="connsiteX259" fmla="*/ 1876003 w 2449768"/>
                <a:gd name="connsiteY259" fmla="*/ 866352 h 1050628"/>
                <a:gd name="connsiteX260" fmla="*/ 1889294 w 2449768"/>
                <a:gd name="connsiteY260" fmla="*/ 875086 h 1050628"/>
                <a:gd name="connsiteX261" fmla="*/ 1883218 w 2449768"/>
                <a:gd name="connsiteY261" fmla="*/ 899391 h 1050628"/>
                <a:gd name="connsiteX262" fmla="*/ 1858913 w 2449768"/>
                <a:gd name="connsiteY262" fmla="*/ 893315 h 1050628"/>
                <a:gd name="connsiteX263" fmla="*/ 1864989 w 2449768"/>
                <a:gd name="connsiteY263" fmla="*/ 869010 h 1050628"/>
                <a:gd name="connsiteX264" fmla="*/ 1876003 w 2449768"/>
                <a:gd name="connsiteY264" fmla="*/ 866352 h 1050628"/>
                <a:gd name="connsiteX265" fmla="*/ 2000563 w 2449768"/>
                <a:gd name="connsiteY265" fmla="*/ 857238 h 1050628"/>
                <a:gd name="connsiteX266" fmla="*/ 2013855 w 2449768"/>
                <a:gd name="connsiteY266" fmla="*/ 865972 h 1050628"/>
                <a:gd name="connsiteX267" fmla="*/ 2007779 w 2449768"/>
                <a:gd name="connsiteY267" fmla="*/ 890277 h 1050628"/>
                <a:gd name="connsiteX268" fmla="*/ 1983474 w 2449768"/>
                <a:gd name="connsiteY268" fmla="*/ 884201 h 1050628"/>
                <a:gd name="connsiteX269" fmla="*/ 1989550 w 2449768"/>
                <a:gd name="connsiteY269" fmla="*/ 859896 h 1050628"/>
                <a:gd name="connsiteX270" fmla="*/ 2000563 w 2449768"/>
                <a:gd name="connsiteY270" fmla="*/ 857238 h 1050628"/>
                <a:gd name="connsiteX271" fmla="*/ 420771 w 2449768"/>
                <a:gd name="connsiteY271" fmla="*/ 857238 h 1050628"/>
                <a:gd name="connsiteX272" fmla="*/ 434062 w 2449768"/>
                <a:gd name="connsiteY272" fmla="*/ 865972 h 1050628"/>
                <a:gd name="connsiteX273" fmla="*/ 427986 w 2449768"/>
                <a:gd name="connsiteY273" fmla="*/ 890277 h 1050628"/>
                <a:gd name="connsiteX274" fmla="*/ 403682 w 2449768"/>
                <a:gd name="connsiteY274" fmla="*/ 884201 h 1050628"/>
                <a:gd name="connsiteX275" fmla="*/ 409758 w 2449768"/>
                <a:gd name="connsiteY275" fmla="*/ 859896 h 1050628"/>
                <a:gd name="connsiteX276" fmla="*/ 420771 w 2449768"/>
                <a:gd name="connsiteY276" fmla="*/ 857238 h 1050628"/>
                <a:gd name="connsiteX277" fmla="*/ 2237532 w 2449768"/>
                <a:gd name="connsiteY277" fmla="*/ 848124 h 1050628"/>
                <a:gd name="connsiteX278" fmla="*/ 2250824 w 2449768"/>
                <a:gd name="connsiteY278" fmla="*/ 856858 h 1050628"/>
                <a:gd name="connsiteX279" fmla="*/ 2244748 w 2449768"/>
                <a:gd name="connsiteY279" fmla="*/ 881163 h 1050628"/>
                <a:gd name="connsiteX280" fmla="*/ 2220443 w 2449768"/>
                <a:gd name="connsiteY280" fmla="*/ 875087 h 1050628"/>
                <a:gd name="connsiteX281" fmla="*/ 2226519 w 2449768"/>
                <a:gd name="connsiteY281" fmla="*/ 850782 h 1050628"/>
                <a:gd name="connsiteX282" fmla="*/ 2237532 w 2449768"/>
                <a:gd name="connsiteY282" fmla="*/ 848124 h 1050628"/>
                <a:gd name="connsiteX283" fmla="*/ 211145 w 2449768"/>
                <a:gd name="connsiteY283" fmla="*/ 848124 h 1050628"/>
                <a:gd name="connsiteX284" fmla="*/ 224436 w 2449768"/>
                <a:gd name="connsiteY284" fmla="*/ 856858 h 1050628"/>
                <a:gd name="connsiteX285" fmla="*/ 218360 w 2449768"/>
                <a:gd name="connsiteY285" fmla="*/ 881163 h 1050628"/>
                <a:gd name="connsiteX286" fmla="*/ 194056 w 2449768"/>
                <a:gd name="connsiteY286" fmla="*/ 875087 h 1050628"/>
                <a:gd name="connsiteX287" fmla="*/ 200132 w 2449768"/>
                <a:gd name="connsiteY287" fmla="*/ 850782 h 1050628"/>
                <a:gd name="connsiteX288" fmla="*/ 211145 w 2449768"/>
                <a:gd name="connsiteY288" fmla="*/ 848124 h 1050628"/>
                <a:gd name="connsiteX289" fmla="*/ 1511435 w 2449768"/>
                <a:gd name="connsiteY289" fmla="*/ 839009 h 1050628"/>
                <a:gd name="connsiteX290" fmla="*/ 1524727 w 2449768"/>
                <a:gd name="connsiteY290" fmla="*/ 847743 h 1050628"/>
                <a:gd name="connsiteX291" fmla="*/ 1518651 w 2449768"/>
                <a:gd name="connsiteY291" fmla="*/ 872048 h 1050628"/>
                <a:gd name="connsiteX292" fmla="*/ 1494346 w 2449768"/>
                <a:gd name="connsiteY292" fmla="*/ 865972 h 1050628"/>
                <a:gd name="connsiteX293" fmla="*/ 1500422 w 2449768"/>
                <a:gd name="connsiteY293" fmla="*/ 841667 h 1050628"/>
                <a:gd name="connsiteX294" fmla="*/ 1511435 w 2449768"/>
                <a:gd name="connsiteY294" fmla="*/ 839009 h 1050628"/>
                <a:gd name="connsiteX295" fmla="*/ 1253200 w 2449768"/>
                <a:gd name="connsiteY295" fmla="*/ 826857 h 1050628"/>
                <a:gd name="connsiteX296" fmla="*/ 1266492 w 2449768"/>
                <a:gd name="connsiteY296" fmla="*/ 835591 h 1050628"/>
                <a:gd name="connsiteX297" fmla="*/ 1260416 w 2449768"/>
                <a:gd name="connsiteY297" fmla="*/ 859896 h 1050628"/>
                <a:gd name="connsiteX298" fmla="*/ 1236111 w 2449768"/>
                <a:gd name="connsiteY298" fmla="*/ 853820 h 1050628"/>
                <a:gd name="connsiteX299" fmla="*/ 1242187 w 2449768"/>
                <a:gd name="connsiteY299" fmla="*/ 829515 h 1050628"/>
                <a:gd name="connsiteX300" fmla="*/ 1253200 w 2449768"/>
                <a:gd name="connsiteY300" fmla="*/ 826857 h 1050628"/>
                <a:gd name="connsiteX301" fmla="*/ 2428930 w 2449768"/>
                <a:gd name="connsiteY301" fmla="*/ 814705 h 1050628"/>
                <a:gd name="connsiteX302" fmla="*/ 2442221 w 2449768"/>
                <a:gd name="connsiteY302" fmla="*/ 823439 h 1050628"/>
                <a:gd name="connsiteX303" fmla="*/ 2436145 w 2449768"/>
                <a:gd name="connsiteY303" fmla="*/ 847744 h 1050628"/>
                <a:gd name="connsiteX304" fmla="*/ 2411841 w 2449768"/>
                <a:gd name="connsiteY304" fmla="*/ 841668 h 1050628"/>
                <a:gd name="connsiteX305" fmla="*/ 2417917 w 2449768"/>
                <a:gd name="connsiteY305" fmla="*/ 817363 h 1050628"/>
                <a:gd name="connsiteX306" fmla="*/ 2428930 w 2449768"/>
                <a:gd name="connsiteY306" fmla="*/ 814705 h 1050628"/>
                <a:gd name="connsiteX307" fmla="*/ 991927 w 2449768"/>
                <a:gd name="connsiteY307" fmla="*/ 814705 h 1050628"/>
                <a:gd name="connsiteX308" fmla="*/ 1005218 w 2449768"/>
                <a:gd name="connsiteY308" fmla="*/ 823439 h 1050628"/>
                <a:gd name="connsiteX309" fmla="*/ 999142 w 2449768"/>
                <a:gd name="connsiteY309" fmla="*/ 847744 h 1050628"/>
                <a:gd name="connsiteX310" fmla="*/ 974838 w 2449768"/>
                <a:gd name="connsiteY310" fmla="*/ 841668 h 1050628"/>
                <a:gd name="connsiteX311" fmla="*/ 980914 w 2449768"/>
                <a:gd name="connsiteY311" fmla="*/ 817363 h 1050628"/>
                <a:gd name="connsiteX312" fmla="*/ 991927 w 2449768"/>
                <a:gd name="connsiteY312" fmla="*/ 814705 h 1050628"/>
                <a:gd name="connsiteX313" fmla="*/ 894709 w 2449768"/>
                <a:gd name="connsiteY313" fmla="*/ 814705 h 1050628"/>
                <a:gd name="connsiteX314" fmla="*/ 908001 w 2449768"/>
                <a:gd name="connsiteY314" fmla="*/ 823439 h 1050628"/>
                <a:gd name="connsiteX315" fmla="*/ 901925 w 2449768"/>
                <a:gd name="connsiteY315" fmla="*/ 847744 h 1050628"/>
                <a:gd name="connsiteX316" fmla="*/ 877620 w 2449768"/>
                <a:gd name="connsiteY316" fmla="*/ 841668 h 1050628"/>
                <a:gd name="connsiteX317" fmla="*/ 883696 w 2449768"/>
                <a:gd name="connsiteY317" fmla="*/ 817363 h 1050628"/>
                <a:gd name="connsiteX318" fmla="*/ 894709 w 2449768"/>
                <a:gd name="connsiteY318" fmla="*/ 814705 h 1050628"/>
                <a:gd name="connsiteX319" fmla="*/ 2088668 w 2449768"/>
                <a:gd name="connsiteY319" fmla="*/ 805591 h 1050628"/>
                <a:gd name="connsiteX320" fmla="*/ 2101959 w 2449768"/>
                <a:gd name="connsiteY320" fmla="*/ 814325 h 1050628"/>
                <a:gd name="connsiteX321" fmla="*/ 2095883 w 2449768"/>
                <a:gd name="connsiteY321" fmla="*/ 838630 h 1050628"/>
                <a:gd name="connsiteX322" fmla="*/ 2071578 w 2449768"/>
                <a:gd name="connsiteY322" fmla="*/ 832554 h 1050628"/>
                <a:gd name="connsiteX323" fmla="*/ 2077654 w 2449768"/>
                <a:gd name="connsiteY323" fmla="*/ 808249 h 1050628"/>
                <a:gd name="connsiteX324" fmla="*/ 2088668 w 2449768"/>
                <a:gd name="connsiteY324" fmla="*/ 805591 h 1050628"/>
                <a:gd name="connsiteX325" fmla="*/ 575712 w 2449768"/>
                <a:gd name="connsiteY325" fmla="*/ 802553 h 1050628"/>
                <a:gd name="connsiteX326" fmla="*/ 589004 w 2449768"/>
                <a:gd name="connsiteY326" fmla="*/ 811287 h 1050628"/>
                <a:gd name="connsiteX327" fmla="*/ 582928 w 2449768"/>
                <a:gd name="connsiteY327" fmla="*/ 835592 h 1050628"/>
                <a:gd name="connsiteX328" fmla="*/ 558623 w 2449768"/>
                <a:gd name="connsiteY328" fmla="*/ 829516 h 1050628"/>
                <a:gd name="connsiteX329" fmla="*/ 564699 w 2449768"/>
                <a:gd name="connsiteY329" fmla="*/ 805211 h 1050628"/>
                <a:gd name="connsiteX330" fmla="*/ 575712 w 2449768"/>
                <a:gd name="connsiteY330" fmla="*/ 802553 h 1050628"/>
                <a:gd name="connsiteX331" fmla="*/ 1602577 w 2449768"/>
                <a:gd name="connsiteY331" fmla="*/ 796477 h 1050628"/>
                <a:gd name="connsiteX332" fmla="*/ 1615869 w 2449768"/>
                <a:gd name="connsiteY332" fmla="*/ 805211 h 1050628"/>
                <a:gd name="connsiteX333" fmla="*/ 1609793 w 2449768"/>
                <a:gd name="connsiteY333" fmla="*/ 829516 h 1050628"/>
                <a:gd name="connsiteX334" fmla="*/ 1585488 w 2449768"/>
                <a:gd name="connsiteY334" fmla="*/ 823440 h 1050628"/>
                <a:gd name="connsiteX335" fmla="*/ 1591564 w 2449768"/>
                <a:gd name="connsiteY335" fmla="*/ 799135 h 1050628"/>
                <a:gd name="connsiteX336" fmla="*/ 1602577 w 2449768"/>
                <a:gd name="connsiteY336" fmla="*/ 796477 h 1050628"/>
                <a:gd name="connsiteX337" fmla="*/ 1104335 w 2449768"/>
                <a:gd name="connsiteY337" fmla="*/ 793438 h 1050628"/>
                <a:gd name="connsiteX338" fmla="*/ 1117627 w 2449768"/>
                <a:gd name="connsiteY338" fmla="*/ 802172 h 1050628"/>
                <a:gd name="connsiteX339" fmla="*/ 1111551 w 2449768"/>
                <a:gd name="connsiteY339" fmla="*/ 826477 h 1050628"/>
                <a:gd name="connsiteX340" fmla="*/ 1087246 w 2449768"/>
                <a:gd name="connsiteY340" fmla="*/ 820401 h 1050628"/>
                <a:gd name="connsiteX341" fmla="*/ 1093322 w 2449768"/>
                <a:gd name="connsiteY341" fmla="*/ 796096 h 1050628"/>
                <a:gd name="connsiteX342" fmla="*/ 1104335 w 2449768"/>
                <a:gd name="connsiteY342" fmla="*/ 793438 h 1050628"/>
                <a:gd name="connsiteX343" fmla="*/ 791415 w 2449768"/>
                <a:gd name="connsiteY343" fmla="*/ 793438 h 1050628"/>
                <a:gd name="connsiteX344" fmla="*/ 804707 w 2449768"/>
                <a:gd name="connsiteY344" fmla="*/ 802172 h 1050628"/>
                <a:gd name="connsiteX345" fmla="*/ 798631 w 2449768"/>
                <a:gd name="connsiteY345" fmla="*/ 826477 h 1050628"/>
                <a:gd name="connsiteX346" fmla="*/ 774326 w 2449768"/>
                <a:gd name="connsiteY346" fmla="*/ 820401 h 1050628"/>
                <a:gd name="connsiteX347" fmla="*/ 780402 w 2449768"/>
                <a:gd name="connsiteY347" fmla="*/ 796096 h 1050628"/>
                <a:gd name="connsiteX348" fmla="*/ 791415 w 2449768"/>
                <a:gd name="connsiteY348" fmla="*/ 793438 h 1050628"/>
                <a:gd name="connsiteX349" fmla="*/ 1371684 w 2449768"/>
                <a:gd name="connsiteY349" fmla="*/ 784324 h 1050628"/>
                <a:gd name="connsiteX350" fmla="*/ 1384976 w 2449768"/>
                <a:gd name="connsiteY350" fmla="*/ 793058 h 1050628"/>
                <a:gd name="connsiteX351" fmla="*/ 1378900 w 2449768"/>
                <a:gd name="connsiteY351" fmla="*/ 817363 h 1050628"/>
                <a:gd name="connsiteX352" fmla="*/ 1354595 w 2449768"/>
                <a:gd name="connsiteY352" fmla="*/ 811287 h 1050628"/>
                <a:gd name="connsiteX353" fmla="*/ 1360671 w 2449768"/>
                <a:gd name="connsiteY353" fmla="*/ 786982 h 1050628"/>
                <a:gd name="connsiteX354" fmla="*/ 1371684 w 2449768"/>
                <a:gd name="connsiteY354" fmla="*/ 784324 h 1050628"/>
                <a:gd name="connsiteX355" fmla="*/ 472418 w 2449768"/>
                <a:gd name="connsiteY355" fmla="*/ 781286 h 1050628"/>
                <a:gd name="connsiteX356" fmla="*/ 485710 w 2449768"/>
                <a:gd name="connsiteY356" fmla="*/ 790020 h 1050628"/>
                <a:gd name="connsiteX357" fmla="*/ 479634 w 2449768"/>
                <a:gd name="connsiteY357" fmla="*/ 814325 h 1050628"/>
                <a:gd name="connsiteX358" fmla="*/ 455329 w 2449768"/>
                <a:gd name="connsiteY358" fmla="*/ 808249 h 1050628"/>
                <a:gd name="connsiteX359" fmla="*/ 461405 w 2449768"/>
                <a:gd name="connsiteY359" fmla="*/ 783944 h 1050628"/>
                <a:gd name="connsiteX360" fmla="*/ 472418 w 2449768"/>
                <a:gd name="connsiteY360" fmla="*/ 781286 h 1050628"/>
                <a:gd name="connsiteX361" fmla="*/ 1803089 w 2449768"/>
                <a:gd name="connsiteY361" fmla="*/ 778248 h 1050628"/>
                <a:gd name="connsiteX362" fmla="*/ 1816381 w 2449768"/>
                <a:gd name="connsiteY362" fmla="*/ 786982 h 1050628"/>
                <a:gd name="connsiteX363" fmla="*/ 1810305 w 2449768"/>
                <a:gd name="connsiteY363" fmla="*/ 811287 h 1050628"/>
                <a:gd name="connsiteX364" fmla="*/ 1786000 w 2449768"/>
                <a:gd name="connsiteY364" fmla="*/ 805211 h 1050628"/>
                <a:gd name="connsiteX365" fmla="*/ 1792076 w 2449768"/>
                <a:gd name="connsiteY365" fmla="*/ 780906 h 1050628"/>
                <a:gd name="connsiteX366" fmla="*/ 1803089 w 2449768"/>
                <a:gd name="connsiteY366" fmla="*/ 778248 h 1050628"/>
                <a:gd name="connsiteX367" fmla="*/ 675968 w 2449768"/>
                <a:gd name="connsiteY367" fmla="*/ 772172 h 1050628"/>
                <a:gd name="connsiteX368" fmla="*/ 689260 w 2449768"/>
                <a:gd name="connsiteY368" fmla="*/ 780906 h 1050628"/>
                <a:gd name="connsiteX369" fmla="*/ 683184 w 2449768"/>
                <a:gd name="connsiteY369" fmla="*/ 805211 h 1050628"/>
                <a:gd name="connsiteX370" fmla="*/ 658879 w 2449768"/>
                <a:gd name="connsiteY370" fmla="*/ 799135 h 1050628"/>
                <a:gd name="connsiteX371" fmla="*/ 664955 w 2449768"/>
                <a:gd name="connsiteY371" fmla="*/ 774830 h 1050628"/>
                <a:gd name="connsiteX372" fmla="*/ 675968 w 2449768"/>
                <a:gd name="connsiteY372" fmla="*/ 772172 h 1050628"/>
                <a:gd name="connsiteX373" fmla="*/ 302287 w 2449768"/>
                <a:gd name="connsiteY373" fmla="*/ 769134 h 1050628"/>
                <a:gd name="connsiteX374" fmla="*/ 315579 w 2449768"/>
                <a:gd name="connsiteY374" fmla="*/ 777868 h 1050628"/>
                <a:gd name="connsiteX375" fmla="*/ 309503 w 2449768"/>
                <a:gd name="connsiteY375" fmla="*/ 802173 h 1050628"/>
                <a:gd name="connsiteX376" fmla="*/ 285198 w 2449768"/>
                <a:gd name="connsiteY376" fmla="*/ 796097 h 1050628"/>
                <a:gd name="connsiteX377" fmla="*/ 291274 w 2449768"/>
                <a:gd name="connsiteY377" fmla="*/ 771792 h 1050628"/>
                <a:gd name="connsiteX378" fmla="*/ 302287 w 2449768"/>
                <a:gd name="connsiteY378" fmla="*/ 769134 h 1050628"/>
                <a:gd name="connsiteX379" fmla="*/ 2313484 w 2449768"/>
                <a:gd name="connsiteY379" fmla="*/ 766096 h 1050628"/>
                <a:gd name="connsiteX380" fmla="*/ 2326775 w 2449768"/>
                <a:gd name="connsiteY380" fmla="*/ 774830 h 1050628"/>
                <a:gd name="connsiteX381" fmla="*/ 2320699 w 2449768"/>
                <a:gd name="connsiteY381" fmla="*/ 799135 h 1050628"/>
                <a:gd name="connsiteX382" fmla="*/ 2296395 w 2449768"/>
                <a:gd name="connsiteY382" fmla="*/ 793059 h 1050628"/>
                <a:gd name="connsiteX383" fmla="*/ 2302471 w 2449768"/>
                <a:gd name="connsiteY383" fmla="*/ 768754 h 1050628"/>
                <a:gd name="connsiteX384" fmla="*/ 2313484 w 2449768"/>
                <a:gd name="connsiteY384" fmla="*/ 766096 h 1050628"/>
                <a:gd name="connsiteX385" fmla="*/ 1921574 w 2449768"/>
                <a:gd name="connsiteY385" fmla="*/ 766096 h 1050628"/>
                <a:gd name="connsiteX386" fmla="*/ 1934865 w 2449768"/>
                <a:gd name="connsiteY386" fmla="*/ 774830 h 1050628"/>
                <a:gd name="connsiteX387" fmla="*/ 1928789 w 2449768"/>
                <a:gd name="connsiteY387" fmla="*/ 799135 h 1050628"/>
                <a:gd name="connsiteX388" fmla="*/ 1904485 w 2449768"/>
                <a:gd name="connsiteY388" fmla="*/ 793059 h 1050628"/>
                <a:gd name="connsiteX389" fmla="*/ 1910561 w 2449768"/>
                <a:gd name="connsiteY389" fmla="*/ 768754 h 1050628"/>
                <a:gd name="connsiteX390" fmla="*/ 1921574 w 2449768"/>
                <a:gd name="connsiteY390" fmla="*/ 766096 h 1050628"/>
                <a:gd name="connsiteX391" fmla="*/ 2176771 w 2449768"/>
                <a:gd name="connsiteY391" fmla="*/ 756982 h 1050628"/>
                <a:gd name="connsiteX392" fmla="*/ 2190062 w 2449768"/>
                <a:gd name="connsiteY392" fmla="*/ 765716 h 1050628"/>
                <a:gd name="connsiteX393" fmla="*/ 2183986 w 2449768"/>
                <a:gd name="connsiteY393" fmla="*/ 790021 h 1050628"/>
                <a:gd name="connsiteX394" fmla="*/ 2159682 w 2449768"/>
                <a:gd name="connsiteY394" fmla="*/ 783945 h 1050628"/>
                <a:gd name="connsiteX395" fmla="*/ 2165758 w 2449768"/>
                <a:gd name="connsiteY395" fmla="*/ 759640 h 1050628"/>
                <a:gd name="connsiteX396" fmla="*/ 2176771 w 2449768"/>
                <a:gd name="connsiteY396" fmla="*/ 756982 h 1050628"/>
                <a:gd name="connsiteX397" fmla="*/ 1702833 w 2449768"/>
                <a:gd name="connsiteY397" fmla="*/ 750906 h 1050628"/>
                <a:gd name="connsiteX398" fmla="*/ 1716125 w 2449768"/>
                <a:gd name="connsiteY398" fmla="*/ 759640 h 1050628"/>
                <a:gd name="connsiteX399" fmla="*/ 1710049 w 2449768"/>
                <a:gd name="connsiteY399" fmla="*/ 783945 h 1050628"/>
                <a:gd name="connsiteX400" fmla="*/ 1685744 w 2449768"/>
                <a:gd name="connsiteY400" fmla="*/ 777869 h 1050628"/>
                <a:gd name="connsiteX401" fmla="*/ 1691820 w 2449768"/>
                <a:gd name="connsiteY401" fmla="*/ 753564 h 1050628"/>
                <a:gd name="connsiteX402" fmla="*/ 1702833 w 2449768"/>
                <a:gd name="connsiteY402" fmla="*/ 750906 h 1050628"/>
                <a:gd name="connsiteX403" fmla="*/ 1210667 w 2449768"/>
                <a:gd name="connsiteY403" fmla="*/ 741791 h 1050628"/>
                <a:gd name="connsiteX404" fmla="*/ 1223959 w 2449768"/>
                <a:gd name="connsiteY404" fmla="*/ 750525 h 1050628"/>
                <a:gd name="connsiteX405" fmla="*/ 1217883 w 2449768"/>
                <a:gd name="connsiteY405" fmla="*/ 774830 h 1050628"/>
                <a:gd name="connsiteX406" fmla="*/ 1193578 w 2449768"/>
                <a:gd name="connsiteY406" fmla="*/ 768754 h 1050628"/>
                <a:gd name="connsiteX407" fmla="*/ 1199654 w 2449768"/>
                <a:gd name="connsiteY407" fmla="*/ 744449 h 1050628"/>
                <a:gd name="connsiteX408" fmla="*/ 1210667 w 2449768"/>
                <a:gd name="connsiteY408" fmla="*/ 741791 h 1050628"/>
                <a:gd name="connsiteX409" fmla="*/ 1450674 w 2449768"/>
                <a:gd name="connsiteY409" fmla="*/ 723563 h 1050628"/>
                <a:gd name="connsiteX410" fmla="*/ 1463966 w 2449768"/>
                <a:gd name="connsiteY410" fmla="*/ 732297 h 1050628"/>
                <a:gd name="connsiteX411" fmla="*/ 1457890 w 2449768"/>
                <a:gd name="connsiteY411" fmla="*/ 756602 h 1050628"/>
                <a:gd name="connsiteX412" fmla="*/ 1433585 w 2449768"/>
                <a:gd name="connsiteY412" fmla="*/ 750526 h 1050628"/>
                <a:gd name="connsiteX413" fmla="*/ 1439661 w 2449768"/>
                <a:gd name="connsiteY413" fmla="*/ 726221 h 1050628"/>
                <a:gd name="connsiteX414" fmla="*/ 1450674 w 2449768"/>
                <a:gd name="connsiteY414" fmla="*/ 723563 h 1050628"/>
                <a:gd name="connsiteX415" fmla="*/ 2021829 w 2449768"/>
                <a:gd name="connsiteY415" fmla="*/ 720525 h 1050628"/>
                <a:gd name="connsiteX416" fmla="*/ 2035121 w 2449768"/>
                <a:gd name="connsiteY416" fmla="*/ 729259 h 1050628"/>
                <a:gd name="connsiteX417" fmla="*/ 2029045 w 2449768"/>
                <a:gd name="connsiteY417" fmla="*/ 753564 h 1050628"/>
                <a:gd name="connsiteX418" fmla="*/ 2004740 w 2449768"/>
                <a:gd name="connsiteY418" fmla="*/ 747488 h 1050628"/>
                <a:gd name="connsiteX419" fmla="*/ 2010816 w 2449768"/>
                <a:gd name="connsiteY419" fmla="*/ 723183 h 1050628"/>
                <a:gd name="connsiteX420" fmla="*/ 2021829 w 2449768"/>
                <a:gd name="connsiteY420" fmla="*/ 720525 h 1050628"/>
                <a:gd name="connsiteX421" fmla="*/ 387352 w 2449768"/>
                <a:gd name="connsiteY421" fmla="*/ 720525 h 1050628"/>
                <a:gd name="connsiteX422" fmla="*/ 400644 w 2449768"/>
                <a:gd name="connsiteY422" fmla="*/ 729259 h 1050628"/>
                <a:gd name="connsiteX423" fmla="*/ 394568 w 2449768"/>
                <a:gd name="connsiteY423" fmla="*/ 753564 h 1050628"/>
                <a:gd name="connsiteX424" fmla="*/ 370263 w 2449768"/>
                <a:gd name="connsiteY424" fmla="*/ 747488 h 1050628"/>
                <a:gd name="connsiteX425" fmla="*/ 376339 w 2449768"/>
                <a:gd name="connsiteY425" fmla="*/ 723183 h 1050628"/>
                <a:gd name="connsiteX426" fmla="*/ 387352 w 2449768"/>
                <a:gd name="connsiteY426" fmla="*/ 720525 h 1050628"/>
                <a:gd name="connsiteX427" fmla="*/ 1049650 w 2449768"/>
                <a:gd name="connsiteY427" fmla="*/ 702297 h 1050628"/>
                <a:gd name="connsiteX428" fmla="*/ 1062942 w 2449768"/>
                <a:gd name="connsiteY428" fmla="*/ 711031 h 1050628"/>
                <a:gd name="connsiteX429" fmla="*/ 1056866 w 2449768"/>
                <a:gd name="connsiteY429" fmla="*/ 735336 h 1050628"/>
                <a:gd name="connsiteX430" fmla="*/ 1032561 w 2449768"/>
                <a:gd name="connsiteY430" fmla="*/ 729260 h 1050628"/>
                <a:gd name="connsiteX431" fmla="*/ 1038637 w 2449768"/>
                <a:gd name="connsiteY431" fmla="*/ 704955 h 1050628"/>
                <a:gd name="connsiteX432" fmla="*/ 1049650 w 2449768"/>
                <a:gd name="connsiteY432" fmla="*/ 702297 h 1050628"/>
                <a:gd name="connsiteX433" fmla="*/ 931165 w 2449768"/>
                <a:gd name="connsiteY433" fmla="*/ 702297 h 1050628"/>
                <a:gd name="connsiteX434" fmla="*/ 944457 w 2449768"/>
                <a:gd name="connsiteY434" fmla="*/ 711031 h 1050628"/>
                <a:gd name="connsiteX435" fmla="*/ 938381 w 2449768"/>
                <a:gd name="connsiteY435" fmla="*/ 735336 h 1050628"/>
                <a:gd name="connsiteX436" fmla="*/ 914076 w 2449768"/>
                <a:gd name="connsiteY436" fmla="*/ 729260 h 1050628"/>
                <a:gd name="connsiteX437" fmla="*/ 920152 w 2449768"/>
                <a:gd name="connsiteY437" fmla="*/ 704955 h 1050628"/>
                <a:gd name="connsiteX438" fmla="*/ 931165 w 2449768"/>
                <a:gd name="connsiteY438" fmla="*/ 702297 h 1050628"/>
                <a:gd name="connsiteX439" fmla="*/ 1547892 w 2449768"/>
                <a:gd name="connsiteY439" fmla="*/ 699259 h 1050628"/>
                <a:gd name="connsiteX440" fmla="*/ 1561184 w 2449768"/>
                <a:gd name="connsiteY440" fmla="*/ 707993 h 1050628"/>
                <a:gd name="connsiteX441" fmla="*/ 1555108 w 2449768"/>
                <a:gd name="connsiteY441" fmla="*/ 732298 h 1050628"/>
                <a:gd name="connsiteX442" fmla="*/ 1530803 w 2449768"/>
                <a:gd name="connsiteY442" fmla="*/ 726222 h 1050628"/>
                <a:gd name="connsiteX443" fmla="*/ 1536879 w 2449768"/>
                <a:gd name="connsiteY443" fmla="*/ 701917 h 1050628"/>
                <a:gd name="connsiteX444" fmla="*/ 1547892 w 2449768"/>
                <a:gd name="connsiteY444" fmla="*/ 699259 h 1050628"/>
                <a:gd name="connsiteX445" fmla="*/ 1313961 w 2449768"/>
                <a:gd name="connsiteY445" fmla="*/ 699259 h 1050628"/>
                <a:gd name="connsiteX446" fmla="*/ 1327253 w 2449768"/>
                <a:gd name="connsiteY446" fmla="*/ 707993 h 1050628"/>
                <a:gd name="connsiteX447" fmla="*/ 1321177 w 2449768"/>
                <a:gd name="connsiteY447" fmla="*/ 732298 h 1050628"/>
                <a:gd name="connsiteX448" fmla="*/ 1296872 w 2449768"/>
                <a:gd name="connsiteY448" fmla="*/ 726222 h 1050628"/>
                <a:gd name="connsiteX449" fmla="*/ 1302948 w 2449768"/>
                <a:gd name="connsiteY449" fmla="*/ 701917 h 1050628"/>
                <a:gd name="connsiteX450" fmla="*/ 1313961 w 2449768"/>
                <a:gd name="connsiteY450" fmla="*/ 699259 h 1050628"/>
                <a:gd name="connsiteX451" fmla="*/ 2413739 w 2449768"/>
                <a:gd name="connsiteY451" fmla="*/ 696220 h 1050628"/>
                <a:gd name="connsiteX452" fmla="*/ 2427031 w 2449768"/>
                <a:gd name="connsiteY452" fmla="*/ 704954 h 1050628"/>
                <a:gd name="connsiteX453" fmla="*/ 2420955 w 2449768"/>
                <a:gd name="connsiteY453" fmla="*/ 729259 h 1050628"/>
                <a:gd name="connsiteX454" fmla="*/ 2396650 w 2449768"/>
                <a:gd name="connsiteY454" fmla="*/ 723183 h 1050628"/>
                <a:gd name="connsiteX455" fmla="*/ 2402726 w 2449768"/>
                <a:gd name="connsiteY455" fmla="*/ 698878 h 1050628"/>
                <a:gd name="connsiteX456" fmla="*/ 2413739 w 2449768"/>
                <a:gd name="connsiteY456" fmla="*/ 696220 h 1050628"/>
                <a:gd name="connsiteX457" fmla="*/ 551408 w 2449768"/>
                <a:gd name="connsiteY457" fmla="*/ 690144 h 1050628"/>
                <a:gd name="connsiteX458" fmla="*/ 564699 w 2449768"/>
                <a:gd name="connsiteY458" fmla="*/ 698878 h 1050628"/>
                <a:gd name="connsiteX459" fmla="*/ 558623 w 2449768"/>
                <a:gd name="connsiteY459" fmla="*/ 723183 h 1050628"/>
                <a:gd name="connsiteX460" fmla="*/ 534319 w 2449768"/>
                <a:gd name="connsiteY460" fmla="*/ 717107 h 1050628"/>
                <a:gd name="connsiteX461" fmla="*/ 540395 w 2449768"/>
                <a:gd name="connsiteY461" fmla="*/ 692802 h 1050628"/>
                <a:gd name="connsiteX462" fmla="*/ 551408 w 2449768"/>
                <a:gd name="connsiteY462" fmla="*/ 690144 h 1050628"/>
                <a:gd name="connsiteX463" fmla="*/ 830909 w 2449768"/>
                <a:gd name="connsiteY463" fmla="*/ 684068 h 1050628"/>
                <a:gd name="connsiteX464" fmla="*/ 844201 w 2449768"/>
                <a:gd name="connsiteY464" fmla="*/ 692802 h 1050628"/>
                <a:gd name="connsiteX465" fmla="*/ 838125 w 2449768"/>
                <a:gd name="connsiteY465" fmla="*/ 717107 h 1050628"/>
                <a:gd name="connsiteX466" fmla="*/ 813820 w 2449768"/>
                <a:gd name="connsiteY466" fmla="*/ 711031 h 1050628"/>
                <a:gd name="connsiteX467" fmla="*/ 819896 w 2449768"/>
                <a:gd name="connsiteY467" fmla="*/ 686726 h 1050628"/>
                <a:gd name="connsiteX468" fmla="*/ 830909 w 2449768"/>
                <a:gd name="connsiteY468" fmla="*/ 684068 h 1050628"/>
                <a:gd name="connsiteX469" fmla="*/ 730653 w 2449768"/>
                <a:gd name="connsiteY469" fmla="*/ 677992 h 1050628"/>
                <a:gd name="connsiteX470" fmla="*/ 743945 w 2449768"/>
                <a:gd name="connsiteY470" fmla="*/ 686726 h 1050628"/>
                <a:gd name="connsiteX471" fmla="*/ 737869 w 2449768"/>
                <a:gd name="connsiteY471" fmla="*/ 711031 h 1050628"/>
                <a:gd name="connsiteX472" fmla="*/ 713564 w 2449768"/>
                <a:gd name="connsiteY472" fmla="*/ 704955 h 1050628"/>
                <a:gd name="connsiteX473" fmla="*/ 719640 w 2449768"/>
                <a:gd name="connsiteY473" fmla="*/ 680650 h 1050628"/>
                <a:gd name="connsiteX474" fmla="*/ 730653 w 2449768"/>
                <a:gd name="connsiteY474" fmla="*/ 677992 h 1050628"/>
                <a:gd name="connsiteX475" fmla="*/ 2228418 w 2449768"/>
                <a:gd name="connsiteY475" fmla="*/ 671916 h 1050628"/>
                <a:gd name="connsiteX476" fmla="*/ 2241710 w 2449768"/>
                <a:gd name="connsiteY476" fmla="*/ 680650 h 1050628"/>
                <a:gd name="connsiteX477" fmla="*/ 2235634 w 2449768"/>
                <a:gd name="connsiteY477" fmla="*/ 704955 h 1050628"/>
                <a:gd name="connsiteX478" fmla="*/ 2211329 w 2449768"/>
                <a:gd name="connsiteY478" fmla="*/ 698879 h 1050628"/>
                <a:gd name="connsiteX479" fmla="*/ 2217405 w 2449768"/>
                <a:gd name="connsiteY479" fmla="*/ 674574 h 1050628"/>
                <a:gd name="connsiteX480" fmla="*/ 2228418 w 2449768"/>
                <a:gd name="connsiteY480" fmla="*/ 671916 h 1050628"/>
                <a:gd name="connsiteX481" fmla="*/ 1839546 w 2449768"/>
                <a:gd name="connsiteY481" fmla="*/ 671916 h 1050628"/>
                <a:gd name="connsiteX482" fmla="*/ 1852838 w 2449768"/>
                <a:gd name="connsiteY482" fmla="*/ 680650 h 1050628"/>
                <a:gd name="connsiteX483" fmla="*/ 1846762 w 2449768"/>
                <a:gd name="connsiteY483" fmla="*/ 704955 h 1050628"/>
                <a:gd name="connsiteX484" fmla="*/ 1822457 w 2449768"/>
                <a:gd name="connsiteY484" fmla="*/ 698879 h 1050628"/>
                <a:gd name="connsiteX485" fmla="*/ 1828533 w 2449768"/>
                <a:gd name="connsiteY485" fmla="*/ 674574 h 1050628"/>
                <a:gd name="connsiteX486" fmla="*/ 1839546 w 2449768"/>
                <a:gd name="connsiteY486" fmla="*/ 671916 h 1050628"/>
                <a:gd name="connsiteX487" fmla="*/ 2109933 w 2449768"/>
                <a:gd name="connsiteY487" fmla="*/ 656726 h 1050628"/>
                <a:gd name="connsiteX488" fmla="*/ 2123225 w 2449768"/>
                <a:gd name="connsiteY488" fmla="*/ 665460 h 1050628"/>
                <a:gd name="connsiteX489" fmla="*/ 2117149 w 2449768"/>
                <a:gd name="connsiteY489" fmla="*/ 689765 h 1050628"/>
                <a:gd name="connsiteX490" fmla="*/ 2092844 w 2449768"/>
                <a:gd name="connsiteY490" fmla="*/ 683689 h 1050628"/>
                <a:gd name="connsiteX491" fmla="*/ 2098920 w 2449768"/>
                <a:gd name="connsiteY491" fmla="*/ 659384 h 1050628"/>
                <a:gd name="connsiteX492" fmla="*/ 2109933 w 2449768"/>
                <a:gd name="connsiteY492" fmla="*/ 656726 h 1050628"/>
                <a:gd name="connsiteX493" fmla="*/ 1632957 w 2449768"/>
                <a:gd name="connsiteY493" fmla="*/ 656726 h 1050628"/>
                <a:gd name="connsiteX494" fmla="*/ 1646249 w 2449768"/>
                <a:gd name="connsiteY494" fmla="*/ 665460 h 1050628"/>
                <a:gd name="connsiteX495" fmla="*/ 1640173 w 2449768"/>
                <a:gd name="connsiteY495" fmla="*/ 689765 h 1050628"/>
                <a:gd name="connsiteX496" fmla="*/ 1615868 w 2449768"/>
                <a:gd name="connsiteY496" fmla="*/ 683689 h 1050628"/>
                <a:gd name="connsiteX497" fmla="*/ 1621944 w 2449768"/>
                <a:gd name="connsiteY497" fmla="*/ 659384 h 1050628"/>
                <a:gd name="connsiteX498" fmla="*/ 1632957 w 2449768"/>
                <a:gd name="connsiteY498" fmla="*/ 656726 h 1050628"/>
                <a:gd name="connsiteX499" fmla="*/ 1165096 w 2449768"/>
                <a:gd name="connsiteY499" fmla="*/ 656726 h 1050628"/>
                <a:gd name="connsiteX500" fmla="*/ 1178387 w 2449768"/>
                <a:gd name="connsiteY500" fmla="*/ 665460 h 1050628"/>
                <a:gd name="connsiteX501" fmla="*/ 1172311 w 2449768"/>
                <a:gd name="connsiteY501" fmla="*/ 689765 h 1050628"/>
                <a:gd name="connsiteX502" fmla="*/ 1148007 w 2449768"/>
                <a:gd name="connsiteY502" fmla="*/ 683689 h 1050628"/>
                <a:gd name="connsiteX503" fmla="*/ 1154083 w 2449768"/>
                <a:gd name="connsiteY503" fmla="*/ 659384 h 1050628"/>
                <a:gd name="connsiteX504" fmla="*/ 1165096 w 2449768"/>
                <a:gd name="connsiteY504" fmla="*/ 656726 h 1050628"/>
                <a:gd name="connsiteX505" fmla="*/ 1948916 w 2449768"/>
                <a:gd name="connsiteY505" fmla="*/ 653688 h 1050628"/>
                <a:gd name="connsiteX506" fmla="*/ 1962208 w 2449768"/>
                <a:gd name="connsiteY506" fmla="*/ 662422 h 1050628"/>
                <a:gd name="connsiteX507" fmla="*/ 1956132 w 2449768"/>
                <a:gd name="connsiteY507" fmla="*/ 686727 h 1050628"/>
                <a:gd name="connsiteX508" fmla="*/ 1931827 w 2449768"/>
                <a:gd name="connsiteY508" fmla="*/ 680651 h 1050628"/>
                <a:gd name="connsiteX509" fmla="*/ 1937903 w 2449768"/>
                <a:gd name="connsiteY509" fmla="*/ 656346 h 1050628"/>
                <a:gd name="connsiteX510" fmla="*/ 1948916 w 2449768"/>
                <a:gd name="connsiteY510" fmla="*/ 653688 h 1050628"/>
                <a:gd name="connsiteX511" fmla="*/ 2328673 w 2449768"/>
                <a:gd name="connsiteY511" fmla="*/ 647611 h 1050628"/>
                <a:gd name="connsiteX512" fmla="*/ 2341965 w 2449768"/>
                <a:gd name="connsiteY512" fmla="*/ 656345 h 1050628"/>
                <a:gd name="connsiteX513" fmla="*/ 2335889 w 2449768"/>
                <a:gd name="connsiteY513" fmla="*/ 680650 h 1050628"/>
                <a:gd name="connsiteX514" fmla="*/ 2311584 w 2449768"/>
                <a:gd name="connsiteY514" fmla="*/ 674574 h 1050628"/>
                <a:gd name="connsiteX515" fmla="*/ 2317660 w 2449768"/>
                <a:gd name="connsiteY515" fmla="*/ 650269 h 1050628"/>
                <a:gd name="connsiteX516" fmla="*/ 2328673 w 2449768"/>
                <a:gd name="connsiteY516" fmla="*/ 647611 h 1050628"/>
                <a:gd name="connsiteX517" fmla="*/ 639512 w 2449768"/>
                <a:gd name="connsiteY517" fmla="*/ 641535 h 1050628"/>
                <a:gd name="connsiteX518" fmla="*/ 652804 w 2449768"/>
                <a:gd name="connsiteY518" fmla="*/ 650269 h 1050628"/>
                <a:gd name="connsiteX519" fmla="*/ 646728 w 2449768"/>
                <a:gd name="connsiteY519" fmla="*/ 674574 h 1050628"/>
                <a:gd name="connsiteX520" fmla="*/ 622423 w 2449768"/>
                <a:gd name="connsiteY520" fmla="*/ 668498 h 1050628"/>
                <a:gd name="connsiteX521" fmla="*/ 628499 w 2449768"/>
                <a:gd name="connsiteY521" fmla="*/ 644193 h 1050628"/>
                <a:gd name="connsiteX522" fmla="*/ 639512 w 2449768"/>
                <a:gd name="connsiteY522" fmla="*/ 641535 h 1050628"/>
                <a:gd name="connsiteX523" fmla="*/ 451152 w 2449768"/>
                <a:gd name="connsiteY523" fmla="*/ 641535 h 1050628"/>
                <a:gd name="connsiteX524" fmla="*/ 464444 w 2449768"/>
                <a:gd name="connsiteY524" fmla="*/ 650269 h 1050628"/>
                <a:gd name="connsiteX525" fmla="*/ 458368 w 2449768"/>
                <a:gd name="connsiteY525" fmla="*/ 674574 h 1050628"/>
                <a:gd name="connsiteX526" fmla="*/ 434063 w 2449768"/>
                <a:gd name="connsiteY526" fmla="*/ 668498 h 1050628"/>
                <a:gd name="connsiteX527" fmla="*/ 440139 w 2449768"/>
                <a:gd name="connsiteY527" fmla="*/ 644193 h 1050628"/>
                <a:gd name="connsiteX528" fmla="*/ 451152 w 2449768"/>
                <a:gd name="connsiteY528" fmla="*/ 641535 h 1050628"/>
                <a:gd name="connsiteX529" fmla="*/ 1739291 w 2449768"/>
                <a:gd name="connsiteY529" fmla="*/ 638497 h 1050628"/>
                <a:gd name="connsiteX530" fmla="*/ 1752582 w 2449768"/>
                <a:gd name="connsiteY530" fmla="*/ 647231 h 1050628"/>
                <a:gd name="connsiteX531" fmla="*/ 1746506 w 2449768"/>
                <a:gd name="connsiteY531" fmla="*/ 671536 h 1050628"/>
                <a:gd name="connsiteX532" fmla="*/ 1722201 w 2449768"/>
                <a:gd name="connsiteY532" fmla="*/ 665460 h 1050628"/>
                <a:gd name="connsiteX533" fmla="*/ 1728277 w 2449768"/>
                <a:gd name="connsiteY533" fmla="*/ 641155 h 1050628"/>
                <a:gd name="connsiteX534" fmla="*/ 1739291 w 2449768"/>
                <a:gd name="connsiteY534" fmla="*/ 638497 h 1050628"/>
                <a:gd name="connsiteX535" fmla="*/ 1429407 w 2449768"/>
                <a:gd name="connsiteY535" fmla="*/ 623307 h 1050628"/>
                <a:gd name="connsiteX536" fmla="*/ 1442699 w 2449768"/>
                <a:gd name="connsiteY536" fmla="*/ 632041 h 1050628"/>
                <a:gd name="connsiteX537" fmla="*/ 1436623 w 2449768"/>
                <a:gd name="connsiteY537" fmla="*/ 656346 h 1050628"/>
                <a:gd name="connsiteX538" fmla="*/ 1412318 w 2449768"/>
                <a:gd name="connsiteY538" fmla="*/ 650270 h 1050628"/>
                <a:gd name="connsiteX539" fmla="*/ 1418394 w 2449768"/>
                <a:gd name="connsiteY539" fmla="*/ 625965 h 1050628"/>
                <a:gd name="connsiteX540" fmla="*/ 1429407 w 2449768"/>
                <a:gd name="connsiteY540" fmla="*/ 623307 h 1050628"/>
                <a:gd name="connsiteX541" fmla="*/ 991927 w 2449768"/>
                <a:gd name="connsiteY541" fmla="*/ 614193 h 1050628"/>
                <a:gd name="connsiteX542" fmla="*/ 1005219 w 2449768"/>
                <a:gd name="connsiteY542" fmla="*/ 622927 h 1050628"/>
                <a:gd name="connsiteX543" fmla="*/ 999143 w 2449768"/>
                <a:gd name="connsiteY543" fmla="*/ 647232 h 1050628"/>
                <a:gd name="connsiteX544" fmla="*/ 974838 w 2449768"/>
                <a:gd name="connsiteY544" fmla="*/ 641156 h 1050628"/>
                <a:gd name="connsiteX545" fmla="*/ 980914 w 2449768"/>
                <a:gd name="connsiteY545" fmla="*/ 616851 h 1050628"/>
                <a:gd name="connsiteX546" fmla="*/ 991927 w 2449768"/>
                <a:gd name="connsiteY546" fmla="*/ 614193 h 1050628"/>
                <a:gd name="connsiteX547" fmla="*/ 1244086 w 2449768"/>
                <a:gd name="connsiteY547" fmla="*/ 589888 h 1050628"/>
                <a:gd name="connsiteX548" fmla="*/ 1257378 w 2449768"/>
                <a:gd name="connsiteY548" fmla="*/ 598622 h 1050628"/>
                <a:gd name="connsiteX549" fmla="*/ 1251302 w 2449768"/>
                <a:gd name="connsiteY549" fmla="*/ 622927 h 1050628"/>
                <a:gd name="connsiteX550" fmla="*/ 1226997 w 2449768"/>
                <a:gd name="connsiteY550" fmla="*/ 616851 h 1050628"/>
                <a:gd name="connsiteX551" fmla="*/ 1233073 w 2449768"/>
                <a:gd name="connsiteY551" fmla="*/ 592546 h 1050628"/>
                <a:gd name="connsiteX552" fmla="*/ 1244086 w 2449768"/>
                <a:gd name="connsiteY552" fmla="*/ 589888 h 1050628"/>
                <a:gd name="connsiteX553" fmla="*/ 1332189 w 2449768"/>
                <a:gd name="connsiteY553" fmla="*/ 586850 h 1050628"/>
                <a:gd name="connsiteX554" fmla="*/ 1345481 w 2449768"/>
                <a:gd name="connsiteY554" fmla="*/ 595584 h 1050628"/>
                <a:gd name="connsiteX555" fmla="*/ 1339405 w 2449768"/>
                <a:gd name="connsiteY555" fmla="*/ 619889 h 1050628"/>
                <a:gd name="connsiteX556" fmla="*/ 1315100 w 2449768"/>
                <a:gd name="connsiteY556" fmla="*/ 613813 h 1050628"/>
                <a:gd name="connsiteX557" fmla="*/ 1321176 w 2449768"/>
                <a:gd name="connsiteY557" fmla="*/ 589508 h 1050628"/>
                <a:gd name="connsiteX558" fmla="*/ 1332189 w 2449768"/>
                <a:gd name="connsiteY558" fmla="*/ 586850 h 1050628"/>
                <a:gd name="connsiteX559" fmla="*/ 867366 w 2449768"/>
                <a:gd name="connsiteY559" fmla="*/ 583812 h 1050628"/>
                <a:gd name="connsiteX560" fmla="*/ 880658 w 2449768"/>
                <a:gd name="connsiteY560" fmla="*/ 592546 h 1050628"/>
                <a:gd name="connsiteX561" fmla="*/ 874582 w 2449768"/>
                <a:gd name="connsiteY561" fmla="*/ 616851 h 1050628"/>
                <a:gd name="connsiteX562" fmla="*/ 850277 w 2449768"/>
                <a:gd name="connsiteY562" fmla="*/ 610775 h 1050628"/>
                <a:gd name="connsiteX563" fmla="*/ 856353 w 2449768"/>
                <a:gd name="connsiteY563" fmla="*/ 586470 h 1050628"/>
                <a:gd name="connsiteX564" fmla="*/ 867366 w 2449768"/>
                <a:gd name="connsiteY564" fmla="*/ 583812 h 1050628"/>
                <a:gd name="connsiteX565" fmla="*/ 2222342 w 2449768"/>
                <a:gd name="connsiteY565" fmla="*/ 576217 h 1050628"/>
                <a:gd name="connsiteX566" fmla="*/ 2235633 w 2449768"/>
                <a:gd name="connsiteY566" fmla="*/ 586470 h 1050628"/>
                <a:gd name="connsiteX567" fmla="*/ 2229557 w 2449768"/>
                <a:gd name="connsiteY567" fmla="*/ 610775 h 1050628"/>
                <a:gd name="connsiteX568" fmla="*/ 2205253 w 2449768"/>
                <a:gd name="connsiteY568" fmla="*/ 604698 h 1050628"/>
                <a:gd name="connsiteX569" fmla="*/ 2211329 w 2449768"/>
                <a:gd name="connsiteY569" fmla="*/ 577356 h 1050628"/>
                <a:gd name="connsiteX570" fmla="*/ 2222342 w 2449768"/>
                <a:gd name="connsiteY570" fmla="*/ 576217 h 1050628"/>
                <a:gd name="connsiteX571" fmla="*/ 1092183 w 2449768"/>
                <a:gd name="connsiteY571" fmla="*/ 571660 h 1050628"/>
                <a:gd name="connsiteX572" fmla="*/ 1105475 w 2449768"/>
                <a:gd name="connsiteY572" fmla="*/ 580394 h 1050628"/>
                <a:gd name="connsiteX573" fmla="*/ 1099399 w 2449768"/>
                <a:gd name="connsiteY573" fmla="*/ 604699 h 1050628"/>
                <a:gd name="connsiteX574" fmla="*/ 1075094 w 2449768"/>
                <a:gd name="connsiteY574" fmla="*/ 598623 h 1050628"/>
                <a:gd name="connsiteX575" fmla="*/ 1081170 w 2449768"/>
                <a:gd name="connsiteY575" fmla="*/ 574318 h 1050628"/>
                <a:gd name="connsiteX576" fmla="*/ 1092183 w 2449768"/>
                <a:gd name="connsiteY576" fmla="*/ 571660 h 1050628"/>
                <a:gd name="connsiteX577" fmla="*/ 2000563 w 2449768"/>
                <a:gd name="connsiteY577" fmla="*/ 568622 h 1050628"/>
                <a:gd name="connsiteX578" fmla="*/ 2013855 w 2449768"/>
                <a:gd name="connsiteY578" fmla="*/ 577356 h 1050628"/>
                <a:gd name="connsiteX579" fmla="*/ 2007779 w 2449768"/>
                <a:gd name="connsiteY579" fmla="*/ 601661 h 1050628"/>
                <a:gd name="connsiteX580" fmla="*/ 1983474 w 2449768"/>
                <a:gd name="connsiteY580" fmla="*/ 595585 h 1050628"/>
                <a:gd name="connsiteX581" fmla="*/ 1989550 w 2449768"/>
                <a:gd name="connsiteY581" fmla="*/ 571280 h 1050628"/>
                <a:gd name="connsiteX582" fmla="*/ 2000563 w 2449768"/>
                <a:gd name="connsiteY582" fmla="*/ 568622 h 1050628"/>
                <a:gd name="connsiteX583" fmla="*/ 745844 w 2449768"/>
                <a:gd name="connsiteY583" fmla="*/ 568622 h 1050628"/>
                <a:gd name="connsiteX584" fmla="*/ 759136 w 2449768"/>
                <a:gd name="connsiteY584" fmla="*/ 577356 h 1050628"/>
                <a:gd name="connsiteX585" fmla="*/ 753060 w 2449768"/>
                <a:gd name="connsiteY585" fmla="*/ 601661 h 1050628"/>
                <a:gd name="connsiteX586" fmla="*/ 728755 w 2449768"/>
                <a:gd name="connsiteY586" fmla="*/ 595585 h 1050628"/>
                <a:gd name="connsiteX587" fmla="*/ 734831 w 2449768"/>
                <a:gd name="connsiteY587" fmla="*/ 571280 h 1050628"/>
                <a:gd name="connsiteX588" fmla="*/ 745844 w 2449768"/>
                <a:gd name="connsiteY588" fmla="*/ 568622 h 1050628"/>
                <a:gd name="connsiteX589" fmla="*/ 533179 w 2449768"/>
                <a:gd name="connsiteY589" fmla="*/ 568622 h 1050628"/>
                <a:gd name="connsiteX590" fmla="*/ 546471 w 2449768"/>
                <a:gd name="connsiteY590" fmla="*/ 577356 h 1050628"/>
                <a:gd name="connsiteX591" fmla="*/ 540395 w 2449768"/>
                <a:gd name="connsiteY591" fmla="*/ 601661 h 1050628"/>
                <a:gd name="connsiteX592" fmla="*/ 516090 w 2449768"/>
                <a:gd name="connsiteY592" fmla="*/ 595585 h 1050628"/>
                <a:gd name="connsiteX593" fmla="*/ 522166 w 2449768"/>
                <a:gd name="connsiteY593" fmla="*/ 571280 h 1050628"/>
                <a:gd name="connsiteX594" fmla="*/ 533179 w 2449768"/>
                <a:gd name="connsiteY594" fmla="*/ 568622 h 1050628"/>
                <a:gd name="connsiteX595" fmla="*/ 1866889 w 2449768"/>
                <a:gd name="connsiteY595" fmla="*/ 565584 h 1050628"/>
                <a:gd name="connsiteX596" fmla="*/ 1880180 w 2449768"/>
                <a:gd name="connsiteY596" fmla="*/ 574318 h 1050628"/>
                <a:gd name="connsiteX597" fmla="*/ 1874104 w 2449768"/>
                <a:gd name="connsiteY597" fmla="*/ 598623 h 1050628"/>
                <a:gd name="connsiteX598" fmla="*/ 1849800 w 2449768"/>
                <a:gd name="connsiteY598" fmla="*/ 592547 h 1050628"/>
                <a:gd name="connsiteX599" fmla="*/ 1855876 w 2449768"/>
                <a:gd name="connsiteY599" fmla="*/ 568242 h 1050628"/>
                <a:gd name="connsiteX600" fmla="*/ 1866889 w 2449768"/>
                <a:gd name="connsiteY600" fmla="*/ 565584 h 1050628"/>
                <a:gd name="connsiteX601" fmla="*/ 1508397 w 2449768"/>
                <a:gd name="connsiteY601" fmla="*/ 565584 h 1050628"/>
                <a:gd name="connsiteX602" fmla="*/ 1521689 w 2449768"/>
                <a:gd name="connsiteY602" fmla="*/ 574318 h 1050628"/>
                <a:gd name="connsiteX603" fmla="*/ 1515613 w 2449768"/>
                <a:gd name="connsiteY603" fmla="*/ 598623 h 1050628"/>
                <a:gd name="connsiteX604" fmla="*/ 1491308 w 2449768"/>
                <a:gd name="connsiteY604" fmla="*/ 592547 h 1050628"/>
                <a:gd name="connsiteX605" fmla="*/ 1497384 w 2449768"/>
                <a:gd name="connsiteY605" fmla="*/ 568242 h 1050628"/>
                <a:gd name="connsiteX606" fmla="*/ 1508397 w 2449768"/>
                <a:gd name="connsiteY606" fmla="*/ 565584 h 1050628"/>
                <a:gd name="connsiteX607" fmla="*/ 2365130 w 2449768"/>
                <a:gd name="connsiteY607" fmla="*/ 556470 h 1050628"/>
                <a:gd name="connsiteX608" fmla="*/ 2378422 w 2449768"/>
                <a:gd name="connsiteY608" fmla="*/ 565204 h 1050628"/>
                <a:gd name="connsiteX609" fmla="*/ 2372346 w 2449768"/>
                <a:gd name="connsiteY609" fmla="*/ 589509 h 1050628"/>
                <a:gd name="connsiteX610" fmla="*/ 2348041 w 2449768"/>
                <a:gd name="connsiteY610" fmla="*/ 583433 h 1050628"/>
                <a:gd name="connsiteX611" fmla="*/ 2354117 w 2449768"/>
                <a:gd name="connsiteY611" fmla="*/ 559128 h 1050628"/>
                <a:gd name="connsiteX612" fmla="*/ 2365130 w 2449768"/>
                <a:gd name="connsiteY612" fmla="*/ 556470 h 1050628"/>
                <a:gd name="connsiteX613" fmla="*/ 1620805 w 2449768"/>
                <a:gd name="connsiteY613" fmla="*/ 550394 h 1050628"/>
                <a:gd name="connsiteX614" fmla="*/ 1634097 w 2449768"/>
                <a:gd name="connsiteY614" fmla="*/ 559128 h 1050628"/>
                <a:gd name="connsiteX615" fmla="*/ 1628021 w 2449768"/>
                <a:gd name="connsiteY615" fmla="*/ 583433 h 1050628"/>
                <a:gd name="connsiteX616" fmla="*/ 1603716 w 2449768"/>
                <a:gd name="connsiteY616" fmla="*/ 577357 h 1050628"/>
                <a:gd name="connsiteX617" fmla="*/ 1609792 w 2449768"/>
                <a:gd name="connsiteY617" fmla="*/ 553052 h 1050628"/>
                <a:gd name="connsiteX618" fmla="*/ 1620805 w 2449768"/>
                <a:gd name="connsiteY618" fmla="*/ 550394 h 1050628"/>
                <a:gd name="connsiteX619" fmla="*/ 2097781 w 2449768"/>
                <a:gd name="connsiteY619" fmla="*/ 544317 h 1050628"/>
                <a:gd name="connsiteX620" fmla="*/ 2111073 w 2449768"/>
                <a:gd name="connsiteY620" fmla="*/ 553051 h 1050628"/>
                <a:gd name="connsiteX621" fmla="*/ 2104997 w 2449768"/>
                <a:gd name="connsiteY621" fmla="*/ 577356 h 1050628"/>
                <a:gd name="connsiteX622" fmla="*/ 2080692 w 2449768"/>
                <a:gd name="connsiteY622" fmla="*/ 571280 h 1050628"/>
                <a:gd name="connsiteX623" fmla="*/ 2086768 w 2449768"/>
                <a:gd name="connsiteY623" fmla="*/ 546975 h 1050628"/>
                <a:gd name="connsiteX624" fmla="*/ 2097781 w 2449768"/>
                <a:gd name="connsiteY624" fmla="*/ 544317 h 1050628"/>
                <a:gd name="connsiteX625" fmla="*/ 1745366 w 2449768"/>
                <a:gd name="connsiteY625" fmla="*/ 538241 h 1050628"/>
                <a:gd name="connsiteX626" fmla="*/ 1758658 w 2449768"/>
                <a:gd name="connsiteY626" fmla="*/ 546975 h 1050628"/>
                <a:gd name="connsiteX627" fmla="*/ 1752582 w 2449768"/>
                <a:gd name="connsiteY627" fmla="*/ 571280 h 1050628"/>
                <a:gd name="connsiteX628" fmla="*/ 1728277 w 2449768"/>
                <a:gd name="connsiteY628" fmla="*/ 565204 h 1050628"/>
                <a:gd name="connsiteX629" fmla="*/ 1734353 w 2449768"/>
                <a:gd name="connsiteY629" fmla="*/ 540899 h 1050628"/>
                <a:gd name="connsiteX630" fmla="*/ 1745366 w 2449768"/>
                <a:gd name="connsiteY630" fmla="*/ 538241 h 1050628"/>
                <a:gd name="connsiteX631" fmla="*/ 624322 w 2449768"/>
                <a:gd name="connsiteY631" fmla="*/ 529127 h 1050628"/>
                <a:gd name="connsiteX632" fmla="*/ 637613 w 2449768"/>
                <a:gd name="connsiteY632" fmla="*/ 537861 h 1050628"/>
                <a:gd name="connsiteX633" fmla="*/ 631537 w 2449768"/>
                <a:gd name="connsiteY633" fmla="*/ 562166 h 1050628"/>
                <a:gd name="connsiteX634" fmla="*/ 607233 w 2449768"/>
                <a:gd name="connsiteY634" fmla="*/ 556090 h 1050628"/>
                <a:gd name="connsiteX635" fmla="*/ 613309 w 2449768"/>
                <a:gd name="connsiteY635" fmla="*/ 531785 h 1050628"/>
                <a:gd name="connsiteX636" fmla="*/ 624322 w 2449768"/>
                <a:gd name="connsiteY636" fmla="*/ 529127 h 1050628"/>
                <a:gd name="connsiteX637" fmla="*/ 958508 w 2449768"/>
                <a:gd name="connsiteY637" fmla="*/ 523051 h 1050628"/>
                <a:gd name="connsiteX638" fmla="*/ 971800 w 2449768"/>
                <a:gd name="connsiteY638" fmla="*/ 531785 h 1050628"/>
                <a:gd name="connsiteX639" fmla="*/ 965724 w 2449768"/>
                <a:gd name="connsiteY639" fmla="*/ 556090 h 1050628"/>
                <a:gd name="connsiteX640" fmla="*/ 941419 w 2449768"/>
                <a:gd name="connsiteY640" fmla="*/ 550014 h 1050628"/>
                <a:gd name="connsiteX641" fmla="*/ 947495 w 2449768"/>
                <a:gd name="connsiteY641" fmla="*/ 525709 h 1050628"/>
                <a:gd name="connsiteX642" fmla="*/ 958508 w 2449768"/>
                <a:gd name="connsiteY642" fmla="*/ 523051 h 1050628"/>
                <a:gd name="connsiteX643" fmla="*/ 1177248 w 2449768"/>
                <a:gd name="connsiteY643" fmla="*/ 507861 h 1050628"/>
                <a:gd name="connsiteX644" fmla="*/ 1190540 w 2449768"/>
                <a:gd name="connsiteY644" fmla="*/ 516595 h 1050628"/>
                <a:gd name="connsiteX645" fmla="*/ 1184464 w 2449768"/>
                <a:gd name="connsiteY645" fmla="*/ 540900 h 1050628"/>
                <a:gd name="connsiteX646" fmla="*/ 1160159 w 2449768"/>
                <a:gd name="connsiteY646" fmla="*/ 534824 h 1050628"/>
                <a:gd name="connsiteX647" fmla="*/ 1166235 w 2449768"/>
                <a:gd name="connsiteY647" fmla="*/ 510519 h 1050628"/>
                <a:gd name="connsiteX648" fmla="*/ 1177248 w 2449768"/>
                <a:gd name="connsiteY648" fmla="*/ 507861 h 1050628"/>
                <a:gd name="connsiteX649" fmla="*/ 1399027 w 2449768"/>
                <a:gd name="connsiteY649" fmla="*/ 504823 h 1050628"/>
                <a:gd name="connsiteX650" fmla="*/ 1412319 w 2449768"/>
                <a:gd name="connsiteY650" fmla="*/ 513557 h 1050628"/>
                <a:gd name="connsiteX651" fmla="*/ 1406243 w 2449768"/>
                <a:gd name="connsiteY651" fmla="*/ 537862 h 1050628"/>
                <a:gd name="connsiteX652" fmla="*/ 1381938 w 2449768"/>
                <a:gd name="connsiteY652" fmla="*/ 531786 h 1050628"/>
                <a:gd name="connsiteX653" fmla="*/ 1388014 w 2449768"/>
                <a:gd name="connsiteY653" fmla="*/ 507481 h 1050628"/>
                <a:gd name="connsiteX654" fmla="*/ 1399027 w 2449768"/>
                <a:gd name="connsiteY654" fmla="*/ 504823 h 1050628"/>
                <a:gd name="connsiteX655" fmla="*/ 2194999 w 2449768"/>
                <a:gd name="connsiteY655" fmla="*/ 492670 h 1050628"/>
                <a:gd name="connsiteX656" fmla="*/ 2208291 w 2449768"/>
                <a:gd name="connsiteY656" fmla="*/ 501404 h 1050628"/>
                <a:gd name="connsiteX657" fmla="*/ 2202214 w 2449768"/>
                <a:gd name="connsiteY657" fmla="*/ 525709 h 1050628"/>
                <a:gd name="connsiteX658" fmla="*/ 2177910 w 2449768"/>
                <a:gd name="connsiteY658" fmla="*/ 519633 h 1050628"/>
                <a:gd name="connsiteX659" fmla="*/ 2183986 w 2449768"/>
                <a:gd name="connsiteY659" fmla="*/ 495328 h 1050628"/>
                <a:gd name="connsiteX660" fmla="*/ 2194999 w 2449768"/>
                <a:gd name="connsiteY660" fmla="*/ 492670 h 1050628"/>
                <a:gd name="connsiteX661" fmla="*/ 1912459 w 2449768"/>
                <a:gd name="connsiteY661" fmla="*/ 480518 h 1050628"/>
                <a:gd name="connsiteX662" fmla="*/ 1925751 w 2449768"/>
                <a:gd name="connsiteY662" fmla="*/ 489252 h 1050628"/>
                <a:gd name="connsiteX663" fmla="*/ 1919675 w 2449768"/>
                <a:gd name="connsiteY663" fmla="*/ 513557 h 1050628"/>
                <a:gd name="connsiteX664" fmla="*/ 1895370 w 2449768"/>
                <a:gd name="connsiteY664" fmla="*/ 507481 h 1050628"/>
                <a:gd name="connsiteX665" fmla="*/ 1901446 w 2449768"/>
                <a:gd name="connsiteY665" fmla="*/ 483176 h 1050628"/>
                <a:gd name="connsiteX666" fmla="*/ 1912459 w 2449768"/>
                <a:gd name="connsiteY666" fmla="*/ 480518 h 1050628"/>
                <a:gd name="connsiteX667" fmla="*/ 803567 w 2449768"/>
                <a:gd name="connsiteY667" fmla="*/ 480518 h 1050628"/>
                <a:gd name="connsiteX668" fmla="*/ 816859 w 2449768"/>
                <a:gd name="connsiteY668" fmla="*/ 489252 h 1050628"/>
                <a:gd name="connsiteX669" fmla="*/ 810783 w 2449768"/>
                <a:gd name="connsiteY669" fmla="*/ 513557 h 1050628"/>
                <a:gd name="connsiteX670" fmla="*/ 786478 w 2449768"/>
                <a:gd name="connsiteY670" fmla="*/ 507481 h 1050628"/>
                <a:gd name="connsiteX671" fmla="*/ 792554 w 2449768"/>
                <a:gd name="connsiteY671" fmla="*/ 483176 h 1050628"/>
                <a:gd name="connsiteX672" fmla="*/ 803567 w 2449768"/>
                <a:gd name="connsiteY672" fmla="*/ 480518 h 1050628"/>
                <a:gd name="connsiteX673" fmla="*/ 1550930 w 2449768"/>
                <a:gd name="connsiteY673" fmla="*/ 471404 h 1050628"/>
                <a:gd name="connsiteX674" fmla="*/ 1564222 w 2449768"/>
                <a:gd name="connsiteY674" fmla="*/ 480138 h 1050628"/>
                <a:gd name="connsiteX675" fmla="*/ 1558146 w 2449768"/>
                <a:gd name="connsiteY675" fmla="*/ 504443 h 1050628"/>
                <a:gd name="connsiteX676" fmla="*/ 1533841 w 2449768"/>
                <a:gd name="connsiteY676" fmla="*/ 498367 h 1050628"/>
                <a:gd name="connsiteX677" fmla="*/ 1539917 w 2449768"/>
                <a:gd name="connsiteY677" fmla="*/ 474062 h 1050628"/>
                <a:gd name="connsiteX678" fmla="*/ 1550930 w 2449768"/>
                <a:gd name="connsiteY678" fmla="*/ 471404 h 1050628"/>
                <a:gd name="connsiteX679" fmla="*/ 2307407 w 2449768"/>
                <a:gd name="connsiteY679" fmla="*/ 465328 h 1050628"/>
                <a:gd name="connsiteX680" fmla="*/ 2320698 w 2449768"/>
                <a:gd name="connsiteY680" fmla="*/ 474062 h 1050628"/>
                <a:gd name="connsiteX681" fmla="*/ 2314622 w 2449768"/>
                <a:gd name="connsiteY681" fmla="*/ 498367 h 1050628"/>
                <a:gd name="connsiteX682" fmla="*/ 2290318 w 2449768"/>
                <a:gd name="connsiteY682" fmla="*/ 492291 h 1050628"/>
                <a:gd name="connsiteX683" fmla="*/ 2296394 w 2449768"/>
                <a:gd name="connsiteY683" fmla="*/ 467986 h 1050628"/>
                <a:gd name="connsiteX684" fmla="*/ 2307407 w 2449768"/>
                <a:gd name="connsiteY684" fmla="*/ 465328 h 1050628"/>
                <a:gd name="connsiteX685" fmla="*/ 1076992 w 2449768"/>
                <a:gd name="connsiteY685" fmla="*/ 462290 h 1050628"/>
                <a:gd name="connsiteX686" fmla="*/ 1090284 w 2449768"/>
                <a:gd name="connsiteY686" fmla="*/ 471024 h 1050628"/>
                <a:gd name="connsiteX687" fmla="*/ 1084208 w 2449768"/>
                <a:gd name="connsiteY687" fmla="*/ 495329 h 1050628"/>
                <a:gd name="connsiteX688" fmla="*/ 1059903 w 2449768"/>
                <a:gd name="connsiteY688" fmla="*/ 489253 h 1050628"/>
                <a:gd name="connsiteX689" fmla="*/ 1065979 w 2449768"/>
                <a:gd name="connsiteY689" fmla="*/ 464948 h 1050628"/>
                <a:gd name="connsiteX690" fmla="*/ 1076992 w 2449768"/>
                <a:gd name="connsiteY690" fmla="*/ 462290 h 1050628"/>
                <a:gd name="connsiteX691" fmla="*/ 2030944 w 2449768"/>
                <a:gd name="connsiteY691" fmla="*/ 456214 h 1050628"/>
                <a:gd name="connsiteX692" fmla="*/ 2044236 w 2449768"/>
                <a:gd name="connsiteY692" fmla="*/ 464948 h 1050628"/>
                <a:gd name="connsiteX693" fmla="*/ 2038160 w 2449768"/>
                <a:gd name="connsiteY693" fmla="*/ 489253 h 1050628"/>
                <a:gd name="connsiteX694" fmla="*/ 2013855 w 2449768"/>
                <a:gd name="connsiteY694" fmla="*/ 483177 h 1050628"/>
                <a:gd name="connsiteX695" fmla="*/ 2019931 w 2449768"/>
                <a:gd name="connsiteY695" fmla="*/ 458872 h 1050628"/>
                <a:gd name="connsiteX696" fmla="*/ 2030944 w 2449768"/>
                <a:gd name="connsiteY696" fmla="*/ 456214 h 1050628"/>
                <a:gd name="connsiteX697" fmla="*/ 1280542 w 2449768"/>
                <a:gd name="connsiteY697" fmla="*/ 453176 h 1050628"/>
                <a:gd name="connsiteX698" fmla="*/ 1293834 w 2449768"/>
                <a:gd name="connsiteY698" fmla="*/ 461910 h 1050628"/>
                <a:gd name="connsiteX699" fmla="*/ 1287758 w 2449768"/>
                <a:gd name="connsiteY699" fmla="*/ 486215 h 1050628"/>
                <a:gd name="connsiteX700" fmla="*/ 1263453 w 2449768"/>
                <a:gd name="connsiteY700" fmla="*/ 480139 h 1050628"/>
                <a:gd name="connsiteX701" fmla="*/ 1269529 w 2449768"/>
                <a:gd name="connsiteY701" fmla="*/ 455834 h 1050628"/>
                <a:gd name="connsiteX702" fmla="*/ 1280542 w 2449768"/>
                <a:gd name="connsiteY702" fmla="*/ 453176 h 1050628"/>
                <a:gd name="connsiteX703" fmla="*/ 679006 w 2449768"/>
                <a:gd name="connsiteY703" fmla="*/ 450138 h 1050628"/>
                <a:gd name="connsiteX704" fmla="*/ 692298 w 2449768"/>
                <a:gd name="connsiteY704" fmla="*/ 458872 h 1050628"/>
                <a:gd name="connsiteX705" fmla="*/ 686222 w 2449768"/>
                <a:gd name="connsiteY705" fmla="*/ 483177 h 1050628"/>
                <a:gd name="connsiteX706" fmla="*/ 661917 w 2449768"/>
                <a:gd name="connsiteY706" fmla="*/ 477101 h 1050628"/>
                <a:gd name="connsiteX707" fmla="*/ 667993 w 2449768"/>
                <a:gd name="connsiteY707" fmla="*/ 452796 h 1050628"/>
                <a:gd name="connsiteX708" fmla="*/ 679006 w 2449768"/>
                <a:gd name="connsiteY708" fmla="*/ 450138 h 1050628"/>
                <a:gd name="connsiteX709" fmla="*/ 1815242 w 2449768"/>
                <a:gd name="connsiteY709" fmla="*/ 447099 h 1050628"/>
                <a:gd name="connsiteX710" fmla="*/ 1828533 w 2449768"/>
                <a:gd name="connsiteY710" fmla="*/ 455833 h 1050628"/>
                <a:gd name="connsiteX711" fmla="*/ 1822457 w 2449768"/>
                <a:gd name="connsiteY711" fmla="*/ 480138 h 1050628"/>
                <a:gd name="connsiteX712" fmla="*/ 1798152 w 2449768"/>
                <a:gd name="connsiteY712" fmla="*/ 474062 h 1050628"/>
                <a:gd name="connsiteX713" fmla="*/ 1804228 w 2449768"/>
                <a:gd name="connsiteY713" fmla="*/ 449757 h 1050628"/>
                <a:gd name="connsiteX714" fmla="*/ 1815242 w 2449768"/>
                <a:gd name="connsiteY714" fmla="*/ 447099 h 1050628"/>
                <a:gd name="connsiteX715" fmla="*/ 1699795 w 2449768"/>
                <a:gd name="connsiteY715" fmla="*/ 444061 h 1050628"/>
                <a:gd name="connsiteX716" fmla="*/ 1713087 w 2449768"/>
                <a:gd name="connsiteY716" fmla="*/ 452795 h 1050628"/>
                <a:gd name="connsiteX717" fmla="*/ 1707011 w 2449768"/>
                <a:gd name="connsiteY717" fmla="*/ 477100 h 1050628"/>
                <a:gd name="connsiteX718" fmla="*/ 1682706 w 2449768"/>
                <a:gd name="connsiteY718" fmla="*/ 471024 h 1050628"/>
                <a:gd name="connsiteX719" fmla="*/ 1688782 w 2449768"/>
                <a:gd name="connsiteY719" fmla="*/ 446719 h 1050628"/>
                <a:gd name="connsiteX720" fmla="*/ 1699795 w 2449768"/>
                <a:gd name="connsiteY720" fmla="*/ 444061 h 1050628"/>
                <a:gd name="connsiteX721" fmla="*/ 888633 w 2449768"/>
                <a:gd name="connsiteY721" fmla="*/ 434947 h 1050628"/>
                <a:gd name="connsiteX722" fmla="*/ 901925 w 2449768"/>
                <a:gd name="connsiteY722" fmla="*/ 443681 h 1050628"/>
                <a:gd name="connsiteX723" fmla="*/ 895849 w 2449768"/>
                <a:gd name="connsiteY723" fmla="*/ 467986 h 1050628"/>
                <a:gd name="connsiteX724" fmla="*/ 871544 w 2449768"/>
                <a:gd name="connsiteY724" fmla="*/ 461910 h 1050628"/>
                <a:gd name="connsiteX725" fmla="*/ 877620 w 2449768"/>
                <a:gd name="connsiteY725" fmla="*/ 437605 h 1050628"/>
                <a:gd name="connsiteX726" fmla="*/ 888633 w 2449768"/>
                <a:gd name="connsiteY726" fmla="*/ 434947 h 1050628"/>
                <a:gd name="connsiteX727" fmla="*/ 2158542 w 2449768"/>
                <a:gd name="connsiteY727" fmla="*/ 407605 h 1050628"/>
                <a:gd name="connsiteX728" fmla="*/ 2171833 w 2449768"/>
                <a:gd name="connsiteY728" fmla="*/ 416339 h 1050628"/>
                <a:gd name="connsiteX729" fmla="*/ 2165757 w 2449768"/>
                <a:gd name="connsiteY729" fmla="*/ 440644 h 1050628"/>
                <a:gd name="connsiteX730" fmla="*/ 2141453 w 2449768"/>
                <a:gd name="connsiteY730" fmla="*/ 434568 h 1050628"/>
                <a:gd name="connsiteX731" fmla="*/ 2147529 w 2449768"/>
                <a:gd name="connsiteY731" fmla="*/ 410263 h 1050628"/>
                <a:gd name="connsiteX732" fmla="*/ 2158542 w 2449768"/>
                <a:gd name="connsiteY732" fmla="*/ 407605 h 1050628"/>
                <a:gd name="connsiteX733" fmla="*/ 1484092 w 2449768"/>
                <a:gd name="connsiteY733" fmla="*/ 407605 h 1050628"/>
                <a:gd name="connsiteX734" fmla="*/ 1497384 w 2449768"/>
                <a:gd name="connsiteY734" fmla="*/ 416339 h 1050628"/>
                <a:gd name="connsiteX735" fmla="*/ 1491308 w 2449768"/>
                <a:gd name="connsiteY735" fmla="*/ 440644 h 1050628"/>
                <a:gd name="connsiteX736" fmla="*/ 1467003 w 2449768"/>
                <a:gd name="connsiteY736" fmla="*/ 434568 h 1050628"/>
                <a:gd name="connsiteX737" fmla="*/ 1473079 w 2449768"/>
                <a:gd name="connsiteY737" fmla="*/ 410263 h 1050628"/>
                <a:gd name="connsiteX738" fmla="*/ 1484092 w 2449768"/>
                <a:gd name="connsiteY738" fmla="*/ 407605 h 1050628"/>
                <a:gd name="connsiteX739" fmla="*/ 1365608 w 2449768"/>
                <a:gd name="connsiteY739" fmla="*/ 404567 h 1050628"/>
                <a:gd name="connsiteX740" fmla="*/ 1378900 w 2449768"/>
                <a:gd name="connsiteY740" fmla="*/ 413301 h 1050628"/>
                <a:gd name="connsiteX741" fmla="*/ 1372824 w 2449768"/>
                <a:gd name="connsiteY741" fmla="*/ 437606 h 1050628"/>
                <a:gd name="connsiteX742" fmla="*/ 1348519 w 2449768"/>
                <a:gd name="connsiteY742" fmla="*/ 431530 h 1050628"/>
                <a:gd name="connsiteX743" fmla="*/ 1354595 w 2449768"/>
                <a:gd name="connsiteY743" fmla="*/ 407225 h 1050628"/>
                <a:gd name="connsiteX744" fmla="*/ 1365608 w 2449768"/>
                <a:gd name="connsiteY744" fmla="*/ 404567 h 1050628"/>
                <a:gd name="connsiteX745" fmla="*/ 988889 w 2449768"/>
                <a:gd name="connsiteY745" fmla="*/ 404567 h 1050628"/>
                <a:gd name="connsiteX746" fmla="*/ 1002180 w 2449768"/>
                <a:gd name="connsiteY746" fmla="*/ 413301 h 1050628"/>
                <a:gd name="connsiteX747" fmla="*/ 996104 w 2449768"/>
                <a:gd name="connsiteY747" fmla="*/ 437606 h 1050628"/>
                <a:gd name="connsiteX748" fmla="*/ 971800 w 2449768"/>
                <a:gd name="connsiteY748" fmla="*/ 431530 h 1050628"/>
                <a:gd name="connsiteX749" fmla="*/ 977876 w 2449768"/>
                <a:gd name="connsiteY749" fmla="*/ 407225 h 1050628"/>
                <a:gd name="connsiteX750" fmla="*/ 988889 w 2449768"/>
                <a:gd name="connsiteY750" fmla="*/ 404567 h 1050628"/>
                <a:gd name="connsiteX751" fmla="*/ 1182565 w 2449768"/>
                <a:gd name="connsiteY751" fmla="*/ 394312 h 1050628"/>
                <a:gd name="connsiteX752" fmla="*/ 1193578 w 2449768"/>
                <a:gd name="connsiteY752" fmla="*/ 404186 h 1050628"/>
                <a:gd name="connsiteX753" fmla="*/ 1187502 w 2449768"/>
                <a:gd name="connsiteY753" fmla="*/ 428491 h 1050628"/>
                <a:gd name="connsiteX754" fmla="*/ 1163197 w 2449768"/>
                <a:gd name="connsiteY754" fmla="*/ 422415 h 1050628"/>
                <a:gd name="connsiteX755" fmla="*/ 1169273 w 2449768"/>
                <a:gd name="connsiteY755" fmla="*/ 398110 h 1050628"/>
                <a:gd name="connsiteX756" fmla="*/ 1182565 w 2449768"/>
                <a:gd name="connsiteY756" fmla="*/ 394312 h 1050628"/>
                <a:gd name="connsiteX757" fmla="*/ 1620805 w 2449768"/>
                <a:gd name="connsiteY757" fmla="*/ 389376 h 1050628"/>
                <a:gd name="connsiteX758" fmla="*/ 1634097 w 2449768"/>
                <a:gd name="connsiteY758" fmla="*/ 398110 h 1050628"/>
                <a:gd name="connsiteX759" fmla="*/ 1628021 w 2449768"/>
                <a:gd name="connsiteY759" fmla="*/ 422415 h 1050628"/>
                <a:gd name="connsiteX760" fmla="*/ 1603716 w 2449768"/>
                <a:gd name="connsiteY760" fmla="*/ 416339 h 1050628"/>
                <a:gd name="connsiteX761" fmla="*/ 1609792 w 2449768"/>
                <a:gd name="connsiteY761" fmla="*/ 392034 h 1050628"/>
                <a:gd name="connsiteX762" fmla="*/ 1620805 w 2449768"/>
                <a:gd name="connsiteY762" fmla="*/ 389376 h 1050628"/>
                <a:gd name="connsiteX763" fmla="*/ 1961068 w 2449768"/>
                <a:gd name="connsiteY763" fmla="*/ 380262 h 1050628"/>
                <a:gd name="connsiteX764" fmla="*/ 1974360 w 2449768"/>
                <a:gd name="connsiteY764" fmla="*/ 388996 h 1050628"/>
                <a:gd name="connsiteX765" fmla="*/ 1968284 w 2449768"/>
                <a:gd name="connsiteY765" fmla="*/ 413301 h 1050628"/>
                <a:gd name="connsiteX766" fmla="*/ 1943979 w 2449768"/>
                <a:gd name="connsiteY766" fmla="*/ 407225 h 1050628"/>
                <a:gd name="connsiteX767" fmla="*/ 1950055 w 2449768"/>
                <a:gd name="connsiteY767" fmla="*/ 382920 h 1050628"/>
                <a:gd name="connsiteX768" fmla="*/ 1961068 w 2449768"/>
                <a:gd name="connsiteY768" fmla="*/ 380262 h 1050628"/>
                <a:gd name="connsiteX769" fmla="*/ 770148 w 2449768"/>
                <a:gd name="connsiteY769" fmla="*/ 380262 h 1050628"/>
                <a:gd name="connsiteX770" fmla="*/ 783440 w 2449768"/>
                <a:gd name="connsiteY770" fmla="*/ 388996 h 1050628"/>
                <a:gd name="connsiteX771" fmla="*/ 777364 w 2449768"/>
                <a:gd name="connsiteY771" fmla="*/ 413301 h 1050628"/>
                <a:gd name="connsiteX772" fmla="*/ 753059 w 2449768"/>
                <a:gd name="connsiteY772" fmla="*/ 407225 h 1050628"/>
                <a:gd name="connsiteX773" fmla="*/ 759135 w 2449768"/>
                <a:gd name="connsiteY773" fmla="*/ 382920 h 1050628"/>
                <a:gd name="connsiteX774" fmla="*/ 770148 w 2449768"/>
                <a:gd name="connsiteY774" fmla="*/ 380262 h 1050628"/>
                <a:gd name="connsiteX775" fmla="*/ 2240571 w 2449768"/>
                <a:gd name="connsiteY775" fmla="*/ 352920 h 1050628"/>
                <a:gd name="connsiteX776" fmla="*/ 2253862 w 2449768"/>
                <a:gd name="connsiteY776" fmla="*/ 361654 h 1050628"/>
                <a:gd name="connsiteX777" fmla="*/ 2247786 w 2449768"/>
                <a:gd name="connsiteY777" fmla="*/ 385959 h 1050628"/>
                <a:gd name="connsiteX778" fmla="*/ 2223481 w 2449768"/>
                <a:gd name="connsiteY778" fmla="*/ 379883 h 1050628"/>
                <a:gd name="connsiteX779" fmla="*/ 2229557 w 2449768"/>
                <a:gd name="connsiteY779" fmla="*/ 355578 h 1050628"/>
                <a:gd name="connsiteX780" fmla="*/ 2240571 w 2449768"/>
                <a:gd name="connsiteY780" fmla="*/ 352920 h 1050628"/>
                <a:gd name="connsiteX781" fmla="*/ 2082590 w 2449768"/>
                <a:gd name="connsiteY781" fmla="*/ 352920 h 1050628"/>
                <a:gd name="connsiteX782" fmla="*/ 2095882 w 2449768"/>
                <a:gd name="connsiteY782" fmla="*/ 361654 h 1050628"/>
                <a:gd name="connsiteX783" fmla="*/ 2089806 w 2449768"/>
                <a:gd name="connsiteY783" fmla="*/ 385959 h 1050628"/>
                <a:gd name="connsiteX784" fmla="*/ 2065501 w 2449768"/>
                <a:gd name="connsiteY784" fmla="*/ 379883 h 1050628"/>
                <a:gd name="connsiteX785" fmla="*/ 2071577 w 2449768"/>
                <a:gd name="connsiteY785" fmla="*/ 355578 h 1050628"/>
                <a:gd name="connsiteX786" fmla="*/ 2082590 w 2449768"/>
                <a:gd name="connsiteY786" fmla="*/ 352920 h 1050628"/>
                <a:gd name="connsiteX787" fmla="*/ 1080030 w 2449768"/>
                <a:gd name="connsiteY787" fmla="*/ 337729 h 1050628"/>
                <a:gd name="connsiteX788" fmla="*/ 1093322 w 2449768"/>
                <a:gd name="connsiteY788" fmla="*/ 346463 h 1050628"/>
                <a:gd name="connsiteX789" fmla="*/ 1087246 w 2449768"/>
                <a:gd name="connsiteY789" fmla="*/ 370768 h 1050628"/>
                <a:gd name="connsiteX790" fmla="*/ 1062941 w 2449768"/>
                <a:gd name="connsiteY790" fmla="*/ 364692 h 1050628"/>
                <a:gd name="connsiteX791" fmla="*/ 1069017 w 2449768"/>
                <a:gd name="connsiteY791" fmla="*/ 340387 h 1050628"/>
                <a:gd name="connsiteX792" fmla="*/ 1080030 w 2449768"/>
                <a:gd name="connsiteY792" fmla="*/ 337729 h 1050628"/>
                <a:gd name="connsiteX793" fmla="*/ 1787899 w 2449768"/>
                <a:gd name="connsiteY793" fmla="*/ 331653 h 1050628"/>
                <a:gd name="connsiteX794" fmla="*/ 1801191 w 2449768"/>
                <a:gd name="connsiteY794" fmla="*/ 340387 h 1050628"/>
                <a:gd name="connsiteX795" fmla="*/ 1795115 w 2449768"/>
                <a:gd name="connsiteY795" fmla="*/ 364692 h 1050628"/>
                <a:gd name="connsiteX796" fmla="*/ 1770810 w 2449768"/>
                <a:gd name="connsiteY796" fmla="*/ 358616 h 1050628"/>
                <a:gd name="connsiteX797" fmla="*/ 1776886 w 2449768"/>
                <a:gd name="connsiteY797" fmla="*/ 334311 h 1050628"/>
                <a:gd name="connsiteX798" fmla="*/ 1787899 w 2449768"/>
                <a:gd name="connsiteY798" fmla="*/ 331653 h 1050628"/>
                <a:gd name="connsiteX799" fmla="*/ 1879040 w 2449768"/>
                <a:gd name="connsiteY799" fmla="*/ 328615 h 1050628"/>
                <a:gd name="connsiteX800" fmla="*/ 1892332 w 2449768"/>
                <a:gd name="connsiteY800" fmla="*/ 337349 h 1050628"/>
                <a:gd name="connsiteX801" fmla="*/ 1886256 w 2449768"/>
                <a:gd name="connsiteY801" fmla="*/ 361654 h 1050628"/>
                <a:gd name="connsiteX802" fmla="*/ 1861951 w 2449768"/>
                <a:gd name="connsiteY802" fmla="*/ 355578 h 1050628"/>
                <a:gd name="connsiteX803" fmla="*/ 1868027 w 2449768"/>
                <a:gd name="connsiteY803" fmla="*/ 331273 h 1050628"/>
                <a:gd name="connsiteX804" fmla="*/ 1879040 w 2449768"/>
                <a:gd name="connsiteY804" fmla="*/ 328615 h 1050628"/>
                <a:gd name="connsiteX805" fmla="*/ 1265352 w 2449768"/>
                <a:gd name="connsiteY805" fmla="*/ 325577 h 1050628"/>
                <a:gd name="connsiteX806" fmla="*/ 1278644 w 2449768"/>
                <a:gd name="connsiteY806" fmla="*/ 334311 h 1050628"/>
                <a:gd name="connsiteX807" fmla="*/ 1272568 w 2449768"/>
                <a:gd name="connsiteY807" fmla="*/ 358616 h 1050628"/>
                <a:gd name="connsiteX808" fmla="*/ 1248263 w 2449768"/>
                <a:gd name="connsiteY808" fmla="*/ 352540 h 1050628"/>
                <a:gd name="connsiteX809" fmla="*/ 1254339 w 2449768"/>
                <a:gd name="connsiteY809" fmla="*/ 328235 h 1050628"/>
                <a:gd name="connsiteX810" fmla="*/ 1265352 w 2449768"/>
                <a:gd name="connsiteY810" fmla="*/ 325577 h 1050628"/>
                <a:gd name="connsiteX811" fmla="*/ 864328 w 2449768"/>
                <a:gd name="connsiteY811" fmla="*/ 319501 h 1050628"/>
                <a:gd name="connsiteX812" fmla="*/ 877620 w 2449768"/>
                <a:gd name="connsiteY812" fmla="*/ 328235 h 1050628"/>
                <a:gd name="connsiteX813" fmla="*/ 871544 w 2449768"/>
                <a:gd name="connsiteY813" fmla="*/ 352540 h 1050628"/>
                <a:gd name="connsiteX814" fmla="*/ 847239 w 2449768"/>
                <a:gd name="connsiteY814" fmla="*/ 346464 h 1050628"/>
                <a:gd name="connsiteX815" fmla="*/ 853315 w 2449768"/>
                <a:gd name="connsiteY815" fmla="*/ 322159 h 1050628"/>
                <a:gd name="connsiteX816" fmla="*/ 864328 w 2449768"/>
                <a:gd name="connsiteY816" fmla="*/ 319501 h 1050628"/>
                <a:gd name="connsiteX817" fmla="*/ 1459788 w 2449768"/>
                <a:gd name="connsiteY817" fmla="*/ 316463 h 1050628"/>
                <a:gd name="connsiteX818" fmla="*/ 1473080 w 2449768"/>
                <a:gd name="connsiteY818" fmla="*/ 325197 h 1050628"/>
                <a:gd name="connsiteX819" fmla="*/ 1467004 w 2449768"/>
                <a:gd name="connsiteY819" fmla="*/ 349502 h 1050628"/>
                <a:gd name="connsiteX820" fmla="*/ 1442699 w 2449768"/>
                <a:gd name="connsiteY820" fmla="*/ 343426 h 1050628"/>
                <a:gd name="connsiteX821" fmla="*/ 1448775 w 2449768"/>
                <a:gd name="connsiteY821" fmla="*/ 319121 h 1050628"/>
                <a:gd name="connsiteX822" fmla="*/ 1459788 w 2449768"/>
                <a:gd name="connsiteY822" fmla="*/ 316463 h 1050628"/>
                <a:gd name="connsiteX823" fmla="*/ 1702833 w 2449768"/>
                <a:gd name="connsiteY823" fmla="*/ 310387 h 1050628"/>
                <a:gd name="connsiteX824" fmla="*/ 1716125 w 2449768"/>
                <a:gd name="connsiteY824" fmla="*/ 319121 h 1050628"/>
                <a:gd name="connsiteX825" fmla="*/ 1710049 w 2449768"/>
                <a:gd name="connsiteY825" fmla="*/ 343426 h 1050628"/>
                <a:gd name="connsiteX826" fmla="*/ 1685744 w 2449768"/>
                <a:gd name="connsiteY826" fmla="*/ 337350 h 1050628"/>
                <a:gd name="connsiteX827" fmla="*/ 1691820 w 2449768"/>
                <a:gd name="connsiteY827" fmla="*/ 313045 h 1050628"/>
                <a:gd name="connsiteX828" fmla="*/ 1702833 w 2449768"/>
                <a:gd name="connsiteY828" fmla="*/ 310387 h 1050628"/>
                <a:gd name="connsiteX829" fmla="*/ 1577893 w 2449768"/>
                <a:gd name="connsiteY829" fmla="*/ 297095 h 1050628"/>
                <a:gd name="connsiteX830" fmla="*/ 1591565 w 2449768"/>
                <a:gd name="connsiteY830" fmla="*/ 306969 h 1050628"/>
                <a:gd name="connsiteX831" fmla="*/ 1585489 w 2449768"/>
                <a:gd name="connsiteY831" fmla="*/ 331274 h 1050628"/>
                <a:gd name="connsiteX832" fmla="*/ 1561184 w 2449768"/>
                <a:gd name="connsiteY832" fmla="*/ 325198 h 1050628"/>
                <a:gd name="connsiteX833" fmla="*/ 1564222 w 2449768"/>
                <a:gd name="connsiteY833" fmla="*/ 300893 h 1050628"/>
                <a:gd name="connsiteX834" fmla="*/ 1577893 w 2449768"/>
                <a:gd name="connsiteY834" fmla="*/ 297095 h 1050628"/>
                <a:gd name="connsiteX835" fmla="*/ 955470 w 2449768"/>
                <a:gd name="connsiteY835" fmla="*/ 295196 h 1050628"/>
                <a:gd name="connsiteX836" fmla="*/ 968762 w 2449768"/>
                <a:gd name="connsiteY836" fmla="*/ 303930 h 1050628"/>
                <a:gd name="connsiteX837" fmla="*/ 962686 w 2449768"/>
                <a:gd name="connsiteY837" fmla="*/ 328235 h 1050628"/>
                <a:gd name="connsiteX838" fmla="*/ 938381 w 2449768"/>
                <a:gd name="connsiteY838" fmla="*/ 322159 h 1050628"/>
                <a:gd name="connsiteX839" fmla="*/ 944457 w 2449768"/>
                <a:gd name="connsiteY839" fmla="*/ 297854 h 1050628"/>
                <a:gd name="connsiteX840" fmla="*/ 955470 w 2449768"/>
                <a:gd name="connsiteY840" fmla="*/ 295196 h 1050628"/>
                <a:gd name="connsiteX841" fmla="*/ 1365608 w 2449768"/>
                <a:gd name="connsiteY841" fmla="*/ 283044 h 1050628"/>
                <a:gd name="connsiteX842" fmla="*/ 1378900 w 2449768"/>
                <a:gd name="connsiteY842" fmla="*/ 291778 h 1050628"/>
                <a:gd name="connsiteX843" fmla="*/ 1372824 w 2449768"/>
                <a:gd name="connsiteY843" fmla="*/ 316083 h 1050628"/>
                <a:gd name="connsiteX844" fmla="*/ 1348519 w 2449768"/>
                <a:gd name="connsiteY844" fmla="*/ 310007 h 1050628"/>
                <a:gd name="connsiteX845" fmla="*/ 1354595 w 2449768"/>
                <a:gd name="connsiteY845" fmla="*/ 285702 h 1050628"/>
                <a:gd name="connsiteX846" fmla="*/ 1365608 w 2449768"/>
                <a:gd name="connsiteY846" fmla="*/ 283044 h 1050628"/>
                <a:gd name="connsiteX847" fmla="*/ 1979296 w 2449768"/>
                <a:gd name="connsiteY847" fmla="*/ 267854 h 1050628"/>
                <a:gd name="connsiteX848" fmla="*/ 1992588 w 2449768"/>
                <a:gd name="connsiteY848" fmla="*/ 276588 h 1050628"/>
                <a:gd name="connsiteX849" fmla="*/ 1986512 w 2449768"/>
                <a:gd name="connsiteY849" fmla="*/ 300893 h 1050628"/>
                <a:gd name="connsiteX850" fmla="*/ 1962207 w 2449768"/>
                <a:gd name="connsiteY850" fmla="*/ 294817 h 1050628"/>
                <a:gd name="connsiteX851" fmla="*/ 1968283 w 2449768"/>
                <a:gd name="connsiteY851" fmla="*/ 270512 h 1050628"/>
                <a:gd name="connsiteX852" fmla="*/ 1979296 w 2449768"/>
                <a:gd name="connsiteY852" fmla="*/ 267854 h 1050628"/>
                <a:gd name="connsiteX853" fmla="*/ 1173830 w 2449768"/>
                <a:gd name="connsiteY853" fmla="*/ 266714 h 1050628"/>
                <a:gd name="connsiteX854" fmla="*/ 1187502 w 2449768"/>
                <a:gd name="connsiteY854" fmla="*/ 276588 h 1050628"/>
                <a:gd name="connsiteX855" fmla="*/ 1181425 w 2449768"/>
                <a:gd name="connsiteY855" fmla="*/ 300893 h 1050628"/>
                <a:gd name="connsiteX856" fmla="*/ 1157121 w 2449768"/>
                <a:gd name="connsiteY856" fmla="*/ 294817 h 1050628"/>
                <a:gd name="connsiteX857" fmla="*/ 1160159 w 2449768"/>
                <a:gd name="connsiteY857" fmla="*/ 270512 h 1050628"/>
                <a:gd name="connsiteX858" fmla="*/ 1173830 w 2449768"/>
                <a:gd name="connsiteY858" fmla="*/ 266714 h 1050628"/>
                <a:gd name="connsiteX859" fmla="*/ 2167656 w 2449768"/>
                <a:gd name="connsiteY859" fmla="*/ 246587 h 1050628"/>
                <a:gd name="connsiteX860" fmla="*/ 2180948 w 2449768"/>
                <a:gd name="connsiteY860" fmla="*/ 255321 h 1050628"/>
                <a:gd name="connsiteX861" fmla="*/ 2174872 w 2449768"/>
                <a:gd name="connsiteY861" fmla="*/ 279626 h 1050628"/>
                <a:gd name="connsiteX862" fmla="*/ 2150567 w 2449768"/>
                <a:gd name="connsiteY862" fmla="*/ 273550 h 1050628"/>
                <a:gd name="connsiteX863" fmla="*/ 2156643 w 2449768"/>
                <a:gd name="connsiteY863" fmla="*/ 249245 h 1050628"/>
                <a:gd name="connsiteX864" fmla="*/ 2167656 w 2449768"/>
                <a:gd name="connsiteY864" fmla="*/ 246587 h 1050628"/>
                <a:gd name="connsiteX865" fmla="*/ 2073477 w 2449768"/>
                <a:gd name="connsiteY865" fmla="*/ 240511 h 1050628"/>
                <a:gd name="connsiteX866" fmla="*/ 2086768 w 2449768"/>
                <a:gd name="connsiteY866" fmla="*/ 249245 h 1050628"/>
                <a:gd name="connsiteX867" fmla="*/ 2080692 w 2449768"/>
                <a:gd name="connsiteY867" fmla="*/ 273550 h 1050628"/>
                <a:gd name="connsiteX868" fmla="*/ 2056387 w 2449768"/>
                <a:gd name="connsiteY868" fmla="*/ 267474 h 1050628"/>
                <a:gd name="connsiteX869" fmla="*/ 2062463 w 2449768"/>
                <a:gd name="connsiteY869" fmla="*/ 243169 h 1050628"/>
                <a:gd name="connsiteX870" fmla="*/ 2073477 w 2449768"/>
                <a:gd name="connsiteY870" fmla="*/ 240511 h 1050628"/>
                <a:gd name="connsiteX871" fmla="*/ 1505359 w 2449768"/>
                <a:gd name="connsiteY871" fmla="*/ 222283 h 1050628"/>
                <a:gd name="connsiteX872" fmla="*/ 1518651 w 2449768"/>
                <a:gd name="connsiteY872" fmla="*/ 231017 h 1050628"/>
                <a:gd name="connsiteX873" fmla="*/ 1512575 w 2449768"/>
                <a:gd name="connsiteY873" fmla="*/ 255322 h 1050628"/>
                <a:gd name="connsiteX874" fmla="*/ 1488270 w 2449768"/>
                <a:gd name="connsiteY874" fmla="*/ 249246 h 1050628"/>
                <a:gd name="connsiteX875" fmla="*/ 1494346 w 2449768"/>
                <a:gd name="connsiteY875" fmla="*/ 224941 h 1050628"/>
                <a:gd name="connsiteX876" fmla="*/ 1505359 w 2449768"/>
                <a:gd name="connsiteY876" fmla="*/ 222283 h 1050628"/>
                <a:gd name="connsiteX877" fmla="*/ 1007117 w 2449768"/>
                <a:gd name="connsiteY877" fmla="*/ 222283 h 1050628"/>
                <a:gd name="connsiteX878" fmla="*/ 1020409 w 2449768"/>
                <a:gd name="connsiteY878" fmla="*/ 231017 h 1050628"/>
                <a:gd name="connsiteX879" fmla="*/ 1014333 w 2449768"/>
                <a:gd name="connsiteY879" fmla="*/ 255322 h 1050628"/>
                <a:gd name="connsiteX880" fmla="*/ 990028 w 2449768"/>
                <a:gd name="connsiteY880" fmla="*/ 249246 h 1050628"/>
                <a:gd name="connsiteX881" fmla="*/ 996104 w 2449768"/>
                <a:gd name="connsiteY881" fmla="*/ 224941 h 1050628"/>
                <a:gd name="connsiteX882" fmla="*/ 1007117 w 2449768"/>
                <a:gd name="connsiteY882" fmla="*/ 222283 h 1050628"/>
                <a:gd name="connsiteX883" fmla="*/ 1298771 w 2449768"/>
                <a:gd name="connsiteY883" fmla="*/ 210131 h 1050628"/>
                <a:gd name="connsiteX884" fmla="*/ 1312063 w 2449768"/>
                <a:gd name="connsiteY884" fmla="*/ 218865 h 1050628"/>
                <a:gd name="connsiteX885" fmla="*/ 1305987 w 2449768"/>
                <a:gd name="connsiteY885" fmla="*/ 243170 h 1050628"/>
                <a:gd name="connsiteX886" fmla="*/ 1281682 w 2449768"/>
                <a:gd name="connsiteY886" fmla="*/ 237094 h 1050628"/>
                <a:gd name="connsiteX887" fmla="*/ 1287758 w 2449768"/>
                <a:gd name="connsiteY887" fmla="*/ 212789 h 1050628"/>
                <a:gd name="connsiteX888" fmla="*/ 1298771 w 2449768"/>
                <a:gd name="connsiteY888" fmla="*/ 210131 h 1050628"/>
                <a:gd name="connsiteX889" fmla="*/ 1881700 w 2449768"/>
                <a:gd name="connsiteY889" fmla="*/ 207472 h 1050628"/>
                <a:gd name="connsiteX890" fmla="*/ 1895371 w 2449768"/>
                <a:gd name="connsiteY890" fmla="*/ 218865 h 1050628"/>
                <a:gd name="connsiteX891" fmla="*/ 1889295 w 2449768"/>
                <a:gd name="connsiteY891" fmla="*/ 243170 h 1050628"/>
                <a:gd name="connsiteX892" fmla="*/ 1864990 w 2449768"/>
                <a:gd name="connsiteY892" fmla="*/ 237094 h 1050628"/>
                <a:gd name="connsiteX893" fmla="*/ 1868028 w 2449768"/>
                <a:gd name="connsiteY893" fmla="*/ 209751 h 1050628"/>
                <a:gd name="connsiteX894" fmla="*/ 1881700 w 2449768"/>
                <a:gd name="connsiteY894" fmla="*/ 207472 h 1050628"/>
                <a:gd name="connsiteX895" fmla="*/ 1657262 w 2449768"/>
                <a:gd name="connsiteY895" fmla="*/ 207093 h 1050628"/>
                <a:gd name="connsiteX896" fmla="*/ 1670554 w 2449768"/>
                <a:gd name="connsiteY896" fmla="*/ 215827 h 1050628"/>
                <a:gd name="connsiteX897" fmla="*/ 1664478 w 2449768"/>
                <a:gd name="connsiteY897" fmla="*/ 240132 h 1050628"/>
                <a:gd name="connsiteX898" fmla="*/ 1637135 w 2449768"/>
                <a:gd name="connsiteY898" fmla="*/ 234056 h 1050628"/>
                <a:gd name="connsiteX899" fmla="*/ 1646249 w 2449768"/>
                <a:gd name="connsiteY899" fmla="*/ 209751 h 1050628"/>
                <a:gd name="connsiteX900" fmla="*/ 1657262 w 2449768"/>
                <a:gd name="connsiteY900" fmla="*/ 207093 h 1050628"/>
                <a:gd name="connsiteX901" fmla="*/ 1769671 w 2449768"/>
                <a:gd name="connsiteY901" fmla="*/ 201017 h 1050628"/>
                <a:gd name="connsiteX902" fmla="*/ 1782962 w 2449768"/>
                <a:gd name="connsiteY902" fmla="*/ 209751 h 1050628"/>
                <a:gd name="connsiteX903" fmla="*/ 1776886 w 2449768"/>
                <a:gd name="connsiteY903" fmla="*/ 234056 h 1050628"/>
                <a:gd name="connsiteX904" fmla="*/ 1752581 w 2449768"/>
                <a:gd name="connsiteY904" fmla="*/ 227980 h 1050628"/>
                <a:gd name="connsiteX905" fmla="*/ 1758657 w 2449768"/>
                <a:gd name="connsiteY905" fmla="*/ 203675 h 1050628"/>
                <a:gd name="connsiteX906" fmla="*/ 1769671 w 2449768"/>
                <a:gd name="connsiteY906" fmla="*/ 201017 h 1050628"/>
                <a:gd name="connsiteX907" fmla="*/ 1089145 w 2449768"/>
                <a:gd name="connsiteY907" fmla="*/ 197978 h 1050628"/>
                <a:gd name="connsiteX908" fmla="*/ 1102437 w 2449768"/>
                <a:gd name="connsiteY908" fmla="*/ 206712 h 1050628"/>
                <a:gd name="connsiteX909" fmla="*/ 1096361 w 2449768"/>
                <a:gd name="connsiteY909" fmla="*/ 231017 h 1050628"/>
                <a:gd name="connsiteX910" fmla="*/ 1072056 w 2449768"/>
                <a:gd name="connsiteY910" fmla="*/ 224941 h 1050628"/>
                <a:gd name="connsiteX911" fmla="*/ 1078132 w 2449768"/>
                <a:gd name="connsiteY911" fmla="*/ 200636 h 1050628"/>
                <a:gd name="connsiteX912" fmla="*/ 1089145 w 2449768"/>
                <a:gd name="connsiteY912" fmla="*/ 197978 h 1050628"/>
                <a:gd name="connsiteX913" fmla="*/ 1395989 w 2449768"/>
                <a:gd name="connsiteY913" fmla="*/ 161522 h 1050628"/>
                <a:gd name="connsiteX914" fmla="*/ 1409281 w 2449768"/>
                <a:gd name="connsiteY914" fmla="*/ 170256 h 1050628"/>
                <a:gd name="connsiteX915" fmla="*/ 1403205 w 2449768"/>
                <a:gd name="connsiteY915" fmla="*/ 194561 h 1050628"/>
                <a:gd name="connsiteX916" fmla="*/ 1378900 w 2449768"/>
                <a:gd name="connsiteY916" fmla="*/ 188485 h 1050628"/>
                <a:gd name="connsiteX917" fmla="*/ 1384976 w 2449768"/>
                <a:gd name="connsiteY917" fmla="*/ 164180 h 1050628"/>
                <a:gd name="connsiteX918" fmla="*/ 1395989 w 2449768"/>
                <a:gd name="connsiteY918" fmla="*/ 161522 h 1050628"/>
                <a:gd name="connsiteX919" fmla="*/ 1967145 w 2449768"/>
                <a:gd name="connsiteY919" fmla="*/ 140255 h 1050628"/>
                <a:gd name="connsiteX920" fmla="*/ 1980436 w 2449768"/>
                <a:gd name="connsiteY920" fmla="*/ 148989 h 1050628"/>
                <a:gd name="connsiteX921" fmla="*/ 1974360 w 2449768"/>
                <a:gd name="connsiteY921" fmla="*/ 173294 h 1050628"/>
                <a:gd name="connsiteX922" fmla="*/ 1950055 w 2449768"/>
                <a:gd name="connsiteY922" fmla="*/ 170256 h 1050628"/>
                <a:gd name="connsiteX923" fmla="*/ 1956131 w 2449768"/>
                <a:gd name="connsiteY923" fmla="*/ 142913 h 1050628"/>
                <a:gd name="connsiteX924" fmla="*/ 1967145 w 2449768"/>
                <a:gd name="connsiteY924" fmla="*/ 140255 h 1050628"/>
                <a:gd name="connsiteX925" fmla="*/ 1234971 w 2449768"/>
                <a:gd name="connsiteY925" fmla="*/ 131141 h 1050628"/>
                <a:gd name="connsiteX926" fmla="*/ 1248263 w 2449768"/>
                <a:gd name="connsiteY926" fmla="*/ 139875 h 1050628"/>
                <a:gd name="connsiteX927" fmla="*/ 1242187 w 2449768"/>
                <a:gd name="connsiteY927" fmla="*/ 164180 h 1050628"/>
                <a:gd name="connsiteX928" fmla="*/ 1217882 w 2449768"/>
                <a:gd name="connsiteY928" fmla="*/ 158104 h 1050628"/>
                <a:gd name="connsiteX929" fmla="*/ 1223958 w 2449768"/>
                <a:gd name="connsiteY929" fmla="*/ 133799 h 1050628"/>
                <a:gd name="connsiteX930" fmla="*/ 1234971 w 2449768"/>
                <a:gd name="connsiteY930" fmla="*/ 131141 h 1050628"/>
                <a:gd name="connsiteX931" fmla="*/ 1149906 w 2449768"/>
                <a:gd name="connsiteY931" fmla="*/ 131141 h 1050628"/>
                <a:gd name="connsiteX932" fmla="*/ 1163198 w 2449768"/>
                <a:gd name="connsiteY932" fmla="*/ 139875 h 1050628"/>
                <a:gd name="connsiteX933" fmla="*/ 1157122 w 2449768"/>
                <a:gd name="connsiteY933" fmla="*/ 164180 h 1050628"/>
                <a:gd name="connsiteX934" fmla="*/ 1132817 w 2449768"/>
                <a:gd name="connsiteY934" fmla="*/ 158104 h 1050628"/>
                <a:gd name="connsiteX935" fmla="*/ 1138893 w 2449768"/>
                <a:gd name="connsiteY935" fmla="*/ 133799 h 1050628"/>
                <a:gd name="connsiteX936" fmla="*/ 1149906 w 2449768"/>
                <a:gd name="connsiteY936" fmla="*/ 131141 h 1050628"/>
                <a:gd name="connsiteX937" fmla="*/ 2064362 w 2449768"/>
                <a:gd name="connsiteY937" fmla="*/ 128103 h 1050628"/>
                <a:gd name="connsiteX938" fmla="*/ 2077654 w 2449768"/>
                <a:gd name="connsiteY938" fmla="*/ 136837 h 1050628"/>
                <a:gd name="connsiteX939" fmla="*/ 2071578 w 2449768"/>
                <a:gd name="connsiteY939" fmla="*/ 161142 h 1050628"/>
                <a:gd name="connsiteX940" fmla="*/ 2047273 w 2449768"/>
                <a:gd name="connsiteY940" fmla="*/ 155066 h 1050628"/>
                <a:gd name="connsiteX941" fmla="*/ 2053349 w 2449768"/>
                <a:gd name="connsiteY941" fmla="*/ 130761 h 1050628"/>
                <a:gd name="connsiteX942" fmla="*/ 2064362 w 2449768"/>
                <a:gd name="connsiteY942" fmla="*/ 128103 h 1050628"/>
                <a:gd name="connsiteX943" fmla="*/ 1496245 w 2449768"/>
                <a:gd name="connsiteY943" fmla="*/ 120887 h 1050628"/>
                <a:gd name="connsiteX944" fmla="*/ 1509537 w 2449768"/>
                <a:gd name="connsiteY944" fmla="*/ 130761 h 1050628"/>
                <a:gd name="connsiteX945" fmla="*/ 1503461 w 2449768"/>
                <a:gd name="connsiteY945" fmla="*/ 155066 h 1050628"/>
                <a:gd name="connsiteX946" fmla="*/ 1479156 w 2449768"/>
                <a:gd name="connsiteY946" fmla="*/ 148990 h 1050628"/>
                <a:gd name="connsiteX947" fmla="*/ 1485232 w 2449768"/>
                <a:gd name="connsiteY947" fmla="*/ 124685 h 1050628"/>
                <a:gd name="connsiteX948" fmla="*/ 1496245 w 2449768"/>
                <a:gd name="connsiteY948" fmla="*/ 120887 h 1050628"/>
                <a:gd name="connsiteX949" fmla="*/ 1599539 w 2449768"/>
                <a:gd name="connsiteY949" fmla="*/ 112913 h 1050628"/>
                <a:gd name="connsiteX950" fmla="*/ 1612831 w 2449768"/>
                <a:gd name="connsiteY950" fmla="*/ 121647 h 1050628"/>
                <a:gd name="connsiteX951" fmla="*/ 1606754 w 2449768"/>
                <a:gd name="connsiteY951" fmla="*/ 145952 h 1050628"/>
                <a:gd name="connsiteX952" fmla="*/ 1582450 w 2449768"/>
                <a:gd name="connsiteY952" fmla="*/ 139876 h 1050628"/>
                <a:gd name="connsiteX953" fmla="*/ 1588526 w 2449768"/>
                <a:gd name="connsiteY953" fmla="*/ 115571 h 1050628"/>
                <a:gd name="connsiteX954" fmla="*/ 1599539 w 2449768"/>
                <a:gd name="connsiteY954" fmla="*/ 112913 h 1050628"/>
                <a:gd name="connsiteX955" fmla="*/ 1836508 w 2449768"/>
                <a:gd name="connsiteY955" fmla="*/ 109875 h 1050628"/>
                <a:gd name="connsiteX956" fmla="*/ 1849800 w 2449768"/>
                <a:gd name="connsiteY956" fmla="*/ 118609 h 1050628"/>
                <a:gd name="connsiteX957" fmla="*/ 1843724 w 2449768"/>
                <a:gd name="connsiteY957" fmla="*/ 142914 h 1050628"/>
                <a:gd name="connsiteX958" fmla="*/ 1819419 w 2449768"/>
                <a:gd name="connsiteY958" fmla="*/ 136838 h 1050628"/>
                <a:gd name="connsiteX959" fmla="*/ 1825495 w 2449768"/>
                <a:gd name="connsiteY959" fmla="*/ 112533 h 1050628"/>
                <a:gd name="connsiteX960" fmla="*/ 1836508 w 2449768"/>
                <a:gd name="connsiteY960" fmla="*/ 109875 h 1050628"/>
                <a:gd name="connsiteX961" fmla="*/ 1708529 w 2449768"/>
                <a:gd name="connsiteY961" fmla="*/ 106837 h 1050628"/>
                <a:gd name="connsiteX962" fmla="*/ 1722201 w 2449768"/>
                <a:gd name="connsiteY962" fmla="*/ 115571 h 1050628"/>
                <a:gd name="connsiteX963" fmla="*/ 1716124 w 2449768"/>
                <a:gd name="connsiteY963" fmla="*/ 139876 h 1050628"/>
                <a:gd name="connsiteX964" fmla="*/ 1691820 w 2449768"/>
                <a:gd name="connsiteY964" fmla="*/ 133800 h 1050628"/>
                <a:gd name="connsiteX965" fmla="*/ 1694858 w 2449768"/>
                <a:gd name="connsiteY965" fmla="*/ 109495 h 1050628"/>
                <a:gd name="connsiteX966" fmla="*/ 1708529 w 2449768"/>
                <a:gd name="connsiteY966" fmla="*/ 106837 h 1050628"/>
                <a:gd name="connsiteX967" fmla="*/ 1301429 w 2449768"/>
                <a:gd name="connsiteY967" fmla="*/ 60126 h 1050628"/>
                <a:gd name="connsiteX968" fmla="*/ 1315101 w 2449768"/>
                <a:gd name="connsiteY968" fmla="*/ 70000 h 1050628"/>
                <a:gd name="connsiteX969" fmla="*/ 1309024 w 2449768"/>
                <a:gd name="connsiteY969" fmla="*/ 94305 h 1050628"/>
                <a:gd name="connsiteX970" fmla="*/ 1284720 w 2449768"/>
                <a:gd name="connsiteY970" fmla="*/ 88229 h 1050628"/>
                <a:gd name="connsiteX971" fmla="*/ 1287758 w 2449768"/>
                <a:gd name="connsiteY971" fmla="*/ 63924 h 1050628"/>
                <a:gd name="connsiteX972" fmla="*/ 1301429 w 2449768"/>
                <a:gd name="connsiteY972" fmla="*/ 60126 h 1050628"/>
                <a:gd name="connsiteX973" fmla="*/ 1930687 w 2449768"/>
                <a:gd name="connsiteY973" fmla="*/ 49113 h 1050628"/>
                <a:gd name="connsiteX974" fmla="*/ 1943979 w 2449768"/>
                <a:gd name="connsiteY974" fmla="*/ 57847 h 1050628"/>
                <a:gd name="connsiteX975" fmla="*/ 1937903 w 2449768"/>
                <a:gd name="connsiteY975" fmla="*/ 82152 h 1050628"/>
                <a:gd name="connsiteX976" fmla="*/ 1913598 w 2449768"/>
                <a:gd name="connsiteY976" fmla="*/ 76076 h 1050628"/>
                <a:gd name="connsiteX977" fmla="*/ 1919674 w 2449768"/>
                <a:gd name="connsiteY977" fmla="*/ 51771 h 1050628"/>
                <a:gd name="connsiteX978" fmla="*/ 1930687 w 2449768"/>
                <a:gd name="connsiteY978" fmla="*/ 49113 h 1050628"/>
                <a:gd name="connsiteX979" fmla="*/ 1402065 w 2449768"/>
                <a:gd name="connsiteY979" fmla="*/ 43037 h 1050628"/>
                <a:gd name="connsiteX980" fmla="*/ 1415357 w 2449768"/>
                <a:gd name="connsiteY980" fmla="*/ 51771 h 1050628"/>
                <a:gd name="connsiteX981" fmla="*/ 1409281 w 2449768"/>
                <a:gd name="connsiteY981" fmla="*/ 76076 h 1050628"/>
                <a:gd name="connsiteX982" fmla="*/ 1384976 w 2449768"/>
                <a:gd name="connsiteY982" fmla="*/ 70000 h 1050628"/>
                <a:gd name="connsiteX983" fmla="*/ 1391052 w 2449768"/>
                <a:gd name="connsiteY983" fmla="*/ 45695 h 1050628"/>
                <a:gd name="connsiteX984" fmla="*/ 1402065 w 2449768"/>
                <a:gd name="connsiteY984" fmla="*/ 43037 h 1050628"/>
                <a:gd name="connsiteX985" fmla="*/ 1806127 w 2449768"/>
                <a:gd name="connsiteY985" fmla="*/ 15695 h 1050628"/>
                <a:gd name="connsiteX986" fmla="*/ 1819419 w 2449768"/>
                <a:gd name="connsiteY986" fmla="*/ 24429 h 1050628"/>
                <a:gd name="connsiteX987" fmla="*/ 1813343 w 2449768"/>
                <a:gd name="connsiteY987" fmla="*/ 48734 h 1050628"/>
                <a:gd name="connsiteX988" fmla="*/ 1789038 w 2449768"/>
                <a:gd name="connsiteY988" fmla="*/ 42658 h 1050628"/>
                <a:gd name="connsiteX989" fmla="*/ 1795114 w 2449768"/>
                <a:gd name="connsiteY989" fmla="*/ 18353 h 1050628"/>
                <a:gd name="connsiteX990" fmla="*/ 1806127 w 2449768"/>
                <a:gd name="connsiteY990" fmla="*/ 15695 h 1050628"/>
                <a:gd name="connsiteX991" fmla="*/ 1499283 w 2449768"/>
                <a:gd name="connsiteY991" fmla="*/ 9619 h 1050628"/>
                <a:gd name="connsiteX992" fmla="*/ 1512575 w 2449768"/>
                <a:gd name="connsiteY992" fmla="*/ 18353 h 1050628"/>
                <a:gd name="connsiteX993" fmla="*/ 1506499 w 2449768"/>
                <a:gd name="connsiteY993" fmla="*/ 45696 h 1050628"/>
                <a:gd name="connsiteX994" fmla="*/ 1482194 w 2449768"/>
                <a:gd name="connsiteY994" fmla="*/ 39620 h 1050628"/>
                <a:gd name="connsiteX995" fmla="*/ 1488270 w 2449768"/>
                <a:gd name="connsiteY995" fmla="*/ 12277 h 1050628"/>
                <a:gd name="connsiteX996" fmla="*/ 1499283 w 2449768"/>
                <a:gd name="connsiteY996" fmla="*/ 9619 h 1050628"/>
                <a:gd name="connsiteX997" fmla="*/ 1699795 w 2449768"/>
                <a:gd name="connsiteY997" fmla="*/ 3543 h 1050628"/>
                <a:gd name="connsiteX998" fmla="*/ 1713087 w 2449768"/>
                <a:gd name="connsiteY998" fmla="*/ 12277 h 1050628"/>
                <a:gd name="connsiteX999" fmla="*/ 1707011 w 2449768"/>
                <a:gd name="connsiteY999" fmla="*/ 36582 h 1050628"/>
                <a:gd name="connsiteX1000" fmla="*/ 1682706 w 2449768"/>
                <a:gd name="connsiteY1000" fmla="*/ 30506 h 1050628"/>
                <a:gd name="connsiteX1001" fmla="*/ 1688782 w 2449768"/>
                <a:gd name="connsiteY1001" fmla="*/ 6201 h 1050628"/>
                <a:gd name="connsiteX1002" fmla="*/ 1699795 w 2449768"/>
                <a:gd name="connsiteY1002" fmla="*/ 3543 h 1050628"/>
                <a:gd name="connsiteX1003" fmla="*/ 1599539 w 2449768"/>
                <a:gd name="connsiteY1003" fmla="*/ 504 h 1050628"/>
                <a:gd name="connsiteX1004" fmla="*/ 1612831 w 2449768"/>
                <a:gd name="connsiteY1004" fmla="*/ 9238 h 1050628"/>
                <a:gd name="connsiteX1005" fmla="*/ 1606754 w 2449768"/>
                <a:gd name="connsiteY1005" fmla="*/ 33543 h 1050628"/>
                <a:gd name="connsiteX1006" fmla="*/ 1582450 w 2449768"/>
                <a:gd name="connsiteY1006" fmla="*/ 27467 h 1050628"/>
                <a:gd name="connsiteX1007" fmla="*/ 1588526 w 2449768"/>
                <a:gd name="connsiteY1007" fmla="*/ 3162 h 1050628"/>
                <a:gd name="connsiteX1008" fmla="*/ 1599539 w 2449768"/>
                <a:gd name="connsiteY1008" fmla="*/ 504 h 1050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Lst>
              <a:rect l="l" t="t" r="r" b="b"/>
              <a:pathLst>
                <a:path w="2449768" h="1050628">
                  <a:moveTo>
                    <a:pt x="1553968" y="1045598"/>
                  </a:moveTo>
                  <a:lnTo>
                    <a:pt x="1561623" y="1050628"/>
                  </a:lnTo>
                  <a:lnTo>
                    <a:pt x="1540857" y="1050628"/>
                  </a:lnTo>
                  <a:lnTo>
                    <a:pt x="1542955" y="1048256"/>
                  </a:lnTo>
                  <a:cubicBezTo>
                    <a:pt x="1545993" y="1045218"/>
                    <a:pt x="1549791" y="1044458"/>
                    <a:pt x="1553968" y="1045598"/>
                  </a:cubicBezTo>
                  <a:close/>
                  <a:moveTo>
                    <a:pt x="490647" y="1036483"/>
                  </a:moveTo>
                  <a:cubicBezTo>
                    <a:pt x="494825" y="1037622"/>
                    <a:pt x="499382" y="1040660"/>
                    <a:pt x="503939" y="1045217"/>
                  </a:cubicBezTo>
                  <a:lnTo>
                    <a:pt x="505485" y="1050628"/>
                  </a:lnTo>
                  <a:lnTo>
                    <a:pt x="470645" y="1050628"/>
                  </a:lnTo>
                  <a:lnTo>
                    <a:pt x="469761" y="1046736"/>
                  </a:lnTo>
                  <a:cubicBezTo>
                    <a:pt x="470520" y="1042939"/>
                    <a:pt x="473558" y="1040660"/>
                    <a:pt x="479634" y="1039141"/>
                  </a:cubicBezTo>
                  <a:cubicBezTo>
                    <a:pt x="482672" y="1036103"/>
                    <a:pt x="486470" y="1035343"/>
                    <a:pt x="490647" y="1036483"/>
                  </a:cubicBezTo>
                  <a:close/>
                  <a:moveTo>
                    <a:pt x="326591" y="1030407"/>
                  </a:moveTo>
                  <a:cubicBezTo>
                    <a:pt x="330769" y="1031546"/>
                    <a:pt x="335326" y="1034584"/>
                    <a:pt x="339883" y="1039141"/>
                  </a:cubicBezTo>
                  <a:lnTo>
                    <a:pt x="341999" y="1050628"/>
                  </a:lnTo>
                  <a:lnTo>
                    <a:pt x="308260" y="1050628"/>
                  </a:lnTo>
                  <a:lnTo>
                    <a:pt x="306844" y="1042939"/>
                  </a:lnTo>
                  <a:cubicBezTo>
                    <a:pt x="307983" y="1039141"/>
                    <a:pt x="311021" y="1036103"/>
                    <a:pt x="315578" y="1033065"/>
                  </a:cubicBezTo>
                  <a:cubicBezTo>
                    <a:pt x="318616" y="1030027"/>
                    <a:pt x="322414" y="1029267"/>
                    <a:pt x="326591" y="1030407"/>
                  </a:cubicBezTo>
                  <a:close/>
                  <a:moveTo>
                    <a:pt x="20886" y="1026229"/>
                  </a:moveTo>
                  <a:cubicBezTo>
                    <a:pt x="24684" y="1026989"/>
                    <a:pt x="28482" y="1030027"/>
                    <a:pt x="33039" y="1036103"/>
                  </a:cubicBezTo>
                  <a:cubicBezTo>
                    <a:pt x="37596" y="1040660"/>
                    <a:pt x="38356" y="1045218"/>
                    <a:pt x="36837" y="1049395"/>
                  </a:cubicBezTo>
                  <a:lnTo>
                    <a:pt x="35731" y="1050628"/>
                  </a:lnTo>
                  <a:lnTo>
                    <a:pt x="1976" y="1050628"/>
                  </a:lnTo>
                  <a:lnTo>
                    <a:pt x="0" y="1039901"/>
                  </a:lnTo>
                  <a:cubicBezTo>
                    <a:pt x="1139" y="1036103"/>
                    <a:pt x="4177" y="1033065"/>
                    <a:pt x="8734" y="1030027"/>
                  </a:cubicBezTo>
                  <a:cubicBezTo>
                    <a:pt x="13291" y="1026989"/>
                    <a:pt x="17089" y="1025470"/>
                    <a:pt x="20886" y="1026229"/>
                  </a:cubicBezTo>
                  <a:close/>
                  <a:moveTo>
                    <a:pt x="2100819" y="1024331"/>
                  </a:moveTo>
                  <a:cubicBezTo>
                    <a:pt x="2104997" y="1025470"/>
                    <a:pt x="2109554" y="1028508"/>
                    <a:pt x="2114111" y="1033065"/>
                  </a:cubicBezTo>
                  <a:cubicBezTo>
                    <a:pt x="2118668" y="1037622"/>
                    <a:pt x="2119428" y="1042180"/>
                    <a:pt x="2117909" y="1046357"/>
                  </a:cubicBezTo>
                  <a:lnTo>
                    <a:pt x="2114079" y="1050628"/>
                  </a:lnTo>
                  <a:lnTo>
                    <a:pt x="2083616" y="1050628"/>
                  </a:lnTo>
                  <a:lnTo>
                    <a:pt x="2081072" y="1035724"/>
                  </a:lnTo>
                  <a:cubicBezTo>
                    <a:pt x="2082211" y="1031546"/>
                    <a:pt x="2085249" y="1028508"/>
                    <a:pt x="2089806" y="1026989"/>
                  </a:cubicBezTo>
                  <a:cubicBezTo>
                    <a:pt x="2092844" y="1023951"/>
                    <a:pt x="2096642" y="1023191"/>
                    <a:pt x="2100819" y="1024331"/>
                  </a:cubicBezTo>
                  <a:close/>
                  <a:moveTo>
                    <a:pt x="1192439" y="1024331"/>
                  </a:moveTo>
                  <a:cubicBezTo>
                    <a:pt x="1196617" y="1025470"/>
                    <a:pt x="1201174" y="1028508"/>
                    <a:pt x="1205731" y="1033065"/>
                  </a:cubicBezTo>
                  <a:cubicBezTo>
                    <a:pt x="1210288" y="1037622"/>
                    <a:pt x="1211048" y="1042180"/>
                    <a:pt x="1209529" y="1046357"/>
                  </a:cubicBezTo>
                  <a:lnTo>
                    <a:pt x="1205699" y="1050628"/>
                  </a:lnTo>
                  <a:lnTo>
                    <a:pt x="1175227" y="1050628"/>
                  </a:lnTo>
                  <a:lnTo>
                    <a:pt x="1172692" y="1036863"/>
                  </a:lnTo>
                  <a:cubicBezTo>
                    <a:pt x="1173831" y="1033065"/>
                    <a:pt x="1176869" y="1030027"/>
                    <a:pt x="1181426" y="1026989"/>
                  </a:cubicBezTo>
                  <a:cubicBezTo>
                    <a:pt x="1184464" y="1023951"/>
                    <a:pt x="1188262" y="1023191"/>
                    <a:pt x="1192439" y="1024331"/>
                  </a:cubicBezTo>
                  <a:close/>
                  <a:moveTo>
                    <a:pt x="788376" y="1024331"/>
                  </a:moveTo>
                  <a:cubicBezTo>
                    <a:pt x="792554" y="1025470"/>
                    <a:pt x="797111" y="1028508"/>
                    <a:pt x="801668" y="1033065"/>
                  </a:cubicBezTo>
                  <a:cubicBezTo>
                    <a:pt x="806225" y="1037622"/>
                    <a:pt x="806985" y="1042180"/>
                    <a:pt x="805466" y="1046357"/>
                  </a:cubicBezTo>
                  <a:lnTo>
                    <a:pt x="801636" y="1050628"/>
                  </a:lnTo>
                  <a:lnTo>
                    <a:pt x="771181" y="1050628"/>
                  </a:lnTo>
                  <a:lnTo>
                    <a:pt x="768629" y="1034584"/>
                  </a:lnTo>
                  <a:cubicBezTo>
                    <a:pt x="769768" y="1030787"/>
                    <a:pt x="772806" y="1028508"/>
                    <a:pt x="777363" y="1026989"/>
                  </a:cubicBezTo>
                  <a:cubicBezTo>
                    <a:pt x="780401" y="1023951"/>
                    <a:pt x="784199" y="1023191"/>
                    <a:pt x="788376" y="1024331"/>
                  </a:cubicBezTo>
                  <a:close/>
                  <a:moveTo>
                    <a:pt x="138231" y="1024331"/>
                  </a:moveTo>
                  <a:cubicBezTo>
                    <a:pt x="142409" y="1025470"/>
                    <a:pt x="146966" y="1028508"/>
                    <a:pt x="151523" y="1033065"/>
                  </a:cubicBezTo>
                  <a:cubicBezTo>
                    <a:pt x="156080" y="1037622"/>
                    <a:pt x="156080" y="1042939"/>
                    <a:pt x="154181" y="1047496"/>
                  </a:cubicBezTo>
                  <a:lnTo>
                    <a:pt x="151411" y="1050628"/>
                  </a:lnTo>
                  <a:lnTo>
                    <a:pt x="121019" y="1050628"/>
                  </a:lnTo>
                  <a:lnTo>
                    <a:pt x="118484" y="1036863"/>
                  </a:lnTo>
                  <a:cubicBezTo>
                    <a:pt x="119623" y="1033065"/>
                    <a:pt x="122661" y="1030027"/>
                    <a:pt x="127218" y="1026989"/>
                  </a:cubicBezTo>
                  <a:cubicBezTo>
                    <a:pt x="130256" y="1023951"/>
                    <a:pt x="134054" y="1023191"/>
                    <a:pt x="138231" y="1024331"/>
                  </a:cubicBezTo>
                  <a:close/>
                  <a:moveTo>
                    <a:pt x="894709" y="1021293"/>
                  </a:moveTo>
                  <a:cubicBezTo>
                    <a:pt x="898887" y="1022432"/>
                    <a:pt x="903444" y="1025470"/>
                    <a:pt x="908001" y="1030027"/>
                  </a:cubicBezTo>
                  <a:cubicBezTo>
                    <a:pt x="912558" y="1034584"/>
                    <a:pt x="913318" y="1039142"/>
                    <a:pt x="911799" y="1043319"/>
                  </a:cubicBezTo>
                  <a:lnTo>
                    <a:pt x="905246" y="1050628"/>
                  </a:lnTo>
                  <a:lnTo>
                    <a:pt x="880920" y="1050628"/>
                  </a:lnTo>
                  <a:lnTo>
                    <a:pt x="877620" y="1048256"/>
                  </a:lnTo>
                  <a:cubicBezTo>
                    <a:pt x="871544" y="1033065"/>
                    <a:pt x="871544" y="1026989"/>
                    <a:pt x="883696" y="1023951"/>
                  </a:cubicBezTo>
                  <a:cubicBezTo>
                    <a:pt x="886734" y="1020913"/>
                    <a:pt x="890532" y="1020153"/>
                    <a:pt x="894709" y="1021293"/>
                  </a:cubicBezTo>
                  <a:close/>
                  <a:moveTo>
                    <a:pt x="694197" y="1021293"/>
                  </a:moveTo>
                  <a:cubicBezTo>
                    <a:pt x="698374" y="1022432"/>
                    <a:pt x="702931" y="1025470"/>
                    <a:pt x="707488" y="1030027"/>
                  </a:cubicBezTo>
                  <a:cubicBezTo>
                    <a:pt x="712046" y="1034584"/>
                    <a:pt x="712805" y="1039142"/>
                    <a:pt x="711286" y="1043319"/>
                  </a:cubicBezTo>
                  <a:lnTo>
                    <a:pt x="704733" y="1050628"/>
                  </a:lnTo>
                  <a:lnTo>
                    <a:pt x="680408" y="1050628"/>
                  </a:lnTo>
                  <a:lnTo>
                    <a:pt x="677108" y="1048256"/>
                  </a:lnTo>
                  <a:cubicBezTo>
                    <a:pt x="671032" y="1036103"/>
                    <a:pt x="677108" y="1030027"/>
                    <a:pt x="683184" y="1023951"/>
                  </a:cubicBezTo>
                  <a:cubicBezTo>
                    <a:pt x="686222" y="1020913"/>
                    <a:pt x="690020" y="1020153"/>
                    <a:pt x="694197" y="1021293"/>
                  </a:cubicBezTo>
                  <a:close/>
                  <a:moveTo>
                    <a:pt x="596979" y="1021293"/>
                  </a:moveTo>
                  <a:cubicBezTo>
                    <a:pt x="601157" y="1022432"/>
                    <a:pt x="605714" y="1025470"/>
                    <a:pt x="610271" y="1030027"/>
                  </a:cubicBezTo>
                  <a:cubicBezTo>
                    <a:pt x="614828" y="1034584"/>
                    <a:pt x="615588" y="1039142"/>
                    <a:pt x="614069" y="1043319"/>
                  </a:cubicBezTo>
                  <a:lnTo>
                    <a:pt x="607516" y="1050628"/>
                  </a:lnTo>
                  <a:lnTo>
                    <a:pt x="583190" y="1050628"/>
                  </a:lnTo>
                  <a:lnTo>
                    <a:pt x="579890" y="1048256"/>
                  </a:lnTo>
                  <a:cubicBezTo>
                    <a:pt x="573814" y="1033065"/>
                    <a:pt x="576852" y="1026989"/>
                    <a:pt x="585966" y="1023951"/>
                  </a:cubicBezTo>
                  <a:cubicBezTo>
                    <a:pt x="589004" y="1020913"/>
                    <a:pt x="592802" y="1020153"/>
                    <a:pt x="596979" y="1021293"/>
                  </a:cubicBezTo>
                  <a:close/>
                  <a:moveTo>
                    <a:pt x="1086106" y="1015217"/>
                  </a:moveTo>
                  <a:cubicBezTo>
                    <a:pt x="1090284" y="1016356"/>
                    <a:pt x="1094841" y="1019394"/>
                    <a:pt x="1099398" y="1023951"/>
                  </a:cubicBezTo>
                  <a:cubicBezTo>
                    <a:pt x="1108512" y="1033065"/>
                    <a:pt x="1099398" y="1045218"/>
                    <a:pt x="1093322" y="1048256"/>
                  </a:cubicBezTo>
                  <a:lnTo>
                    <a:pt x="1082478" y="1050628"/>
                  </a:lnTo>
                  <a:lnTo>
                    <a:pt x="1080771" y="1050628"/>
                  </a:lnTo>
                  <a:lnTo>
                    <a:pt x="1069017" y="1042180"/>
                  </a:lnTo>
                  <a:cubicBezTo>
                    <a:pt x="1062941" y="1030027"/>
                    <a:pt x="1065979" y="1023951"/>
                    <a:pt x="1075093" y="1017875"/>
                  </a:cubicBezTo>
                  <a:cubicBezTo>
                    <a:pt x="1078131" y="1014837"/>
                    <a:pt x="1081929" y="1014077"/>
                    <a:pt x="1086106" y="1015217"/>
                  </a:cubicBezTo>
                  <a:close/>
                  <a:moveTo>
                    <a:pt x="1313961" y="1009141"/>
                  </a:moveTo>
                  <a:cubicBezTo>
                    <a:pt x="1318139" y="1010280"/>
                    <a:pt x="1322696" y="1013318"/>
                    <a:pt x="1327253" y="1017875"/>
                  </a:cubicBezTo>
                  <a:cubicBezTo>
                    <a:pt x="1336367" y="1026989"/>
                    <a:pt x="1327253" y="1039142"/>
                    <a:pt x="1321177" y="1042180"/>
                  </a:cubicBezTo>
                  <a:cubicBezTo>
                    <a:pt x="1315101" y="1045218"/>
                    <a:pt x="1302948" y="1048256"/>
                    <a:pt x="1296872" y="1036104"/>
                  </a:cubicBezTo>
                  <a:cubicBezTo>
                    <a:pt x="1290796" y="1023951"/>
                    <a:pt x="1293834" y="1017875"/>
                    <a:pt x="1302948" y="1011799"/>
                  </a:cubicBezTo>
                  <a:cubicBezTo>
                    <a:pt x="1305986" y="1008761"/>
                    <a:pt x="1309784" y="1008001"/>
                    <a:pt x="1313961" y="1009141"/>
                  </a:cubicBezTo>
                  <a:close/>
                  <a:moveTo>
                    <a:pt x="2337788" y="996989"/>
                  </a:moveTo>
                  <a:cubicBezTo>
                    <a:pt x="2341966" y="998128"/>
                    <a:pt x="2346523" y="1001166"/>
                    <a:pt x="2351080" y="1005723"/>
                  </a:cubicBezTo>
                  <a:cubicBezTo>
                    <a:pt x="2360194" y="1014837"/>
                    <a:pt x="2354118" y="1023952"/>
                    <a:pt x="2345004" y="1030028"/>
                  </a:cubicBezTo>
                  <a:cubicBezTo>
                    <a:pt x="2338927" y="1033066"/>
                    <a:pt x="2326775" y="1036104"/>
                    <a:pt x="2320699" y="1023952"/>
                  </a:cubicBezTo>
                  <a:cubicBezTo>
                    <a:pt x="2314623" y="1008761"/>
                    <a:pt x="2317661" y="1002685"/>
                    <a:pt x="2326775" y="999647"/>
                  </a:cubicBezTo>
                  <a:cubicBezTo>
                    <a:pt x="2329813" y="996609"/>
                    <a:pt x="2333611" y="995849"/>
                    <a:pt x="2337788" y="996989"/>
                  </a:cubicBezTo>
                  <a:close/>
                  <a:moveTo>
                    <a:pt x="1429407" y="990912"/>
                  </a:moveTo>
                  <a:cubicBezTo>
                    <a:pt x="1433585" y="992051"/>
                    <a:pt x="1438142" y="995089"/>
                    <a:pt x="1442699" y="999646"/>
                  </a:cubicBezTo>
                  <a:cubicBezTo>
                    <a:pt x="1451813" y="1008760"/>
                    <a:pt x="1445737" y="1017875"/>
                    <a:pt x="1436623" y="1023951"/>
                  </a:cubicBezTo>
                  <a:cubicBezTo>
                    <a:pt x="1430547" y="1026989"/>
                    <a:pt x="1418394" y="1030027"/>
                    <a:pt x="1412318" y="1017875"/>
                  </a:cubicBezTo>
                  <a:cubicBezTo>
                    <a:pt x="1406242" y="1005722"/>
                    <a:pt x="1409280" y="996608"/>
                    <a:pt x="1418394" y="993570"/>
                  </a:cubicBezTo>
                  <a:cubicBezTo>
                    <a:pt x="1421432" y="990532"/>
                    <a:pt x="1425230" y="989772"/>
                    <a:pt x="1429407" y="990912"/>
                  </a:cubicBezTo>
                  <a:close/>
                  <a:moveTo>
                    <a:pt x="1672452" y="987874"/>
                  </a:moveTo>
                  <a:cubicBezTo>
                    <a:pt x="1676630" y="989013"/>
                    <a:pt x="1681187" y="992051"/>
                    <a:pt x="1685744" y="996608"/>
                  </a:cubicBezTo>
                  <a:cubicBezTo>
                    <a:pt x="1694858" y="1005722"/>
                    <a:pt x="1688782" y="1014837"/>
                    <a:pt x="1679668" y="1020913"/>
                  </a:cubicBezTo>
                  <a:cubicBezTo>
                    <a:pt x="1673592" y="1023951"/>
                    <a:pt x="1661439" y="1026989"/>
                    <a:pt x="1655363" y="1014837"/>
                  </a:cubicBezTo>
                  <a:cubicBezTo>
                    <a:pt x="1649287" y="1002684"/>
                    <a:pt x="1649287" y="993570"/>
                    <a:pt x="1661439" y="990532"/>
                  </a:cubicBezTo>
                  <a:cubicBezTo>
                    <a:pt x="1664477" y="987494"/>
                    <a:pt x="1668275" y="986734"/>
                    <a:pt x="1672452" y="987874"/>
                  </a:cubicBezTo>
                  <a:close/>
                  <a:moveTo>
                    <a:pt x="1803089" y="975722"/>
                  </a:moveTo>
                  <a:cubicBezTo>
                    <a:pt x="1807266" y="976861"/>
                    <a:pt x="1811824" y="979899"/>
                    <a:pt x="1816381" y="984456"/>
                  </a:cubicBezTo>
                  <a:cubicBezTo>
                    <a:pt x="1825495" y="993570"/>
                    <a:pt x="1819419" y="1002685"/>
                    <a:pt x="1810305" y="1008761"/>
                  </a:cubicBezTo>
                  <a:cubicBezTo>
                    <a:pt x="1804228" y="1011799"/>
                    <a:pt x="1792076" y="1014837"/>
                    <a:pt x="1786000" y="1002685"/>
                  </a:cubicBezTo>
                  <a:cubicBezTo>
                    <a:pt x="1779924" y="987494"/>
                    <a:pt x="1782962" y="981418"/>
                    <a:pt x="1792076" y="978380"/>
                  </a:cubicBezTo>
                  <a:cubicBezTo>
                    <a:pt x="1795114" y="975342"/>
                    <a:pt x="1798912" y="974582"/>
                    <a:pt x="1803089" y="975722"/>
                  </a:cubicBezTo>
                  <a:close/>
                  <a:moveTo>
                    <a:pt x="2030944" y="969646"/>
                  </a:moveTo>
                  <a:cubicBezTo>
                    <a:pt x="2035121" y="970785"/>
                    <a:pt x="2039679" y="973823"/>
                    <a:pt x="2044236" y="978380"/>
                  </a:cubicBezTo>
                  <a:cubicBezTo>
                    <a:pt x="2053350" y="987494"/>
                    <a:pt x="2047274" y="996609"/>
                    <a:pt x="2038160" y="1002685"/>
                  </a:cubicBezTo>
                  <a:cubicBezTo>
                    <a:pt x="2032083" y="1005723"/>
                    <a:pt x="2019931" y="1008761"/>
                    <a:pt x="2013855" y="996609"/>
                  </a:cubicBezTo>
                  <a:cubicBezTo>
                    <a:pt x="2007779" y="981418"/>
                    <a:pt x="2010817" y="975342"/>
                    <a:pt x="2019931" y="972304"/>
                  </a:cubicBezTo>
                  <a:cubicBezTo>
                    <a:pt x="2022969" y="969266"/>
                    <a:pt x="2026767" y="968506"/>
                    <a:pt x="2030944" y="969646"/>
                  </a:cubicBezTo>
                  <a:close/>
                  <a:moveTo>
                    <a:pt x="405581" y="966608"/>
                  </a:moveTo>
                  <a:cubicBezTo>
                    <a:pt x="409759" y="967747"/>
                    <a:pt x="414316" y="970785"/>
                    <a:pt x="418873" y="975342"/>
                  </a:cubicBezTo>
                  <a:cubicBezTo>
                    <a:pt x="427987" y="984456"/>
                    <a:pt x="418873" y="996609"/>
                    <a:pt x="412797" y="999647"/>
                  </a:cubicBezTo>
                  <a:cubicBezTo>
                    <a:pt x="406721" y="1002685"/>
                    <a:pt x="394568" y="1005723"/>
                    <a:pt x="388492" y="993571"/>
                  </a:cubicBezTo>
                  <a:cubicBezTo>
                    <a:pt x="382416" y="978380"/>
                    <a:pt x="385454" y="972304"/>
                    <a:pt x="394568" y="969266"/>
                  </a:cubicBezTo>
                  <a:cubicBezTo>
                    <a:pt x="397606" y="966228"/>
                    <a:pt x="401404" y="965468"/>
                    <a:pt x="405581" y="966608"/>
                  </a:cubicBezTo>
                  <a:close/>
                  <a:moveTo>
                    <a:pt x="2225380" y="957494"/>
                  </a:moveTo>
                  <a:cubicBezTo>
                    <a:pt x="2229557" y="958633"/>
                    <a:pt x="2234114" y="961671"/>
                    <a:pt x="2238671" y="966228"/>
                  </a:cubicBezTo>
                  <a:cubicBezTo>
                    <a:pt x="2247785" y="975342"/>
                    <a:pt x="2241709" y="984457"/>
                    <a:pt x="2232595" y="990533"/>
                  </a:cubicBezTo>
                  <a:cubicBezTo>
                    <a:pt x="2226519" y="993571"/>
                    <a:pt x="2214366" y="996609"/>
                    <a:pt x="2208290" y="984457"/>
                  </a:cubicBezTo>
                  <a:cubicBezTo>
                    <a:pt x="2202214" y="969266"/>
                    <a:pt x="2202214" y="963190"/>
                    <a:pt x="2214366" y="960152"/>
                  </a:cubicBezTo>
                  <a:cubicBezTo>
                    <a:pt x="2217405" y="957114"/>
                    <a:pt x="2221202" y="956354"/>
                    <a:pt x="2225380" y="957494"/>
                  </a:cubicBezTo>
                  <a:close/>
                  <a:moveTo>
                    <a:pt x="1927649" y="954456"/>
                  </a:moveTo>
                  <a:cubicBezTo>
                    <a:pt x="1931827" y="955595"/>
                    <a:pt x="1936384" y="958633"/>
                    <a:pt x="1940941" y="963190"/>
                  </a:cubicBezTo>
                  <a:cubicBezTo>
                    <a:pt x="1950055" y="972304"/>
                    <a:pt x="1940941" y="984457"/>
                    <a:pt x="1934865" y="987495"/>
                  </a:cubicBezTo>
                  <a:cubicBezTo>
                    <a:pt x="1928788" y="990533"/>
                    <a:pt x="1916636" y="993571"/>
                    <a:pt x="1910560" y="981419"/>
                  </a:cubicBezTo>
                  <a:cubicBezTo>
                    <a:pt x="1904484" y="969266"/>
                    <a:pt x="1907522" y="963190"/>
                    <a:pt x="1916636" y="957114"/>
                  </a:cubicBezTo>
                  <a:cubicBezTo>
                    <a:pt x="1919674" y="954076"/>
                    <a:pt x="1923472" y="953316"/>
                    <a:pt x="1927649" y="954456"/>
                  </a:cubicBezTo>
                  <a:close/>
                  <a:moveTo>
                    <a:pt x="244564" y="954456"/>
                  </a:moveTo>
                  <a:cubicBezTo>
                    <a:pt x="248742" y="955595"/>
                    <a:pt x="253299" y="958633"/>
                    <a:pt x="257856" y="963190"/>
                  </a:cubicBezTo>
                  <a:cubicBezTo>
                    <a:pt x="266970" y="972304"/>
                    <a:pt x="257856" y="984457"/>
                    <a:pt x="251780" y="987495"/>
                  </a:cubicBezTo>
                  <a:cubicBezTo>
                    <a:pt x="245703" y="990533"/>
                    <a:pt x="233551" y="993571"/>
                    <a:pt x="227475" y="981419"/>
                  </a:cubicBezTo>
                  <a:cubicBezTo>
                    <a:pt x="221399" y="969266"/>
                    <a:pt x="224437" y="963190"/>
                    <a:pt x="233551" y="957114"/>
                  </a:cubicBezTo>
                  <a:cubicBezTo>
                    <a:pt x="236589" y="954076"/>
                    <a:pt x="240387" y="953316"/>
                    <a:pt x="244564" y="954456"/>
                  </a:cubicBezTo>
                  <a:close/>
                  <a:moveTo>
                    <a:pt x="2431968" y="951418"/>
                  </a:moveTo>
                  <a:cubicBezTo>
                    <a:pt x="2436146" y="952557"/>
                    <a:pt x="2440703" y="955595"/>
                    <a:pt x="2445260" y="960152"/>
                  </a:cubicBezTo>
                  <a:cubicBezTo>
                    <a:pt x="2454374" y="969266"/>
                    <a:pt x="2448298" y="978381"/>
                    <a:pt x="2439184" y="984457"/>
                  </a:cubicBezTo>
                  <a:cubicBezTo>
                    <a:pt x="2433108" y="987495"/>
                    <a:pt x="2420955" y="990533"/>
                    <a:pt x="2414879" y="978381"/>
                  </a:cubicBezTo>
                  <a:cubicBezTo>
                    <a:pt x="2408803" y="963190"/>
                    <a:pt x="2411841" y="957114"/>
                    <a:pt x="2420955" y="954076"/>
                  </a:cubicBezTo>
                  <a:cubicBezTo>
                    <a:pt x="2423993" y="951038"/>
                    <a:pt x="2427791" y="950278"/>
                    <a:pt x="2431968" y="951418"/>
                  </a:cubicBezTo>
                  <a:close/>
                  <a:moveTo>
                    <a:pt x="1553968" y="948380"/>
                  </a:moveTo>
                  <a:cubicBezTo>
                    <a:pt x="1558145" y="949519"/>
                    <a:pt x="1562702" y="952557"/>
                    <a:pt x="1567259" y="957114"/>
                  </a:cubicBezTo>
                  <a:cubicBezTo>
                    <a:pt x="1576374" y="966228"/>
                    <a:pt x="1570298" y="975343"/>
                    <a:pt x="1561183" y="981419"/>
                  </a:cubicBezTo>
                  <a:cubicBezTo>
                    <a:pt x="1555107" y="984457"/>
                    <a:pt x="1542955" y="987495"/>
                    <a:pt x="1536879" y="975343"/>
                  </a:cubicBezTo>
                  <a:cubicBezTo>
                    <a:pt x="1530803" y="963190"/>
                    <a:pt x="1536879" y="957114"/>
                    <a:pt x="1542955" y="951038"/>
                  </a:cubicBezTo>
                  <a:cubicBezTo>
                    <a:pt x="1545993" y="948000"/>
                    <a:pt x="1549791" y="947240"/>
                    <a:pt x="1553968" y="948380"/>
                  </a:cubicBezTo>
                  <a:close/>
                  <a:moveTo>
                    <a:pt x="1222819" y="933189"/>
                  </a:moveTo>
                  <a:cubicBezTo>
                    <a:pt x="1226997" y="934328"/>
                    <a:pt x="1231554" y="937366"/>
                    <a:pt x="1236111" y="941923"/>
                  </a:cubicBezTo>
                  <a:cubicBezTo>
                    <a:pt x="1245225" y="951037"/>
                    <a:pt x="1239149" y="960152"/>
                    <a:pt x="1230035" y="966228"/>
                  </a:cubicBezTo>
                  <a:cubicBezTo>
                    <a:pt x="1223959" y="969266"/>
                    <a:pt x="1211806" y="972304"/>
                    <a:pt x="1205730" y="960152"/>
                  </a:cubicBezTo>
                  <a:cubicBezTo>
                    <a:pt x="1199654" y="947999"/>
                    <a:pt x="1202692" y="938885"/>
                    <a:pt x="1211806" y="935847"/>
                  </a:cubicBezTo>
                  <a:cubicBezTo>
                    <a:pt x="1214844" y="932809"/>
                    <a:pt x="1218642" y="932049"/>
                    <a:pt x="1222819" y="933189"/>
                  </a:cubicBezTo>
                  <a:close/>
                  <a:moveTo>
                    <a:pt x="1031421" y="930151"/>
                  </a:moveTo>
                  <a:cubicBezTo>
                    <a:pt x="1035599" y="931290"/>
                    <a:pt x="1040156" y="934328"/>
                    <a:pt x="1044713" y="938885"/>
                  </a:cubicBezTo>
                  <a:cubicBezTo>
                    <a:pt x="1053827" y="947999"/>
                    <a:pt x="1047751" y="957114"/>
                    <a:pt x="1038637" y="963190"/>
                  </a:cubicBezTo>
                  <a:cubicBezTo>
                    <a:pt x="1032561" y="966228"/>
                    <a:pt x="1020408" y="969266"/>
                    <a:pt x="1014332" y="957114"/>
                  </a:cubicBezTo>
                  <a:cubicBezTo>
                    <a:pt x="1008256" y="941923"/>
                    <a:pt x="1011294" y="935847"/>
                    <a:pt x="1020408" y="932809"/>
                  </a:cubicBezTo>
                  <a:cubicBezTo>
                    <a:pt x="1023446" y="929771"/>
                    <a:pt x="1027244" y="929011"/>
                    <a:pt x="1031421" y="930151"/>
                  </a:cubicBezTo>
                  <a:close/>
                  <a:moveTo>
                    <a:pt x="931165" y="930151"/>
                  </a:moveTo>
                  <a:cubicBezTo>
                    <a:pt x="935343" y="931290"/>
                    <a:pt x="939900" y="934328"/>
                    <a:pt x="944457" y="938885"/>
                  </a:cubicBezTo>
                  <a:cubicBezTo>
                    <a:pt x="953571" y="947999"/>
                    <a:pt x="947495" y="957114"/>
                    <a:pt x="938381" y="963190"/>
                  </a:cubicBezTo>
                  <a:cubicBezTo>
                    <a:pt x="932305" y="966228"/>
                    <a:pt x="920152" y="969266"/>
                    <a:pt x="914076" y="957114"/>
                  </a:cubicBezTo>
                  <a:cubicBezTo>
                    <a:pt x="908000" y="944961"/>
                    <a:pt x="911038" y="935847"/>
                    <a:pt x="920152" y="932809"/>
                  </a:cubicBezTo>
                  <a:cubicBezTo>
                    <a:pt x="923190" y="929771"/>
                    <a:pt x="926988" y="929011"/>
                    <a:pt x="931165" y="930151"/>
                  </a:cubicBezTo>
                  <a:close/>
                  <a:moveTo>
                    <a:pt x="123041" y="930151"/>
                  </a:moveTo>
                  <a:cubicBezTo>
                    <a:pt x="127219" y="931290"/>
                    <a:pt x="131776" y="934328"/>
                    <a:pt x="136333" y="938885"/>
                  </a:cubicBezTo>
                  <a:cubicBezTo>
                    <a:pt x="145447" y="947999"/>
                    <a:pt x="139371" y="957114"/>
                    <a:pt x="130257" y="963190"/>
                  </a:cubicBezTo>
                  <a:cubicBezTo>
                    <a:pt x="124181" y="966228"/>
                    <a:pt x="112028" y="969266"/>
                    <a:pt x="105952" y="957114"/>
                  </a:cubicBezTo>
                  <a:cubicBezTo>
                    <a:pt x="99876" y="944961"/>
                    <a:pt x="99876" y="935847"/>
                    <a:pt x="112028" y="932809"/>
                  </a:cubicBezTo>
                  <a:cubicBezTo>
                    <a:pt x="115066" y="929771"/>
                    <a:pt x="118864" y="929011"/>
                    <a:pt x="123041" y="930151"/>
                  </a:cubicBezTo>
                  <a:close/>
                  <a:moveTo>
                    <a:pt x="524065" y="917999"/>
                  </a:moveTo>
                  <a:cubicBezTo>
                    <a:pt x="528243" y="919138"/>
                    <a:pt x="532800" y="922176"/>
                    <a:pt x="537357" y="926733"/>
                  </a:cubicBezTo>
                  <a:cubicBezTo>
                    <a:pt x="546471" y="935847"/>
                    <a:pt x="540395" y="944962"/>
                    <a:pt x="531281" y="951038"/>
                  </a:cubicBezTo>
                  <a:cubicBezTo>
                    <a:pt x="525204" y="954076"/>
                    <a:pt x="513052" y="957114"/>
                    <a:pt x="506976" y="944962"/>
                  </a:cubicBezTo>
                  <a:cubicBezTo>
                    <a:pt x="500900" y="932809"/>
                    <a:pt x="500900" y="926733"/>
                    <a:pt x="513052" y="920657"/>
                  </a:cubicBezTo>
                  <a:cubicBezTo>
                    <a:pt x="516090" y="917619"/>
                    <a:pt x="519888" y="916859"/>
                    <a:pt x="524065" y="917999"/>
                  </a:cubicBezTo>
                  <a:close/>
                  <a:moveTo>
                    <a:pt x="824833" y="911923"/>
                  </a:moveTo>
                  <a:cubicBezTo>
                    <a:pt x="829011" y="913062"/>
                    <a:pt x="833568" y="916100"/>
                    <a:pt x="838125" y="920657"/>
                  </a:cubicBezTo>
                  <a:cubicBezTo>
                    <a:pt x="847239" y="929771"/>
                    <a:pt x="841163" y="938886"/>
                    <a:pt x="832049" y="944962"/>
                  </a:cubicBezTo>
                  <a:cubicBezTo>
                    <a:pt x="825973" y="948000"/>
                    <a:pt x="813820" y="951038"/>
                    <a:pt x="807744" y="938886"/>
                  </a:cubicBezTo>
                  <a:cubicBezTo>
                    <a:pt x="801668" y="926733"/>
                    <a:pt x="801668" y="920657"/>
                    <a:pt x="813820" y="914581"/>
                  </a:cubicBezTo>
                  <a:cubicBezTo>
                    <a:pt x="816858" y="911543"/>
                    <a:pt x="820656" y="910783"/>
                    <a:pt x="824833" y="911923"/>
                  </a:cubicBezTo>
                  <a:close/>
                  <a:moveTo>
                    <a:pt x="2137276" y="905847"/>
                  </a:moveTo>
                  <a:cubicBezTo>
                    <a:pt x="2141453" y="906986"/>
                    <a:pt x="2146010" y="910024"/>
                    <a:pt x="2150567" y="914581"/>
                  </a:cubicBezTo>
                  <a:cubicBezTo>
                    <a:pt x="2159682" y="923695"/>
                    <a:pt x="2153605" y="932810"/>
                    <a:pt x="2144491" y="938886"/>
                  </a:cubicBezTo>
                  <a:cubicBezTo>
                    <a:pt x="2138415" y="941924"/>
                    <a:pt x="2126263" y="944962"/>
                    <a:pt x="2120187" y="932810"/>
                  </a:cubicBezTo>
                  <a:cubicBezTo>
                    <a:pt x="2114111" y="917619"/>
                    <a:pt x="2120187" y="914581"/>
                    <a:pt x="2126263" y="908505"/>
                  </a:cubicBezTo>
                  <a:cubicBezTo>
                    <a:pt x="2129301" y="905467"/>
                    <a:pt x="2133099" y="904707"/>
                    <a:pt x="2137276" y="905847"/>
                  </a:cubicBezTo>
                  <a:close/>
                  <a:moveTo>
                    <a:pt x="630397" y="905847"/>
                  </a:moveTo>
                  <a:cubicBezTo>
                    <a:pt x="634575" y="906986"/>
                    <a:pt x="639132" y="910024"/>
                    <a:pt x="643689" y="914581"/>
                  </a:cubicBezTo>
                  <a:cubicBezTo>
                    <a:pt x="652803" y="923695"/>
                    <a:pt x="646727" y="932810"/>
                    <a:pt x="637613" y="938886"/>
                  </a:cubicBezTo>
                  <a:cubicBezTo>
                    <a:pt x="631537" y="941924"/>
                    <a:pt x="619384" y="944962"/>
                    <a:pt x="613308" y="932810"/>
                  </a:cubicBezTo>
                  <a:cubicBezTo>
                    <a:pt x="607232" y="917619"/>
                    <a:pt x="610270" y="911543"/>
                    <a:pt x="619384" y="908505"/>
                  </a:cubicBezTo>
                  <a:cubicBezTo>
                    <a:pt x="622422" y="905467"/>
                    <a:pt x="626220" y="904707"/>
                    <a:pt x="630397" y="905847"/>
                  </a:cubicBezTo>
                  <a:close/>
                  <a:moveTo>
                    <a:pt x="1332189" y="896733"/>
                  </a:moveTo>
                  <a:cubicBezTo>
                    <a:pt x="1336367" y="897872"/>
                    <a:pt x="1340924" y="900910"/>
                    <a:pt x="1345481" y="905467"/>
                  </a:cubicBezTo>
                  <a:cubicBezTo>
                    <a:pt x="1354595" y="914581"/>
                    <a:pt x="1348519" y="923696"/>
                    <a:pt x="1339405" y="929772"/>
                  </a:cubicBezTo>
                  <a:cubicBezTo>
                    <a:pt x="1333328" y="932810"/>
                    <a:pt x="1321176" y="935848"/>
                    <a:pt x="1315100" y="923696"/>
                  </a:cubicBezTo>
                  <a:cubicBezTo>
                    <a:pt x="1309024" y="911543"/>
                    <a:pt x="1312062" y="902429"/>
                    <a:pt x="1321176" y="899391"/>
                  </a:cubicBezTo>
                  <a:cubicBezTo>
                    <a:pt x="1324214" y="896353"/>
                    <a:pt x="1328012" y="895593"/>
                    <a:pt x="1332189" y="896733"/>
                  </a:cubicBezTo>
                  <a:close/>
                  <a:moveTo>
                    <a:pt x="724577" y="890656"/>
                  </a:moveTo>
                  <a:cubicBezTo>
                    <a:pt x="728755" y="891795"/>
                    <a:pt x="733312" y="894833"/>
                    <a:pt x="737869" y="899390"/>
                  </a:cubicBezTo>
                  <a:cubicBezTo>
                    <a:pt x="746983" y="908504"/>
                    <a:pt x="740907" y="917619"/>
                    <a:pt x="731793" y="923695"/>
                  </a:cubicBezTo>
                  <a:cubicBezTo>
                    <a:pt x="725716" y="926733"/>
                    <a:pt x="713564" y="929771"/>
                    <a:pt x="707488" y="917619"/>
                  </a:cubicBezTo>
                  <a:cubicBezTo>
                    <a:pt x="701412" y="902428"/>
                    <a:pt x="704450" y="896352"/>
                    <a:pt x="713564" y="893314"/>
                  </a:cubicBezTo>
                  <a:cubicBezTo>
                    <a:pt x="716602" y="890276"/>
                    <a:pt x="720400" y="889516"/>
                    <a:pt x="724577" y="890656"/>
                  </a:cubicBezTo>
                  <a:close/>
                  <a:moveTo>
                    <a:pt x="1435484" y="884580"/>
                  </a:moveTo>
                  <a:cubicBezTo>
                    <a:pt x="1439662" y="885719"/>
                    <a:pt x="1444219" y="888757"/>
                    <a:pt x="1448776" y="893314"/>
                  </a:cubicBezTo>
                  <a:cubicBezTo>
                    <a:pt x="1457890" y="902428"/>
                    <a:pt x="1451814" y="911543"/>
                    <a:pt x="1442700" y="917619"/>
                  </a:cubicBezTo>
                  <a:cubicBezTo>
                    <a:pt x="1436624" y="920657"/>
                    <a:pt x="1424471" y="923695"/>
                    <a:pt x="1418395" y="911543"/>
                  </a:cubicBezTo>
                  <a:cubicBezTo>
                    <a:pt x="1412319" y="899390"/>
                    <a:pt x="1415357" y="890276"/>
                    <a:pt x="1424471" y="887238"/>
                  </a:cubicBezTo>
                  <a:cubicBezTo>
                    <a:pt x="1427509" y="884200"/>
                    <a:pt x="1431307" y="883440"/>
                    <a:pt x="1435484" y="884580"/>
                  </a:cubicBezTo>
                  <a:close/>
                  <a:moveTo>
                    <a:pt x="1131677" y="884580"/>
                  </a:moveTo>
                  <a:cubicBezTo>
                    <a:pt x="1135855" y="885719"/>
                    <a:pt x="1140412" y="888757"/>
                    <a:pt x="1144969" y="893314"/>
                  </a:cubicBezTo>
                  <a:cubicBezTo>
                    <a:pt x="1154083" y="902428"/>
                    <a:pt x="1144969" y="914581"/>
                    <a:pt x="1138893" y="917619"/>
                  </a:cubicBezTo>
                  <a:cubicBezTo>
                    <a:pt x="1132817" y="920657"/>
                    <a:pt x="1120664" y="923695"/>
                    <a:pt x="1114588" y="911543"/>
                  </a:cubicBezTo>
                  <a:cubicBezTo>
                    <a:pt x="1108512" y="896352"/>
                    <a:pt x="1111550" y="890276"/>
                    <a:pt x="1120664" y="887238"/>
                  </a:cubicBezTo>
                  <a:cubicBezTo>
                    <a:pt x="1123702" y="884200"/>
                    <a:pt x="1127500" y="883440"/>
                    <a:pt x="1131677" y="884580"/>
                  </a:cubicBezTo>
                  <a:close/>
                  <a:moveTo>
                    <a:pt x="1757518" y="881542"/>
                  </a:moveTo>
                  <a:cubicBezTo>
                    <a:pt x="1761695" y="882681"/>
                    <a:pt x="1766253" y="885719"/>
                    <a:pt x="1770810" y="890276"/>
                  </a:cubicBezTo>
                  <a:cubicBezTo>
                    <a:pt x="1779924" y="899390"/>
                    <a:pt x="1773848" y="908505"/>
                    <a:pt x="1764734" y="914581"/>
                  </a:cubicBezTo>
                  <a:cubicBezTo>
                    <a:pt x="1758657" y="917619"/>
                    <a:pt x="1746505" y="920657"/>
                    <a:pt x="1740429" y="908505"/>
                  </a:cubicBezTo>
                  <a:cubicBezTo>
                    <a:pt x="1734353" y="896352"/>
                    <a:pt x="1734353" y="890276"/>
                    <a:pt x="1746505" y="884200"/>
                  </a:cubicBezTo>
                  <a:cubicBezTo>
                    <a:pt x="1749543" y="881162"/>
                    <a:pt x="1753341" y="880402"/>
                    <a:pt x="1757518" y="881542"/>
                  </a:cubicBezTo>
                  <a:close/>
                  <a:moveTo>
                    <a:pt x="1654224" y="881542"/>
                  </a:moveTo>
                  <a:cubicBezTo>
                    <a:pt x="1658402" y="882681"/>
                    <a:pt x="1662959" y="885719"/>
                    <a:pt x="1667516" y="890276"/>
                  </a:cubicBezTo>
                  <a:cubicBezTo>
                    <a:pt x="1676630" y="899390"/>
                    <a:pt x="1670554" y="908505"/>
                    <a:pt x="1661440" y="914581"/>
                  </a:cubicBezTo>
                  <a:cubicBezTo>
                    <a:pt x="1655364" y="917619"/>
                    <a:pt x="1643211" y="920657"/>
                    <a:pt x="1637135" y="908505"/>
                  </a:cubicBezTo>
                  <a:cubicBezTo>
                    <a:pt x="1631059" y="896352"/>
                    <a:pt x="1634097" y="890276"/>
                    <a:pt x="1643211" y="884200"/>
                  </a:cubicBezTo>
                  <a:cubicBezTo>
                    <a:pt x="1646249" y="881162"/>
                    <a:pt x="1650047" y="880402"/>
                    <a:pt x="1654224" y="881542"/>
                  </a:cubicBezTo>
                  <a:close/>
                  <a:moveTo>
                    <a:pt x="2346903" y="878504"/>
                  </a:moveTo>
                  <a:cubicBezTo>
                    <a:pt x="2351080" y="879643"/>
                    <a:pt x="2355637" y="882681"/>
                    <a:pt x="2360194" y="887238"/>
                  </a:cubicBezTo>
                  <a:cubicBezTo>
                    <a:pt x="2369308" y="896352"/>
                    <a:pt x="2363232" y="905467"/>
                    <a:pt x="2354118" y="911543"/>
                  </a:cubicBezTo>
                  <a:cubicBezTo>
                    <a:pt x="2348042" y="914581"/>
                    <a:pt x="2335889" y="917619"/>
                    <a:pt x="2329813" y="905467"/>
                  </a:cubicBezTo>
                  <a:cubicBezTo>
                    <a:pt x="2323737" y="893314"/>
                    <a:pt x="2326775" y="887238"/>
                    <a:pt x="2335889" y="881162"/>
                  </a:cubicBezTo>
                  <a:cubicBezTo>
                    <a:pt x="2338928" y="878124"/>
                    <a:pt x="2342725" y="877364"/>
                    <a:pt x="2346903" y="878504"/>
                  </a:cubicBezTo>
                  <a:close/>
                  <a:moveTo>
                    <a:pt x="320515" y="872428"/>
                  </a:moveTo>
                  <a:cubicBezTo>
                    <a:pt x="324693" y="873567"/>
                    <a:pt x="329250" y="876605"/>
                    <a:pt x="333807" y="881162"/>
                  </a:cubicBezTo>
                  <a:cubicBezTo>
                    <a:pt x="342921" y="890276"/>
                    <a:pt x="336845" y="899391"/>
                    <a:pt x="327731" y="905467"/>
                  </a:cubicBezTo>
                  <a:cubicBezTo>
                    <a:pt x="321654" y="908505"/>
                    <a:pt x="309502" y="911543"/>
                    <a:pt x="303426" y="899391"/>
                  </a:cubicBezTo>
                  <a:cubicBezTo>
                    <a:pt x="297350" y="887238"/>
                    <a:pt x="300388" y="881162"/>
                    <a:pt x="309502" y="875086"/>
                  </a:cubicBezTo>
                  <a:cubicBezTo>
                    <a:pt x="312540" y="872048"/>
                    <a:pt x="316338" y="871288"/>
                    <a:pt x="320515" y="872428"/>
                  </a:cubicBezTo>
                  <a:close/>
                  <a:moveTo>
                    <a:pt x="1876003" y="866352"/>
                  </a:moveTo>
                  <a:cubicBezTo>
                    <a:pt x="1880180" y="867491"/>
                    <a:pt x="1884737" y="870529"/>
                    <a:pt x="1889294" y="875086"/>
                  </a:cubicBezTo>
                  <a:cubicBezTo>
                    <a:pt x="1898408" y="884200"/>
                    <a:pt x="1889294" y="896353"/>
                    <a:pt x="1883218" y="899391"/>
                  </a:cubicBezTo>
                  <a:cubicBezTo>
                    <a:pt x="1877142" y="902429"/>
                    <a:pt x="1864989" y="905467"/>
                    <a:pt x="1858913" y="893315"/>
                  </a:cubicBezTo>
                  <a:cubicBezTo>
                    <a:pt x="1852837" y="878124"/>
                    <a:pt x="1855875" y="872048"/>
                    <a:pt x="1864989" y="869010"/>
                  </a:cubicBezTo>
                  <a:cubicBezTo>
                    <a:pt x="1868028" y="865972"/>
                    <a:pt x="1871825" y="865212"/>
                    <a:pt x="1876003" y="866352"/>
                  </a:cubicBezTo>
                  <a:close/>
                  <a:moveTo>
                    <a:pt x="2000563" y="857238"/>
                  </a:moveTo>
                  <a:cubicBezTo>
                    <a:pt x="2004740" y="858377"/>
                    <a:pt x="2009298" y="861415"/>
                    <a:pt x="2013855" y="865972"/>
                  </a:cubicBezTo>
                  <a:cubicBezTo>
                    <a:pt x="2022969" y="875086"/>
                    <a:pt x="2013855" y="887239"/>
                    <a:pt x="2007779" y="890277"/>
                  </a:cubicBezTo>
                  <a:cubicBezTo>
                    <a:pt x="2001702" y="893315"/>
                    <a:pt x="1989550" y="896353"/>
                    <a:pt x="1983474" y="884201"/>
                  </a:cubicBezTo>
                  <a:cubicBezTo>
                    <a:pt x="1977398" y="872048"/>
                    <a:pt x="1980436" y="865972"/>
                    <a:pt x="1989550" y="859896"/>
                  </a:cubicBezTo>
                  <a:cubicBezTo>
                    <a:pt x="1992588" y="856858"/>
                    <a:pt x="1996386" y="856098"/>
                    <a:pt x="2000563" y="857238"/>
                  </a:cubicBezTo>
                  <a:close/>
                  <a:moveTo>
                    <a:pt x="420771" y="857238"/>
                  </a:moveTo>
                  <a:cubicBezTo>
                    <a:pt x="424948" y="858377"/>
                    <a:pt x="429505" y="861415"/>
                    <a:pt x="434062" y="865972"/>
                  </a:cubicBezTo>
                  <a:cubicBezTo>
                    <a:pt x="443177" y="875086"/>
                    <a:pt x="437101" y="884201"/>
                    <a:pt x="427986" y="890277"/>
                  </a:cubicBezTo>
                  <a:cubicBezTo>
                    <a:pt x="421910" y="893315"/>
                    <a:pt x="409758" y="896353"/>
                    <a:pt x="403682" y="884201"/>
                  </a:cubicBezTo>
                  <a:cubicBezTo>
                    <a:pt x="397606" y="872048"/>
                    <a:pt x="403682" y="865972"/>
                    <a:pt x="409758" y="859896"/>
                  </a:cubicBezTo>
                  <a:cubicBezTo>
                    <a:pt x="412796" y="856858"/>
                    <a:pt x="416594" y="856098"/>
                    <a:pt x="420771" y="857238"/>
                  </a:cubicBezTo>
                  <a:close/>
                  <a:moveTo>
                    <a:pt x="2237532" y="848124"/>
                  </a:moveTo>
                  <a:cubicBezTo>
                    <a:pt x="2241710" y="849263"/>
                    <a:pt x="2246267" y="852301"/>
                    <a:pt x="2250824" y="856858"/>
                  </a:cubicBezTo>
                  <a:cubicBezTo>
                    <a:pt x="2259938" y="865972"/>
                    <a:pt x="2250824" y="878125"/>
                    <a:pt x="2244748" y="881163"/>
                  </a:cubicBezTo>
                  <a:cubicBezTo>
                    <a:pt x="2238672" y="884201"/>
                    <a:pt x="2226519" y="887239"/>
                    <a:pt x="2220443" y="875087"/>
                  </a:cubicBezTo>
                  <a:cubicBezTo>
                    <a:pt x="2214367" y="859896"/>
                    <a:pt x="2217405" y="853820"/>
                    <a:pt x="2226519" y="850782"/>
                  </a:cubicBezTo>
                  <a:cubicBezTo>
                    <a:pt x="2229557" y="847744"/>
                    <a:pt x="2233355" y="846984"/>
                    <a:pt x="2237532" y="848124"/>
                  </a:cubicBezTo>
                  <a:close/>
                  <a:moveTo>
                    <a:pt x="211145" y="848124"/>
                  </a:moveTo>
                  <a:cubicBezTo>
                    <a:pt x="215322" y="849263"/>
                    <a:pt x="219879" y="852301"/>
                    <a:pt x="224436" y="856858"/>
                  </a:cubicBezTo>
                  <a:cubicBezTo>
                    <a:pt x="233551" y="865972"/>
                    <a:pt x="227475" y="875087"/>
                    <a:pt x="218360" y="881163"/>
                  </a:cubicBezTo>
                  <a:cubicBezTo>
                    <a:pt x="212284" y="884201"/>
                    <a:pt x="200132" y="887239"/>
                    <a:pt x="194056" y="875087"/>
                  </a:cubicBezTo>
                  <a:cubicBezTo>
                    <a:pt x="187980" y="859896"/>
                    <a:pt x="194056" y="856858"/>
                    <a:pt x="200132" y="850782"/>
                  </a:cubicBezTo>
                  <a:cubicBezTo>
                    <a:pt x="203170" y="847744"/>
                    <a:pt x="206967" y="846984"/>
                    <a:pt x="211145" y="848124"/>
                  </a:cubicBezTo>
                  <a:close/>
                  <a:moveTo>
                    <a:pt x="1511435" y="839009"/>
                  </a:moveTo>
                  <a:cubicBezTo>
                    <a:pt x="1515613" y="840148"/>
                    <a:pt x="1520170" y="843186"/>
                    <a:pt x="1524727" y="847743"/>
                  </a:cubicBezTo>
                  <a:cubicBezTo>
                    <a:pt x="1533841" y="856857"/>
                    <a:pt x="1527765" y="865972"/>
                    <a:pt x="1518651" y="872048"/>
                  </a:cubicBezTo>
                  <a:cubicBezTo>
                    <a:pt x="1512575" y="875086"/>
                    <a:pt x="1500422" y="878124"/>
                    <a:pt x="1494346" y="865972"/>
                  </a:cubicBezTo>
                  <a:cubicBezTo>
                    <a:pt x="1488270" y="850781"/>
                    <a:pt x="1491308" y="844705"/>
                    <a:pt x="1500422" y="841667"/>
                  </a:cubicBezTo>
                  <a:cubicBezTo>
                    <a:pt x="1503460" y="838629"/>
                    <a:pt x="1507258" y="837869"/>
                    <a:pt x="1511435" y="839009"/>
                  </a:cubicBezTo>
                  <a:close/>
                  <a:moveTo>
                    <a:pt x="1253200" y="826857"/>
                  </a:moveTo>
                  <a:cubicBezTo>
                    <a:pt x="1257378" y="827996"/>
                    <a:pt x="1261935" y="831034"/>
                    <a:pt x="1266492" y="835591"/>
                  </a:cubicBezTo>
                  <a:cubicBezTo>
                    <a:pt x="1275606" y="844705"/>
                    <a:pt x="1269530" y="853820"/>
                    <a:pt x="1260416" y="859896"/>
                  </a:cubicBezTo>
                  <a:cubicBezTo>
                    <a:pt x="1254340" y="862934"/>
                    <a:pt x="1242187" y="865972"/>
                    <a:pt x="1236111" y="853820"/>
                  </a:cubicBezTo>
                  <a:cubicBezTo>
                    <a:pt x="1230035" y="841667"/>
                    <a:pt x="1233073" y="832553"/>
                    <a:pt x="1242187" y="829515"/>
                  </a:cubicBezTo>
                  <a:cubicBezTo>
                    <a:pt x="1245225" y="826477"/>
                    <a:pt x="1249023" y="825717"/>
                    <a:pt x="1253200" y="826857"/>
                  </a:cubicBezTo>
                  <a:close/>
                  <a:moveTo>
                    <a:pt x="2428930" y="814705"/>
                  </a:moveTo>
                  <a:cubicBezTo>
                    <a:pt x="2433107" y="815844"/>
                    <a:pt x="2437664" y="818882"/>
                    <a:pt x="2442221" y="823439"/>
                  </a:cubicBezTo>
                  <a:cubicBezTo>
                    <a:pt x="2451336" y="832553"/>
                    <a:pt x="2445259" y="841668"/>
                    <a:pt x="2436145" y="847744"/>
                  </a:cubicBezTo>
                  <a:cubicBezTo>
                    <a:pt x="2430069" y="850782"/>
                    <a:pt x="2417917" y="853820"/>
                    <a:pt x="2411841" y="841668"/>
                  </a:cubicBezTo>
                  <a:cubicBezTo>
                    <a:pt x="2405765" y="829515"/>
                    <a:pt x="2411841" y="823439"/>
                    <a:pt x="2417917" y="817363"/>
                  </a:cubicBezTo>
                  <a:cubicBezTo>
                    <a:pt x="2420955" y="814325"/>
                    <a:pt x="2424753" y="813565"/>
                    <a:pt x="2428930" y="814705"/>
                  </a:cubicBezTo>
                  <a:close/>
                  <a:moveTo>
                    <a:pt x="991927" y="814705"/>
                  </a:moveTo>
                  <a:cubicBezTo>
                    <a:pt x="996104" y="815844"/>
                    <a:pt x="1000661" y="818882"/>
                    <a:pt x="1005218" y="823439"/>
                  </a:cubicBezTo>
                  <a:cubicBezTo>
                    <a:pt x="1014333" y="832553"/>
                    <a:pt x="1005218" y="844706"/>
                    <a:pt x="999142" y="847744"/>
                  </a:cubicBezTo>
                  <a:cubicBezTo>
                    <a:pt x="993066" y="850782"/>
                    <a:pt x="980914" y="853820"/>
                    <a:pt x="974838" y="841668"/>
                  </a:cubicBezTo>
                  <a:cubicBezTo>
                    <a:pt x="968762" y="829515"/>
                    <a:pt x="974838" y="823439"/>
                    <a:pt x="980914" y="817363"/>
                  </a:cubicBezTo>
                  <a:cubicBezTo>
                    <a:pt x="983952" y="814325"/>
                    <a:pt x="987750" y="813565"/>
                    <a:pt x="991927" y="814705"/>
                  </a:cubicBezTo>
                  <a:close/>
                  <a:moveTo>
                    <a:pt x="894709" y="814705"/>
                  </a:moveTo>
                  <a:cubicBezTo>
                    <a:pt x="898887" y="815844"/>
                    <a:pt x="903444" y="818882"/>
                    <a:pt x="908001" y="823439"/>
                  </a:cubicBezTo>
                  <a:cubicBezTo>
                    <a:pt x="917115" y="832553"/>
                    <a:pt x="911039" y="841668"/>
                    <a:pt x="901925" y="847744"/>
                  </a:cubicBezTo>
                  <a:cubicBezTo>
                    <a:pt x="895849" y="850782"/>
                    <a:pt x="883696" y="853820"/>
                    <a:pt x="877620" y="841668"/>
                  </a:cubicBezTo>
                  <a:cubicBezTo>
                    <a:pt x="871544" y="829515"/>
                    <a:pt x="874582" y="823439"/>
                    <a:pt x="883696" y="817363"/>
                  </a:cubicBezTo>
                  <a:cubicBezTo>
                    <a:pt x="886734" y="814325"/>
                    <a:pt x="890532" y="813565"/>
                    <a:pt x="894709" y="814705"/>
                  </a:cubicBezTo>
                  <a:close/>
                  <a:moveTo>
                    <a:pt x="2088668" y="805591"/>
                  </a:moveTo>
                  <a:cubicBezTo>
                    <a:pt x="2092845" y="806730"/>
                    <a:pt x="2097402" y="809768"/>
                    <a:pt x="2101959" y="814325"/>
                  </a:cubicBezTo>
                  <a:cubicBezTo>
                    <a:pt x="2111073" y="823439"/>
                    <a:pt x="2104997" y="832554"/>
                    <a:pt x="2095883" y="838630"/>
                  </a:cubicBezTo>
                  <a:cubicBezTo>
                    <a:pt x="2089807" y="841668"/>
                    <a:pt x="2077654" y="844706"/>
                    <a:pt x="2071578" y="832554"/>
                  </a:cubicBezTo>
                  <a:cubicBezTo>
                    <a:pt x="2065502" y="817363"/>
                    <a:pt x="2068540" y="811287"/>
                    <a:pt x="2077654" y="808249"/>
                  </a:cubicBezTo>
                  <a:cubicBezTo>
                    <a:pt x="2080693" y="805211"/>
                    <a:pt x="2084490" y="804451"/>
                    <a:pt x="2088668" y="805591"/>
                  </a:cubicBezTo>
                  <a:close/>
                  <a:moveTo>
                    <a:pt x="575712" y="802553"/>
                  </a:moveTo>
                  <a:cubicBezTo>
                    <a:pt x="579890" y="803692"/>
                    <a:pt x="584447" y="806730"/>
                    <a:pt x="589004" y="811287"/>
                  </a:cubicBezTo>
                  <a:cubicBezTo>
                    <a:pt x="598118" y="820401"/>
                    <a:pt x="589004" y="832554"/>
                    <a:pt x="582928" y="835592"/>
                  </a:cubicBezTo>
                  <a:cubicBezTo>
                    <a:pt x="576852" y="838630"/>
                    <a:pt x="564699" y="841668"/>
                    <a:pt x="558623" y="829516"/>
                  </a:cubicBezTo>
                  <a:cubicBezTo>
                    <a:pt x="552547" y="817363"/>
                    <a:pt x="555585" y="811287"/>
                    <a:pt x="564699" y="805211"/>
                  </a:cubicBezTo>
                  <a:cubicBezTo>
                    <a:pt x="567737" y="802173"/>
                    <a:pt x="571535" y="801413"/>
                    <a:pt x="575712" y="802553"/>
                  </a:cubicBezTo>
                  <a:close/>
                  <a:moveTo>
                    <a:pt x="1602577" y="796477"/>
                  </a:moveTo>
                  <a:cubicBezTo>
                    <a:pt x="1606755" y="797616"/>
                    <a:pt x="1611312" y="800654"/>
                    <a:pt x="1615869" y="805211"/>
                  </a:cubicBezTo>
                  <a:cubicBezTo>
                    <a:pt x="1624983" y="814325"/>
                    <a:pt x="1615869" y="826478"/>
                    <a:pt x="1609793" y="829516"/>
                  </a:cubicBezTo>
                  <a:cubicBezTo>
                    <a:pt x="1603717" y="832554"/>
                    <a:pt x="1591564" y="835592"/>
                    <a:pt x="1585488" y="823440"/>
                  </a:cubicBezTo>
                  <a:cubicBezTo>
                    <a:pt x="1579412" y="811287"/>
                    <a:pt x="1582450" y="805211"/>
                    <a:pt x="1591564" y="799135"/>
                  </a:cubicBezTo>
                  <a:cubicBezTo>
                    <a:pt x="1594602" y="796097"/>
                    <a:pt x="1598400" y="795337"/>
                    <a:pt x="1602577" y="796477"/>
                  </a:cubicBezTo>
                  <a:close/>
                  <a:moveTo>
                    <a:pt x="1104335" y="793438"/>
                  </a:moveTo>
                  <a:cubicBezTo>
                    <a:pt x="1108513" y="794577"/>
                    <a:pt x="1113070" y="797615"/>
                    <a:pt x="1117627" y="802172"/>
                  </a:cubicBezTo>
                  <a:cubicBezTo>
                    <a:pt x="1126741" y="811286"/>
                    <a:pt x="1117627" y="823439"/>
                    <a:pt x="1111551" y="826477"/>
                  </a:cubicBezTo>
                  <a:cubicBezTo>
                    <a:pt x="1105474" y="829515"/>
                    <a:pt x="1093322" y="832553"/>
                    <a:pt x="1087246" y="820401"/>
                  </a:cubicBezTo>
                  <a:cubicBezTo>
                    <a:pt x="1081170" y="805210"/>
                    <a:pt x="1084208" y="799134"/>
                    <a:pt x="1093322" y="796096"/>
                  </a:cubicBezTo>
                  <a:cubicBezTo>
                    <a:pt x="1096360" y="793058"/>
                    <a:pt x="1100158" y="792298"/>
                    <a:pt x="1104335" y="793438"/>
                  </a:cubicBezTo>
                  <a:close/>
                  <a:moveTo>
                    <a:pt x="791415" y="793438"/>
                  </a:moveTo>
                  <a:cubicBezTo>
                    <a:pt x="795593" y="794577"/>
                    <a:pt x="800150" y="797615"/>
                    <a:pt x="804707" y="802172"/>
                  </a:cubicBezTo>
                  <a:cubicBezTo>
                    <a:pt x="813821" y="811286"/>
                    <a:pt x="807745" y="820401"/>
                    <a:pt x="798631" y="826477"/>
                  </a:cubicBezTo>
                  <a:cubicBezTo>
                    <a:pt x="792555" y="829515"/>
                    <a:pt x="780402" y="832553"/>
                    <a:pt x="774326" y="820401"/>
                  </a:cubicBezTo>
                  <a:cubicBezTo>
                    <a:pt x="768250" y="805210"/>
                    <a:pt x="771288" y="799134"/>
                    <a:pt x="780402" y="796096"/>
                  </a:cubicBezTo>
                  <a:cubicBezTo>
                    <a:pt x="783440" y="793058"/>
                    <a:pt x="787238" y="792298"/>
                    <a:pt x="791415" y="793438"/>
                  </a:cubicBezTo>
                  <a:close/>
                  <a:moveTo>
                    <a:pt x="1371684" y="784324"/>
                  </a:moveTo>
                  <a:cubicBezTo>
                    <a:pt x="1375862" y="785463"/>
                    <a:pt x="1380419" y="788501"/>
                    <a:pt x="1384976" y="793058"/>
                  </a:cubicBezTo>
                  <a:cubicBezTo>
                    <a:pt x="1394090" y="802172"/>
                    <a:pt x="1384976" y="814325"/>
                    <a:pt x="1378900" y="817363"/>
                  </a:cubicBezTo>
                  <a:cubicBezTo>
                    <a:pt x="1372824" y="820401"/>
                    <a:pt x="1360671" y="823439"/>
                    <a:pt x="1354595" y="811287"/>
                  </a:cubicBezTo>
                  <a:cubicBezTo>
                    <a:pt x="1348519" y="796096"/>
                    <a:pt x="1351557" y="790020"/>
                    <a:pt x="1360671" y="786982"/>
                  </a:cubicBezTo>
                  <a:cubicBezTo>
                    <a:pt x="1363709" y="783944"/>
                    <a:pt x="1367507" y="783184"/>
                    <a:pt x="1371684" y="784324"/>
                  </a:cubicBezTo>
                  <a:close/>
                  <a:moveTo>
                    <a:pt x="472418" y="781286"/>
                  </a:moveTo>
                  <a:cubicBezTo>
                    <a:pt x="476596" y="782425"/>
                    <a:pt x="481153" y="785463"/>
                    <a:pt x="485710" y="790020"/>
                  </a:cubicBezTo>
                  <a:cubicBezTo>
                    <a:pt x="494824" y="799134"/>
                    <a:pt x="488748" y="808249"/>
                    <a:pt x="479634" y="814325"/>
                  </a:cubicBezTo>
                  <a:cubicBezTo>
                    <a:pt x="473557" y="817363"/>
                    <a:pt x="461405" y="820401"/>
                    <a:pt x="455329" y="808249"/>
                  </a:cubicBezTo>
                  <a:cubicBezTo>
                    <a:pt x="449253" y="796096"/>
                    <a:pt x="452291" y="790020"/>
                    <a:pt x="461405" y="783944"/>
                  </a:cubicBezTo>
                  <a:cubicBezTo>
                    <a:pt x="464443" y="780906"/>
                    <a:pt x="468241" y="780146"/>
                    <a:pt x="472418" y="781286"/>
                  </a:cubicBezTo>
                  <a:close/>
                  <a:moveTo>
                    <a:pt x="1803089" y="778248"/>
                  </a:moveTo>
                  <a:cubicBezTo>
                    <a:pt x="1807266" y="779387"/>
                    <a:pt x="1811824" y="782425"/>
                    <a:pt x="1816381" y="786982"/>
                  </a:cubicBezTo>
                  <a:cubicBezTo>
                    <a:pt x="1825495" y="796096"/>
                    <a:pt x="1816381" y="808249"/>
                    <a:pt x="1810305" y="811287"/>
                  </a:cubicBezTo>
                  <a:cubicBezTo>
                    <a:pt x="1804228" y="814325"/>
                    <a:pt x="1792076" y="817363"/>
                    <a:pt x="1786000" y="805211"/>
                  </a:cubicBezTo>
                  <a:cubicBezTo>
                    <a:pt x="1779924" y="793058"/>
                    <a:pt x="1779924" y="786982"/>
                    <a:pt x="1792076" y="780906"/>
                  </a:cubicBezTo>
                  <a:cubicBezTo>
                    <a:pt x="1795114" y="777868"/>
                    <a:pt x="1798912" y="777108"/>
                    <a:pt x="1803089" y="778248"/>
                  </a:cubicBezTo>
                  <a:close/>
                  <a:moveTo>
                    <a:pt x="675968" y="772172"/>
                  </a:moveTo>
                  <a:cubicBezTo>
                    <a:pt x="680146" y="773311"/>
                    <a:pt x="684703" y="776349"/>
                    <a:pt x="689260" y="780906"/>
                  </a:cubicBezTo>
                  <a:cubicBezTo>
                    <a:pt x="698374" y="790020"/>
                    <a:pt x="689260" y="802173"/>
                    <a:pt x="683184" y="805211"/>
                  </a:cubicBezTo>
                  <a:cubicBezTo>
                    <a:pt x="677107" y="808249"/>
                    <a:pt x="664955" y="811287"/>
                    <a:pt x="658879" y="799135"/>
                  </a:cubicBezTo>
                  <a:cubicBezTo>
                    <a:pt x="652803" y="786982"/>
                    <a:pt x="652803" y="780906"/>
                    <a:pt x="664955" y="774830"/>
                  </a:cubicBezTo>
                  <a:cubicBezTo>
                    <a:pt x="667993" y="771792"/>
                    <a:pt x="671791" y="771032"/>
                    <a:pt x="675968" y="772172"/>
                  </a:cubicBezTo>
                  <a:close/>
                  <a:moveTo>
                    <a:pt x="302287" y="769134"/>
                  </a:moveTo>
                  <a:cubicBezTo>
                    <a:pt x="306465" y="770273"/>
                    <a:pt x="311022" y="773311"/>
                    <a:pt x="315579" y="777868"/>
                  </a:cubicBezTo>
                  <a:cubicBezTo>
                    <a:pt x="324693" y="786982"/>
                    <a:pt x="318617" y="796097"/>
                    <a:pt x="309503" y="802173"/>
                  </a:cubicBezTo>
                  <a:cubicBezTo>
                    <a:pt x="303427" y="805211"/>
                    <a:pt x="291274" y="808249"/>
                    <a:pt x="285198" y="796097"/>
                  </a:cubicBezTo>
                  <a:cubicBezTo>
                    <a:pt x="279122" y="780906"/>
                    <a:pt x="282160" y="774830"/>
                    <a:pt x="291274" y="771792"/>
                  </a:cubicBezTo>
                  <a:cubicBezTo>
                    <a:pt x="294312" y="768754"/>
                    <a:pt x="298110" y="767994"/>
                    <a:pt x="302287" y="769134"/>
                  </a:cubicBezTo>
                  <a:close/>
                  <a:moveTo>
                    <a:pt x="2313484" y="766096"/>
                  </a:moveTo>
                  <a:cubicBezTo>
                    <a:pt x="2317661" y="767235"/>
                    <a:pt x="2322218" y="770273"/>
                    <a:pt x="2326775" y="774830"/>
                  </a:cubicBezTo>
                  <a:cubicBezTo>
                    <a:pt x="2335890" y="783944"/>
                    <a:pt x="2329814" y="793059"/>
                    <a:pt x="2320699" y="799135"/>
                  </a:cubicBezTo>
                  <a:cubicBezTo>
                    <a:pt x="2314623" y="802173"/>
                    <a:pt x="2302471" y="805211"/>
                    <a:pt x="2296395" y="793059"/>
                  </a:cubicBezTo>
                  <a:cubicBezTo>
                    <a:pt x="2290319" y="780906"/>
                    <a:pt x="2296395" y="774830"/>
                    <a:pt x="2302471" y="768754"/>
                  </a:cubicBezTo>
                  <a:cubicBezTo>
                    <a:pt x="2305509" y="765716"/>
                    <a:pt x="2309307" y="764956"/>
                    <a:pt x="2313484" y="766096"/>
                  </a:cubicBezTo>
                  <a:close/>
                  <a:moveTo>
                    <a:pt x="1921574" y="766096"/>
                  </a:moveTo>
                  <a:cubicBezTo>
                    <a:pt x="1925751" y="767235"/>
                    <a:pt x="1930308" y="770273"/>
                    <a:pt x="1934865" y="774830"/>
                  </a:cubicBezTo>
                  <a:cubicBezTo>
                    <a:pt x="1943980" y="783944"/>
                    <a:pt x="1934865" y="796097"/>
                    <a:pt x="1928789" y="799135"/>
                  </a:cubicBezTo>
                  <a:cubicBezTo>
                    <a:pt x="1922713" y="802173"/>
                    <a:pt x="1910561" y="805211"/>
                    <a:pt x="1904485" y="793059"/>
                  </a:cubicBezTo>
                  <a:cubicBezTo>
                    <a:pt x="1898409" y="780906"/>
                    <a:pt x="1904485" y="774830"/>
                    <a:pt x="1910561" y="768754"/>
                  </a:cubicBezTo>
                  <a:cubicBezTo>
                    <a:pt x="1913599" y="765716"/>
                    <a:pt x="1917397" y="764956"/>
                    <a:pt x="1921574" y="766096"/>
                  </a:cubicBezTo>
                  <a:close/>
                  <a:moveTo>
                    <a:pt x="2176771" y="756982"/>
                  </a:moveTo>
                  <a:cubicBezTo>
                    <a:pt x="2180948" y="758121"/>
                    <a:pt x="2185505" y="761159"/>
                    <a:pt x="2190062" y="765716"/>
                  </a:cubicBezTo>
                  <a:cubicBezTo>
                    <a:pt x="2199177" y="774830"/>
                    <a:pt x="2190062" y="786983"/>
                    <a:pt x="2183986" y="790021"/>
                  </a:cubicBezTo>
                  <a:cubicBezTo>
                    <a:pt x="2177910" y="793059"/>
                    <a:pt x="2165758" y="796097"/>
                    <a:pt x="2159682" y="783945"/>
                  </a:cubicBezTo>
                  <a:cubicBezTo>
                    <a:pt x="2153606" y="771792"/>
                    <a:pt x="2159682" y="765716"/>
                    <a:pt x="2165758" y="759640"/>
                  </a:cubicBezTo>
                  <a:cubicBezTo>
                    <a:pt x="2168796" y="756602"/>
                    <a:pt x="2172594" y="755842"/>
                    <a:pt x="2176771" y="756982"/>
                  </a:cubicBezTo>
                  <a:close/>
                  <a:moveTo>
                    <a:pt x="1702833" y="750906"/>
                  </a:moveTo>
                  <a:cubicBezTo>
                    <a:pt x="1707011" y="752045"/>
                    <a:pt x="1711568" y="755083"/>
                    <a:pt x="1716125" y="759640"/>
                  </a:cubicBezTo>
                  <a:cubicBezTo>
                    <a:pt x="1725239" y="768754"/>
                    <a:pt x="1716125" y="780907"/>
                    <a:pt x="1710049" y="783945"/>
                  </a:cubicBezTo>
                  <a:cubicBezTo>
                    <a:pt x="1703973" y="786983"/>
                    <a:pt x="1691820" y="790021"/>
                    <a:pt x="1685744" y="777869"/>
                  </a:cubicBezTo>
                  <a:cubicBezTo>
                    <a:pt x="1679668" y="765716"/>
                    <a:pt x="1682706" y="759640"/>
                    <a:pt x="1691820" y="753564"/>
                  </a:cubicBezTo>
                  <a:cubicBezTo>
                    <a:pt x="1694858" y="750526"/>
                    <a:pt x="1698656" y="749766"/>
                    <a:pt x="1702833" y="750906"/>
                  </a:cubicBezTo>
                  <a:close/>
                  <a:moveTo>
                    <a:pt x="1210667" y="741791"/>
                  </a:moveTo>
                  <a:cubicBezTo>
                    <a:pt x="1214845" y="742930"/>
                    <a:pt x="1219402" y="745968"/>
                    <a:pt x="1223959" y="750525"/>
                  </a:cubicBezTo>
                  <a:cubicBezTo>
                    <a:pt x="1233073" y="759639"/>
                    <a:pt x="1226997" y="768754"/>
                    <a:pt x="1217883" y="774830"/>
                  </a:cubicBezTo>
                  <a:cubicBezTo>
                    <a:pt x="1211806" y="777868"/>
                    <a:pt x="1199654" y="780906"/>
                    <a:pt x="1193578" y="768754"/>
                  </a:cubicBezTo>
                  <a:cubicBezTo>
                    <a:pt x="1187502" y="753563"/>
                    <a:pt x="1190540" y="747487"/>
                    <a:pt x="1199654" y="744449"/>
                  </a:cubicBezTo>
                  <a:cubicBezTo>
                    <a:pt x="1202692" y="741411"/>
                    <a:pt x="1206490" y="740651"/>
                    <a:pt x="1210667" y="741791"/>
                  </a:cubicBezTo>
                  <a:close/>
                  <a:moveTo>
                    <a:pt x="1450674" y="723563"/>
                  </a:moveTo>
                  <a:cubicBezTo>
                    <a:pt x="1454852" y="724702"/>
                    <a:pt x="1459409" y="727740"/>
                    <a:pt x="1463966" y="732297"/>
                  </a:cubicBezTo>
                  <a:cubicBezTo>
                    <a:pt x="1473080" y="741411"/>
                    <a:pt x="1463966" y="753564"/>
                    <a:pt x="1457890" y="756602"/>
                  </a:cubicBezTo>
                  <a:cubicBezTo>
                    <a:pt x="1451814" y="759640"/>
                    <a:pt x="1439661" y="762678"/>
                    <a:pt x="1433585" y="750526"/>
                  </a:cubicBezTo>
                  <a:cubicBezTo>
                    <a:pt x="1427509" y="738373"/>
                    <a:pt x="1430547" y="732297"/>
                    <a:pt x="1439661" y="726221"/>
                  </a:cubicBezTo>
                  <a:cubicBezTo>
                    <a:pt x="1442699" y="723183"/>
                    <a:pt x="1446497" y="722423"/>
                    <a:pt x="1450674" y="723563"/>
                  </a:cubicBezTo>
                  <a:close/>
                  <a:moveTo>
                    <a:pt x="2021829" y="720525"/>
                  </a:moveTo>
                  <a:cubicBezTo>
                    <a:pt x="2026007" y="721664"/>
                    <a:pt x="2030564" y="724702"/>
                    <a:pt x="2035121" y="729259"/>
                  </a:cubicBezTo>
                  <a:cubicBezTo>
                    <a:pt x="2044235" y="738373"/>
                    <a:pt x="2038159" y="747488"/>
                    <a:pt x="2029045" y="753564"/>
                  </a:cubicBezTo>
                  <a:cubicBezTo>
                    <a:pt x="2022969" y="756602"/>
                    <a:pt x="2010816" y="759640"/>
                    <a:pt x="2004740" y="747488"/>
                  </a:cubicBezTo>
                  <a:cubicBezTo>
                    <a:pt x="1998664" y="735335"/>
                    <a:pt x="2001702" y="726221"/>
                    <a:pt x="2010816" y="723183"/>
                  </a:cubicBezTo>
                  <a:cubicBezTo>
                    <a:pt x="2013854" y="720145"/>
                    <a:pt x="2017652" y="719385"/>
                    <a:pt x="2021829" y="720525"/>
                  </a:cubicBezTo>
                  <a:close/>
                  <a:moveTo>
                    <a:pt x="387352" y="720525"/>
                  </a:moveTo>
                  <a:cubicBezTo>
                    <a:pt x="391530" y="721664"/>
                    <a:pt x="396087" y="724702"/>
                    <a:pt x="400644" y="729259"/>
                  </a:cubicBezTo>
                  <a:cubicBezTo>
                    <a:pt x="409758" y="738373"/>
                    <a:pt x="403682" y="747488"/>
                    <a:pt x="394568" y="753564"/>
                  </a:cubicBezTo>
                  <a:cubicBezTo>
                    <a:pt x="388492" y="756602"/>
                    <a:pt x="376339" y="759640"/>
                    <a:pt x="370263" y="747488"/>
                  </a:cubicBezTo>
                  <a:cubicBezTo>
                    <a:pt x="364187" y="732297"/>
                    <a:pt x="367225" y="726221"/>
                    <a:pt x="376339" y="723183"/>
                  </a:cubicBezTo>
                  <a:cubicBezTo>
                    <a:pt x="379377" y="720145"/>
                    <a:pt x="383175" y="719385"/>
                    <a:pt x="387352" y="720525"/>
                  </a:cubicBezTo>
                  <a:close/>
                  <a:moveTo>
                    <a:pt x="1049650" y="702297"/>
                  </a:moveTo>
                  <a:cubicBezTo>
                    <a:pt x="1053828" y="703436"/>
                    <a:pt x="1058385" y="706474"/>
                    <a:pt x="1062942" y="711031"/>
                  </a:cubicBezTo>
                  <a:cubicBezTo>
                    <a:pt x="1072056" y="720145"/>
                    <a:pt x="1062942" y="732298"/>
                    <a:pt x="1056866" y="735336"/>
                  </a:cubicBezTo>
                  <a:cubicBezTo>
                    <a:pt x="1050790" y="738374"/>
                    <a:pt x="1038637" y="741412"/>
                    <a:pt x="1032561" y="729260"/>
                  </a:cubicBezTo>
                  <a:cubicBezTo>
                    <a:pt x="1026485" y="717107"/>
                    <a:pt x="1029523" y="707993"/>
                    <a:pt x="1038637" y="704955"/>
                  </a:cubicBezTo>
                  <a:cubicBezTo>
                    <a:pt x="1041675" y="701917"/>
                    <a:pt x="1045473" y="701157"/>
                    <a:pt x="1049650" y="702297"/>
                  </a:cubicBezTo>
                  <a:close/>
                  <a:moveTo>
                    <a:pt x="931165" y="702297"/>
                  </a:moveTo>
                  <a:cubicBezTo>
                    <a:pt x="935343" y="703436"/>
                    <a:pt x="939900" y="706474"/>
                    <a:pt x="944457" y="711031"/>
                  </a:cubicBezTo>
                  <a:cubicBezTo>
                    <a:pt x="953571" y="720145"/>
                    <a:pt x="947495" y="729260"/>
                    <a:pt x="938381" y="735336"/>
                  </a:cubicBezTo>
                  <a:cubicBezTo>
                    <a:pt x="932305" y="738374"/>
                    <a:pt x="920152" y="741412"/>
                    <a:pt x="914076" y="729260"/>
                  </a:cubicBezTo>
                  <a:cubicBezTo>
                    <a:pt x="908000" y="717107"/>
                    <a:pt x="911038" y="711031"/>
                    <a:pt x="920152" y="704955"/>
                  </a:cubicBezTo>
                  <a:cubicBezTo>
                    <a:pt x="923190" y="701917"/>
                    <a:pt x="926988" y="701157"/>
                    <a:pt x="931165" y="702297"/>
                  </a:cubicBezTo>
                  <a:close/>
                  <a:moveTo>
                    <a:pt x="1547892" y="699259"/>
                  </a:moveTo>
                  <a:cubicBezTo>
                    <a:pt x="1552070" y="700398"/>
                    <a:pt x="1556627" y="703436"/>
                    <a:pt x="1561184" y="707993"/>
                  </a:cubicBezTo>
                  <a:cubicBezTo>
                    <a:pt x="1570298" y="717107"/>
                    <a:pt x="1561184" y="729260"/>
                    <a:pt x="1555108" y="732298"/>
                  </a:cubicBezTo>
                  <a:cubicBezTo>
                    <a:pt x="1549032" y="735336"/>
                    <a:pt x="1536879" y="738374"/>
                    <a:pt x="1530803" y="726222"/>
                  </a:cubicBezTo>
                  <a:cubicBezTo>
                    <a:pt x="1524727" y="711031"/>
                    <a:pt x="1527765" y="704955"/>
                    <a:pt x="1536879" y="701917"/>
                  </a:cubicBezTo>
                  <a:cubicBezTo>
                    <a:pt x="1539917" y="698879"/>
                    <a:pt x="1543715" y="698119"/>
                    <a:pt x="1547892" y="699259"/>
                  </a:cubicBezTo>
                  <a:close/>
                  <a:moveTo>
                    <a:pt x="1313961" y="699259"/>
                  </a:moveTo>
                  <a:cubicBezTo>
                    <a:pt x="1318139" y="700398"/>
                    <a:pt x="1322696" y="703436"/>
                    <a:pt x="1327253" y="707993"/>
                  </a:cubicBezTo>
                  <a:cubicBezTo>
                    <a:pt x="1336367" y="717107"/>
                    <a:pt x="1330291" y="726222"/>
                    <a:pt x="1321177" y="732298"/>
                  </a:cubicBezTo>
                  <a:cubicBezTo>
                    <a:pt x="1315101" y="735336"/>
                    <a:pt x="1302948" y="738374"/>
                    <a:pt x="1296872" y="726222"/>
                  </a:cubicBezTo>
                  <a:cubicBezTo>
                    <a:pt x="1290796" y="714069"/>
                    <a:pt x="1293834" y="707993"/>
                    <a:pt x="1302948" y="701917"/>
                  </a:cubicBezTo>
                  <a:cubicBezTo>
                    <a:pt x="1305986" y="698879"/>
                    <a:pt x="1309784" y="698119"/>
                    <a:pt x="1313961" y="699259"/>
                  </a:cubicBezTo>
                  <a:close/>
                  <a:moveTo>
                    <a:pt x="2413739" y="696220"/>
                  </a:moveTo>
                  <a:cubicBezTo>
                    <a:pt x="2417917" y="697359"/>
                    <a:pt x="2422474" y="700397"/>
                    <a:pt x="2427031" y="704954"/>
                  </a:cubicBezTo>
                  <a:cubicBezTo>
                    <a:pt x="2436145" y="714068"/>
                    <a:pt x="2430069" y="723183"/>
                    <a:pt x="2420955" y="729259"/>
                  </a:cubicBezTo>
                  <a:cubicBezTo>
                    <a:pt x="2414878" y="732297"/>
                    <a:pt x="2402726" y="735335"/>
                    <a:pt x="2396650" y="723183"/>
                  </a:cubicBezTo>
                  <a:cubicBezTo>
                    <a:pt x="2390574" y="711030"/>
                    <a:pt x="2390574" y="701916"/>
                    <a:pt x="2402726" y="698878"/>
                  </a:cubicBezTo>
                  <a:cubicBezTo>
                    <a:pt x="2405764" y="695840"/>
                    <a:pt x="2409562" y="695080"/>
                    <a:pt x="2413739" y="696220"/>
                  </a:cubicBezTo>
                  <a:close/>
                  <a:moveTo>
                    <a:pt x="551408" y="690144"/>
                  </a:moveTo>
                  <a:cubicBezTo>
                    <a:pt x="555585" y="691283"/>
                    <a:pt x="560142" y="694321"/>
                    <a:pt x="564699" y="698878"/>
                  </a:cubicBezTo>
                  <a:cubicBezTo>
                    <a:pt x="573814" y="707992"/>
                    <a:pt x="567737" y="717107"/>
                    <a:pt x="558623" y="723183"/>
                  </a:cubicBezTo>
                  <a:cubicBezTo>
                    <a:pt x="552547" y="726221"/>
                    <a:pt x="540395" y="729259"/>
                    <a:pt x="534319" y="717107"/>
                  </a:cubicBezTo>
                  <a:cubicBezTo>
                    <a:pt x="528243" y="704954"/>
                    <a:pt x="534319" y="698878"/>
                    <a:pt x="540395" y="692802"/>
                  </a:cubicBezTo>
                  <a:cubicBezTo>
                    <a:pt x="543433" y="689764"/>
                    <a:pt x="547231" y="689004"/>
                    <a:pt x="551408" y="690144"/>
                  </a:cubicBezTo>
                  <a:close/>
                  <a:moveTo>
                    <a:pt x="830909" y="684068"/>
                  </a:moveTo>
                  <a:cubicBezTo>
                    <a:pt x="835087" y="685207"/>
                    <a:pt x="839644" y="688245"/>
                    <a:pt x="844201" y="692802"/>
                  </a:cubicBezTo>
                  <a:cubicBezTo>
                    <a:pt x="853315" y="701916"/>
                    <a:pt x="844201" y="714069"/>
                    <a:pt x="838125" y="717107"/>
                  </a:cubicBezTo>
                  <a:cubicBezTo>
                    <a:pt x="832048" y="720145"/>
                    <a:pt x="819896" y="723183"/>
                    <a:pt x="813820" y="711031"/>
                  </a:cubicBezTo>
                  <a:cubicBezTo>
                    <a:pt x="807744" y="698878"/>
                    <a:pt x="810782" y="692802"/>
                    <a:pt x="819896" y="686726"/>
                  </a:cubicBezTo>
                  <a:cubicBezTo>
                    <a:pt x="822934" y="683688"/>
                    <a:pt x="826732" y="682928"/>
                    <a:pt x="830909" y="684068"/>
                  </a:cubicBezTo>
                  <a:close/>
                  <a:moveTo>
                    <a:pt x="730653" y="677992"/>
                  </a:moveTo>
                  <a:cubicBezTo>
                    <a:pt x="734831" y="679131"/>
                    <a:pt x="739388" y="682169"/>
                    <a:pt x="743945" y="686726"/>
                  </a:cubicBezTo>
                  <a:cubicBezTo>
                    <a:pt x="753059" y="695840"/>
                    <a:pt x="743945" y="707993"/>
                    <a:pt x="737869" y="711031"/>
                  </a:cubicBezTo>
                  <a:cubicBezTo>
                    <a:pt x="731793" y="714069"/>
                    <a:pt x="719640" y="717107"/>
                    <a:pt x="713564" y="704955"/>
                  </a:cubicBezTo>
                  <a:cubicBezTo>
                    <a:pt x="707488" y="692802"/>
                    <a:pt x="710526" y="686726"/>
                    <a:pt x="719640" y="680650"/>
                  </a:cubicBezTo>
                  <a:cubicBezTo>
                    <a:pt x="722678" y="677612"/>
                    <a:pt x="726476" y="676852"/>
                    <a:pt x="730653" y="677992"/>
                  </a:cubicBezTo>
                  <a:close/>
                  <a:moveTo>
                    <a:pt x="2228418" y="671916"/>
                  </a:moveTo>
                  <a:cubicBezTo>
                    <a:pt x="2232595" y="673055"/>
                    <a:pt x="2237153" y="676093"/>
                    <a:pt x="2241710" y="680650"/>
                  </a:cubicBezTo>
                  <a:cubicBezTo>
                    <a:pt x="2250824" y="689764"/>
                    <a:pt x="2244748" y="698879"/>
                    <a:pt x="2235634" y="704955"/>
                  </a:cubicBezTo>
                  <a:cubicBezTo>
                    <a:pt x="2229557" y="707993"/>
                    <a:pt x="2217405" y="711031"/>
                    <a:pt x="2211329" y="698879"/>
                  </a:cubicBezTo>
                  <a:cubicBezTo>
                    <a:pt x="2205253" y="686726"/>
                    <a:pt x="2208291" y="680650"/>
                    <a:pt x="2217405" y="674574"/>
                  </a:cubicBezTo>
                  <a:cubicBezTo>
                    <a:pt x="2220443" y="671536"/>
                    <a:pt x="2224241" y="670776"/>
                    <a:pt x="2228418" y="671916"/>
                  </a:cubicBezTo>
                  <a:close/>
                  <a:moveTo>
                    <a:pt x="1839546" y="671916"/>
                  </a:moveTo>
                  <a:cubicBezTo>
                    <a:pt x="1843724" y="673055"/>
                    <a:pt x="1848281" y="676093"/>
                    <a:pt x="1852838" y="680650"/>
                  </a:cubicBezTo>
                  <a:cubicBezTo>
                    <a:pt x="1861952" y="689764"/>
                    <a:pt x="1855876" y="698879"/>
                    <a:pt x="1846762" y="704955"/>
                  </a:cubicBezTo>
                  <a:cubicBezTo>
                    <a:pt x="1840686" y="707993"/>
                    <a:pt x="1828533" y="711031"/>
                    <a:pt x="1822457" y="698879"/>
                  </a:cubicBezTo>
                  <a:cubicBezTo>
                    <a:pt x="1816381" y="686726"/>
                    <a:pt x="1819419" y="677612"/>
                    <a:pt x="1828533" y="674574"/>
                  </a:cubicBezTo>
                  <a:cubicBezTo>
                    <a:pt x="1831571" y="671536"/>
                    <a:pt x="1835369" y="670776"/>
                    <a:pt x="1839546" y="671916"/>
                  </a:cubicBezTo>
                  <a:close/>
                  <a:moveTo>
                    <a:pt x="2109933" y="656726"/>
                  </a:moveTo>
                  <a:cubicBezTo>
                    <a:pt x="2114111" y="657865"/>
                    <a:pt x="2118668" y="660903"/>
                    <a:pt x="2123225" y="665460"/>
                  </a:cubicBezTo>
                  <a:cubicBezTo>
                    <a:pt x="2132339" y="674574"/>
                    <a:pt x="2126263" y="683689"/>
                    <a:pt x="2117149" y="689765"/>
                  </a:cubicBezTo>
                  <a:cubicBezTo>
                    <a:pt x="2111072" y="692803"/>
                    <a:pt x="2098920" y="695841"/>
                    <a:pt x="2092844" y="683689"/>
                  </a:cubicBezTo>
                  <a:cubicBezTo>
                    <a:pt x="2086768" y="671536"/>
                    <a:pt x="2089806" y="665460"/>
                    <a:pt x="2098920" y="659384"/>
                  </a:cubicBezTo>
                  <a:cubicBezTo>
                    <a:pt x="2101958" y="656346"/>
                    <a:pt x="2105756" y="655586"/>
                    <a:pt x="2109933" y="656726"/>
                  </a:cubicBezTo>
                  <a:close/>
                  <a:moveTo>
                    <a:pt x="1632957" y="656726"/>
                  </a:moveTo>
                  <a:cubicBezTo>
                    <a:pt x="1637135" y="657865"/>
                    <a:pt x="1641692" y="660903"/>
                    <a:pt x="1646249" y="665460"/>
                  </a:cubicBezTo>
                  <a:cubicBezTo>
                    <a:pt x="1655363" y="674574"/>
                    <a:pt x="1649287" y="683689"/>
                    <a:pt x="1640173" y="689765"/>
                  </a:cubicBezTo>
                  <a:cubicBezTo>
                    <a:pt x="1634097" y="692803"/>
                    <a:pt x="1621944" y="695841"/>
                    <a:pt x="1615868" y="683689"/>
                  </a:cubicBezTo>
                  <a:cubicBezTo>
                    <a:pt x="1609792" y="668498"/>
                    <a:pt x="1612830" y="662422"/>
                    <a:pt x="1621944" y="659384"/>
                  </a:cubicBezTo>
                  <a:cubicBezTo>
                    <a:pt x="1624982" y="656346"/>
                    <a:pt x="1628780" y="655586"/>
                    <a:pt x="1632957" y="656726"/>
                  </a:cubicBezTo>
                  <a:close/>
                  <a:moveTo>
                    <a:pt x="1165096" y="656726"/>
                  </a:moveTo>
                  <a:cubicBezTo>
                    <a:pt x="1169273" y="657865"/>
                    <a:pt x="1173830" y="660903"/>
                    <a:pt x="1178387" y="665460"/>
                  </a:cubicBezTo>
                  <a:cubicBezTo>
                    <a:pt x="1187502" y="674574"/>
                    <a:pt x="1178387" y="686727"/>
                    <a:pt x="1172311" y="689765"/>
                  </a:cubicBezTo>
                  <a:cubicBezTo>
                    <a:pt x="1166235" y="692803"/>
                    <a:pt x="1154083" y="695841"/>
                    <a:pt x="1148007" y="683689"/>
                  </a:cubicBezTo>
                  <a:cubicBezTo>
                    <a:pt x="1141931" y="671536"/>
                    <a:pt x="1148007" y="665460"/>
                    <a:pt x="1154083" y="659384"/>
                  </a:cubicBezTo>
                  <a:cubicBezTo>
                    <a:pt x="1157121" y="656346"/>
                    <a:pt x="1160919" y="655586"/>
                    <a:pt x="1165096" y="656726"/>
                  </a:cubicBezTo>
                  <a:close/>
                  <a:moveTo>
                    <a:pt x="1948916" y="653688"/>
                  </a:moveTo>
                  <a:cubicBezTo>
                    <a:pt x="1953094" y="654827"/>
                    <a:pt x="1957651" y="657865"/>
                    <a:pt x="1962208" y="662422"/>
                  </a:cubicBezTo>
                  <a:cubicBezTo>
                    <a:pt x="1971322" y="671536"/>
                    <a:pt x="1965246" y="680651"/>
                    <a:pt x="1956132" y="686727"/>
                  </a:cubicBezTo>
                  <a:cubicBezTo>
                    <a:pt x="1950056" y="689765"/>
                    <a:pt x="1937903" y="692803"/>
                    <a:pt x="1931827" y="680651"/>
                  </a:cubicBezTo>
                  <a:cubicBezTo>
                    <a:pt x="1925751" y="665460"/>
                    <a:pt x="1928789" y="659384"/>
                    <a:pt x="1937903" y="656346"/>
                  </a:cubicBezTo>
                  <a:cubicBezTo>
                    <a:pt x="1940941" y="653308"/>
                    <a:pt x="1944739" y="652548"/>
                    <a:pt x="1948916" y="653688"/>
                  </a:cubicBezTo>
                  <a:close/>
                  <a:moveTo>
                    <a:pt x="2328673" y="647611"/>
                  </a:moveTo>
                  <a:cubicBezTo>
                    <a:pt x="2332851" y="648750"/>
                    <a:pt x="2337408" y="651788"/>
                    <a:pt x="2341965" y="656345"/>
                  </a:cubicBezTo>
                  <a:cubicBezTo>
                    <a:pt x="2351079" y="665459"/>
                    <a:pt x="2345003" y="674574"/>
                    <a:pt x="2335889" y="680650"/>
                  </a:cubicBezTo>
                  <a:cubicBezTo>
                    <a:pt x="2329813" y="683688"/>
                    <a:pt x="2317660" y="686726"/>
                    <a:pt x="2311584" y="674574"/>
                  </a:cubicBezTo>
                  <a:cubicBezTo>
                    <a:pt x="2305508" y="662421"/>
                    <a:pt x="2308546" y="656345"/>
                    <a:pt x="2317660" y="650269"/>
                  </a:cubicBezTo>
                  <a:cubicBezTo>
                    <a:pt x="2320698" y="647231"/>
                    <a:pt x="2324496" y="646471"/>
                    <a:pt x="2328673" y="647611"/>
                  </a:cubicBezTo>
                  <a:close/>
                  <a:moveTo>
                    <a:pt x="639512" y="641535"/>
                  </a:moveTo>
                  <a:cubicBezTo>
                    <a:pt x="643690" y="642674"/>
                    <a:pt x="648247" y="645712"/>
                    <a:pt x="652804" y="650269"/>
                  </a:cubicBezTo>
                  <a:cubicBezTo>
                    <a:pt x="661918" y="659383"/>
                    <a:pt x="655842" y="668498"/>
                    <a:pt x="646728" y="674574"/>
                  </a:cubicBezTo>
                  <a:cubicBezTo>
                    <a:pt x="640651" y="677612"/>
                    <a:pt x="628499" y="680650"/>
                    <a:pt x="622423" y="668498"/>
                  </a:cubicBezTo>
                  <a:cubicBezTo>
                    <a:pt x="616347" y="653307"/>
                    <a:pt x="619385" y="647231"/>
                    <a:pt x="628499" y="644193"/>
                  </a:cubicBezTo>
                  <a:cubicBezTo>
                    <a:pt x="631537" y="641155"/>
                    <a:pt x="635335" y="640395"/>
                    <a:pt x="639512" y="641535"/>
                  </a:cubicBezTo>
                  <a:close/>
                  <a:moveTo>
                    <a:pt x="451152" y="641535"/>
                  </a:moveTo>
                  <a:cubicBezTo>
                    <a:pt x="455330" y="642674"/>
                    <a:pt x="459887" y="645712"/>
                    <a:pt x="464444" y="650269"/>
                  </a:cubicBezTo>
                  <a:cubicBezTo>
                    <a:pt x="473558" y="659383"/>
                    <a:pt x="464444" y="671536"/>
                    <a:pt x="458368" y="674574"/>
                  </a:cubicBezTo>
                  <a:cubicBezTo>
                    <a:pt x="452292" y="677612"/>
                    <a:pt x="440139" y="680650"/>
                    <a:pt x="434063" y="668498"/>
                  </a:cubicBezTo>
                  <a:cubicBezTo>
                    <a:pt x="427987" y="656345"/>
                    <a:pt x="431025" y="647231"/>
                    <a:pt x="440139" y="644193"/>
                  </a:cubicBezTo>
                  <a:cubicBezTo>
                    <a:pt x="443177" y="641155"/>
                    <a:pt x="446975" y="640395"/>
                    <a:pt x="451152" y="641535"/>
                  </a:cubicBezTo>
                  <a:close/>
                  <a:moveTo>
                    <a:pt x="1739291" y="638497"/>
                  </a:moveTo>
                  <a:cubicBezTo>
                    <a:pt x="1743468" y="639636"/>
                    <a:pt x="1748025" y="642674"/>
                    <a:pt x="1752582" y="647231"/>
                  </a:cubicBezTo>
                  <a:cubicBezTo>
                    <a:pt x="1761696" y="656345"/>
                    <a:pt x="1755620" y="665460"/>
                    <a:pt x="1746506" y="671536"/>
                  </a:cubicBezTo>
                  <a:cubicBezTo>
                    <a:pt x="1740430" y="674574"/>
                    <a:pt x="1728277" y="677612"/>
                    <a:pt x="1722201" y="665460"/>
                  </a:cubicBezTo>
                  <a:cubicBezTo>
                    <a:pt x="1716125" y="650269"/>
                    <a:pt x="1719163" y="644193"/>
                    <a:pt x="1728277" y="641155"/>
                  </a:cubicBezTo>
                  <a:cubicBezTo>
                    <a:pt x="1731316" y="638117"/>
                    <a:pt x="1735113" y="637357"/>
                    <a:pt x="1739291" y="638497"/>
                  </a:cubicBezTo>
                  <a:close/>
                  <a:moveTo>
                    <a:pt x="1429407" y="623307"/>
                  </a:moveTo>
                  <a:cubicBezTo>
                    <a:pt x="1433585" y="624446"/>
                    <a:pt x="1438142" y="627484"/>
                    <a:pt x="1442699" y="632041"/>
                  </a:cubicBezTo>
                  <a:cubicBezTo>
                    <a:pt x="1451813" y="641155"/>
                    <a:pt x="1445737" y="650270"/>
                    <a:pt x="1436623" y="656346"/>
                  </a:cubicBezTo>
                  <a:cubicBezTo>
                    <a:pt x="1430547" y="659384"/>
                    <a:pt x="1418394" y="662422"/>
                    <a:pt x="1412318" y="650270"/>
                  </a:cubicBezTo>
                  <a:cubicBezTo>
                    <a:pt x="1406242" y="638117"/>
                    <a:pt x="1409280" y="629003"/>
                    <a:pt x="1418394" y="625965"/>
                  </a:cubicBezTo>
                  <a:cubicBezTo>
                    <a:pt x="1421432" y="622927"/>
                    <a:pt x="1425230" y="622167"/>
                    <a:pt x="1429407" y="623307"/>
                  </a:cubicBezTo>
                  <a:close/>
                  <a:moveTo>
                    <a:pt x="991927" y="614193"/>
                  </a:moveTo>
                  <a:cubicBezTo>
                    <a:pt x="996105" y="615332"/>
                    <a:pt x="1000662" y="618370"/>
                    <a:pt x="1005219" y="622927"/>
                  </a:cubicBezTo>
                  <a:cubicBezTo>
                    <a:pt x="1014333" y="632041"/>
                    <a:pt x="1008257" y="641156"/>
                    <a:pt x="999143" y="647232"/>
                  </a:cubicBezTo>
                  <a:cubicBezTo>
                    <a:pt x="993067" y="650270"/>
                    <a:pt x="980914" y="653308"/>
                    <a:pt x="974838" y="641156"/>
                  </a:cubicBezTo>
                  <a:cubicBezTo>
                    <a:pt x="968762" y="629003"/>
                    <a:pt x="971800" y="619889"/>
                    <a:pt x="980914" y="616851"/>
                  </a:cubicBezTo>
                  <a:cubicBezTo>
                    <a:pt x="983952" y="613813"/>
                    <a:pt x="987750" y="613053"/>
                    <a:pt x="991927" y="614193"/>
                  </a:cubicBezTo>
                  <a:close/>
                  <a:moveTo>
                    <a:pt x="1244086" y="589888"/>
                  </a:moveTo>
                  <a:cubicBezTo>
                    <a:pt x="1248264" y="591027"/>
                    <a:pt x="1252821" y="594065"/>
                    <a:pt x="1257378" y="598622"/>
                  </a:cubicBezTo>
                  <a:cubicBezTo>
                    <a:pt x="1266492" y="607736"/>
                    <a:pt x="1260416" y="616851"/>
                    <a:pt x="1251302" y="622927"/>
                  </a:cubicBezTo>
                  <a:cubicBezTo>
                    <a:pt x="1245226" y="625965"/>
                    <a:pt x="1233073" y="629003"/>
                    <a:pt x="1226997" y="616851"/>
                  </a:cubicBezTo>
                  <a:cubicBezTo>
                    <a:pt x="1220921" y="601660"/>
                    <a:pt x="1223959" y="595584"/>
                    <a:pt x="1233073" y="592546"/>
                  </a:cubicBezTo>
                  <a:cubicBezTo>
                    <a:pt x="1236111" y="589508"/>
                    <a:pt x="1239909" y="588748"/>
                    <a:pt x="1244086" y="589888"/>
                  </a:cubicBezTo>
                  <a:close/>
                  <a:moveTo>
                    <a:pt x="1332189" y="586850"/>
                  </a:moveTo>
                  <a:cubicBezTo>
                    <a:pt x="1336367" y="587989"/>
                    <a:pt x="1340924" y="591027"/>
                    <a:pt x="1345481" y="595584"/>
                  </a:cubicBezTo>
                  <a:cubicBezTo>
                    <a:pt x="1354595" y="604698"/>
                    <a:pt x="1345481" y="616851"/>
                    <a:pt x="1339405" y="619889"/>
                  </a:cubicBezTo>
                  <a:cubicBezTo>
                    <a:pt x="1333328" y="622927"/>
                    <a:pt x="1321176" y="625965"/>
                    <a:pt x="1315100" y="613813"/>
                  </a:cubicBezTo>
                  <a:cubicBezTo>
                    <a:pt x="1309024" y="601660"/>
                    <a:pt x="1312062" y="595584"/>
                    <a:pt x="1321176" y="589508"/>
                  </a:cubicBezTo>
                  <a:cubicBezTo>
                    <a:pt x="1324214" y="586470"/>
                    <a:pt x="1328012" y="585710"/>
                    <a:pt x="1332189" y="586850"/>
                  </a:cubicBezTo>
                  <a:close/>
                  <a:moveTo>
                    <a:pt x="867366" y="583812"/>
                  </a:moveTo>
                  <a:cubicBezTo>
                    <a:pt x="871544" y="584951"/>
                    <a:pt x="876101" y="587989"/>
                    <a:pt x="880658" y="592546"/>
                  </a:cubicBezTo>
                  <a:cubicBezTo>
                    <a:pt x="889772" y="601660"/>
                    <a:pt x="880658" y="613813"/>
                    <a:pt x="874582" y="616851"/>
                  </a:cubicBezTo>
                  <a:cubicBezTo>
                    <a:pt x="868506" y="619889"/>
                    <a:pt x="856353" y="622927"/>
                    <a:pt x="850277" y="610775"/>
                  </a:cubicBezTo>
                  <a:cubicBezTo>
                    <a:pt x="844201" y="595584"/>
                    <a:pt x="847239" y="589508"/>
                    <a:pt x="856353" y="586470"/>
                  </a:cubicBezTo>
                  <a:cubicBezTo>
                    <a:pt x="859391" y="583432"/>
                    <a:pt x="863189" y="582672"/>
                    <a:pt x="867366" y="583812"/>
                  </a:cubicBezTo>
                  <a:close/>
                  <a:moveTo>
                    <a:pt x="2222342" y="576217"/>
                  </a:moveTo>
                  <a:cubicBezTo>
                    <a:pt x="2226519" y="577356"/>
                    <a:pt x="2231076" y="580394"/>
                    <a:pt x="2235633" y="586470"/>
                  </a:cubicBezTo>
                  <a:cubicBezTo>
                    <a:pt x="2244748" y="595584"/>
                    <a:pt x="2238672" y="604698"/>
                    <a:pt x="2229557" y="610775"/>
                  </a:cubicBezTo>
                  <a:cubicBezTo>
                    <a:pt x="2223481" y="613813"/>
                    <a:pt x="2211329" y="616851"/>
                    <a:pt x="2205253" y="604698"/>
                  </a:cubicBezTo>
                  <a:cubicBezTo>
                    <a:pt x="2199177" y="589508"/>
                    <a:pt x="2205253" y="580394"/>
                    <a:pt x="2211329" y="577356"/>
                  </a:cubicBezTo>
                  <a:cubicBezTo>
                    <a:pt x="2214367" y="575837"/>
                    <a:pt x="2218165" y="575077"/>
                    <a:pt x="2222342" y="576217"/>
                  </a:cubicBezTo>
                  <a:close/>
                  <a:moveTo>
                    <a:pt x="1092183" y="571660"/>
                  </a:moveTo>
                  <a:cubicBezTo>
                    <a:pt x="1096361" y="572799"/>
                    <a:pt x="1100918" y="575837"/>
                    <a:pt x="1105475" y="580394"/>
                  </a:cubicBezTo>
                  <a:cubicBezTo>
                    <a:pt x="1114589" y="589508"/>
                    <a:pt x="1108513" y="598623"/>
                    <a:pt x="1099399" y="604699"/>
                  </a:cubicBezTo>
                  <a:cubicBezTo>
                    <a:pt x="1093322" y="607737"/>
                    <a:pt x="1081170" y="610775"/>
                    <a:pt x="1075094" y="598623"/>
                  </a:cubicBezTo>
                  <a:cubicBezTo>
                    <a:pt x="1069018" y="586470"/>
                    <a:pt x="1069018" y="580394"/>
                    <a:pt x="1081170" y="574318"/>
                  </a:cubicBezTo>
                  <a:cubicBezTo>
                    <a:pt x="1084208" y="571280"/>
                    <a:pt x="1088006" y="570520"/>
                    <a:pt x="1092183" y="571660"/>
                  </a:cubicBezTo>
                  <a:close/>
                  <a:moveTo>
                    <a:pt x="2000563" y="568622"/>
                  </a:moveTo>
                  <a:cubicBezTo>
                    <a:pt x="2004740" y="569761"/>
                    <a:pt x="2009298" y="572799"/>
                    <a:pt x="2013855" y="577356"/>
                  </a:cubicBezTo>
                  <a:cubicBezTo>
                    <a:pt x="2022969" y="586470"/>
                    <a:pt x="2016893" y="595585"/>
                    <a:pt x="2007779" y="601661"/>
                  </a:cubicBezTo>
                  <a:cubicBezTo>
                    <a:pt x="2001702" y="604699"/>
                    <a:pt x="1989550" y="607737"/>
                    <a:pt x="1983474" y="595585"/>
                  </a:cubicBezTo>
                  <a:cubicBezTo>
                    <a:pt x="1977398" y="583432"/>
                    <a:pt x="1980436" y="577356"/>
                    <a:pt x="1989550" y="571280"/>
                  </a:cubicBezTo>
                  <a:cubicBezTo>
                    <a:pt x="1992588" y="568242"/>
                    <a:pt x="1996386" y="567482"/>
                    <a:pt x="2000563" y="568622"/>
                  </a:cubicBezTo>
                  <a:close/>
                  <a:moveTo>
                    <a:pt x="745844" y="568622"/>
                  </a:moveTo>
                  <a:cubicBezTo>
                    <a:pt x="750022" y="569761"/>
                    <a:pt x="754579" y="572799"/>
                    <a:pt x="759136" y="577356"/>
                  </a:cubicBezTo>
                  <a:cubicBezTo>
                    <a:pt x="768250" y="586470"/>
                    <a:pt x="759136" y="598623"/>
                    <a:pt x="753060" y="601661"/>
                  </a:cubicBezTo>
                  <a:cubicBezTo>
                    <a:pt x="746984" y="604699"/>
                    <a:pt x="734831" y="607737"/>
                    <a:pt x="728755" y="595585"/>
                  </a:cubicBezTo>
                  <a:cubicBezTo>
                    <a:pt x="722679" y="580394"/>
                    <a:pt x="725717" y="574318"/>
                    <a:pt x="734831" y="571280"/>
                  </a:cubicBezTo>
                  <a:cubicBezTo>
                    <a:pt x="737869" y="568242"/>
                    <a:pt x="741667" y="567482"/>
                    <a:pt x="745844" y="568622"/>
                  </a:cubicBezTo>
                  <a:close/>
                  <a:moveTo>
                    <a:pt x="533179" y="568622"/>
                  </a:moveTo>
                  <a:cubicBezTo>
                    <a:pt x="537357" y="569761"/>
                    <a:pt x="541914" y="572799"/>
                    <a:pt x="546471" y="577356"/>
                  </a:cubicBezTo>
                  <a:cubicBezTo>
                    <a:pt x="555585" y="586470"/>
                    <a:pt x="549509" y="595585"/>
                    <a:pt x="540395" y="601661"/>
                  </a:cubicBezTo>
                  <a:cubicBezTo>
                    <a:pt x="534318" y="604699"/>
                    <a:pt x="522166" y="607737"/>
                    <a:pt x="516090" y="595585"/>
                  </a:cubicBezTo>
                  <a:cubicBezTo>
                    <a:pt x="510014" y="580394"/>
                    <a:pt x="513052" y="574318"/>
                    <a:pt x="522166" y="571280"/>
                  </a:cubicBezTo>
                  <a:cubicBezTo>
                    <a:pt x="525204" y="568242"/>
                    <a:pt x="529002" y="567482"/>
                    <a:pt x="533179" y="568622"/>
                  </a:cubicBezTo>
                  <a:close/>
                  <a:moveTo>
                    <a:pt x="1866889" y="565584"/>
                  </a:moveTo>
                  <a:cubicBezTo>
                    <a:pt x="1871066" y="566723"/>
                    <a:pt x="1875623" y="569761"/>
                    <a:pt x="1880180" y="574318"/>
                  </a:cubicBezTo>
                  <a:cubicBezTo>
                    <a:pt x="1889295" y="583432"/>
                    <a:pt x="1883218" y="592547"/>
                    <a:pt x="1874104" y="598623"/>
                  </a:cubicBezTo>
                  <a:cubicBezTo>
                    <a:pt x="1868028" y="601661"/>
                    <a:pt x="1855876" y="604699"/>
                    <a:pt x="1849800" y="592547"/>
                  </a:cubicBezTo>
                  <a:cubicBezTo>
                    <a:pt x="1843724" y="577356"/>
                    <a:pt x="1849800" y="574318"/>
                    <a:pt x="1855876" y="568242"/>
                  </a:cubicBezTo>
                  <a:cubicBezTo>
                    <a:pt x="1858914" y="565204"/>
                    <a:pt x="1862712" y="564444"/>
                    <a:pt x="1866889" y="565584"/>
                  </a:cubicBezTo>
                  <a:close/>
                  <a:moveTo>
                    <a:pt x="1508397" y="565584"/>
                  </a:moveTo>
                  <a:cubicBezTo>
                    <a:pt x="1512575" y="566723"/>
                    <a:pt x="1517132" y="569761"/>
                    <a:pt x="1521689" y="574318"/>
                  </a:cubicBezTo>
                  <a:cubicBezTo>
                    <a:pt x="1530803" y="583432"/>
                    <a:pt x="1524727" y="592547"/>
                    <a:pt x="1515613" y="598623"/>
                  </a:cubicBezTo>
                  <a:cubicBezTo>
                    <a:pt x="1509537" y="601661"/>
                    <a:pt x="1497384" y="604699"/>
                    <a:pt x="1491308" y="592547"/>
                  </a:cubicBezTo>
                  <a:cubicBezTo>
                    <a:pt x="1485232" y="577356"/>
                    <a:pt x="1488270" y="571280"/>
                    <a:pt x="1497384" y="568242"/>
                  </a:cubicBezTo>
                  <a:cubicBezTo>
                    <a:pt x="1500422" y="565204"/>
                    <a:pt x="1504220" y="564444"/>
                    <a:pt x="1508397" y="565584"/>
                  </a:cubicBezTo>
                  <a:close/>
                  <a:moveTo>
                    <a:pt x="2365130" y="556470"/>
                  </a:moveTo>
                  <a:cubicBezTo>
                    <a:pt x="2369307" y="557609"/>
                    <a:pt x="2373865" y="560647"/>
                    <a:pt x="2378422" y="565204"/>
                  </a:cubicBezTo>
                  <a:cubicBezTo>
                    <a:pt x="2387536" y="574318"/>
                    <a:pt x="2381460" y="583433"/>
                    <a:pt x="2372346" y="589509"/>
                  </a:cubicBezTo>
                  <a:cubicBezTo>
                    <a:pt x="2366269" y="592547"/>
                    <a:pt x="2354117" y="595585"/>
                    <a:pt x="2348041" y="583433"/>
                  </a:cubicBezTo>
                  <a:cubicBezTo>
                    <a:pt x="2341965" y="568242"/>
                    <a:pt x="2345003" y="562166"/>
                    <a:pt x="2354117" y="559128"/>
                  </a:cubicBezTo>
                  <a:cubicBezTo>
                    <a:pt x="2357155" y="556090"/>
                    <a:pt x="2360953" y="555330"/>
                    <a:pt x="2365130" y="556470"/>
                  </a:cubicBezTo>
                  <a:close/>
                  <a:moveTo>
                    <a:pt x="1620805" y="550394"/>
                  </a:moveTo>
                  <a:cubicBezTo>
                    <a:pt x="1624983" y="551533"/>
                    <a:pt x="1629540" y="554571"/>
                    <a:pt x="1634097" y="559128"/>
                  </a:cubicBezTo>
                  <a:cubicBezTo>
                    <a:pt x="1643211" y="568242"/>
                    <a:pt x="1637135" y="577357"/>
                    <a:pt x="1628021" y="583433"/>
                  </a:cubicBezTo>
                  <a:cubicBezTo>
                    <a:pt x="1621944" y="586471"/>
                    <a:pt x="1609792" y="589509"/>
                    <a:pt x="1603716" y="577357"/>
                  </a:cubicBezTo>
                  <a:cubicBezTo>
                    <a:pt x="1597640" y="562166"/>
                    <a:pt x="1597640" y="556090"/>
                    <a:pt x="1609792" y="553052"/>
                  </a:cubicBezTo>
                  <a:cubicBezTo>
                    <a:pt x="1612830" y="550014"/>
                    <a:pt x="1616628" y="549254"/>
                    <a:pt x="1620805" y="550394"/>
                  </a:cubicBezTo>
                  <a:close/>
                  <a:moveTo>
                    <a:pt x="2097781" y="544317"/>
                  </a:moveTo>
                  <a:cubicBezTo>
                    <a:pt x="2101959" y="545456"/>
                    <a:pt x="2106516" y="548494"/>
                    <a:pt x="2111073" y="553051"/>
                  </a:cubicBezTo>
                  <a:cubicBezTo>
                    <a:pt x="2120187" y="562165"/>
                    <a:pt x="2114111" y="571280"/>
                    <a:pt x="2104997" y="577356"/>
                  </a:cubicBezTo>
                  <a:cubicBezTo>
                    <a:pt x="2098921" y="580394"/>
                    <a:pt x="2086768" y="583432"/>
                    <a:pt x="2080692" y="571280"/>
                  </a:cubicBezTo>
                  <a:cubicBezTo>
                    <a:pt x="2074616" y="559127"/>
                    <a:pt x="2074616" y="553051"/>
                    <a:pt x="2086768" y="546975"/>
                  </a:cubicBezTo>
                  <a:cubicBezTo>
                    <a:pt x="2089806" y="543937"/>
                    <a:pt x="2093604" y="543177"/>
                    <a:pt x="2097781" y="544317"/>
                  </a:cubicBezTo>
                  <a:close/>
                  <a:moveTo>
                    <a:pt x="1745366" y="538241"/>
                  </a:moveTo>
                  <a:cubicBezTo>
                    <a:pt x="1749544" y="539380"/>
                    <a:pt x="1754101" y="542418"/>
                    <a:pt x="1758658" y="546975"/>
                  </a:cubicBezTo>
                  <a:cubicBezTo>
                    <a:pt x="1767772" y="556089"/>
                    <a:pt x="1761696" y="565204"/>
                    <a:pt x="1752582" y="571280"/>
                  </a:cubicBezTo>
                  <a:cubicBezTo>
                    <a:pt x="1746505" y="574318"/>
                    <a:pt x="1734353" y="577356"/>
                    <a:pt x="1728277" y="565204"/>
                  </a:cubicBezTo>
                  <a:cubicBezTo>
                    <a:pt x="1722201" y="553051"/>
                    <a:pt x="1725239" y="546975"/>
                    <a:pt x="1734353" y="540899"/>
                  </a:cubicBezTo>
                  <a:cubicBezTo>
                    <a:pt x="1737391" y="537861"/>
                    <a:pt x="1741189" y="537101"/>
                    <a:pt x="1745366" y="538241"/>
                  </a:cubicBezTo>
                  <a:close/>
                  <a:moveTo>
                    <a:pt x="624322" y="529127"/>
                  </a:moveTo>
                  <a:cubicBezTo>
                    <a:pt x="628499" y="530266"/>
                    <a:pt x="633056" y="533304"/>
                    <a:pt x="637613" y="537861"/>
                  </a:cubicBezTo>
                  <a:cubicBezTo>
                    <a:pt x="646728" y="546975"/>
                    <a:pt x="640651" y="556090"/>
                    <a:pt x="631537" y="562166"/>
                  </a:cubicBezTo>
                  <a:cubicBezTo>
                    <a:pt x="625461" y="565204"/>
                    <a:pt x="613309" y="568242"/>
                    <a:pt x="607233" y="556090"/>
                  </a:cubicBezTo>
                  <a:cubicBezTo>
                    <a:pt x="601157" y="540899"/>
                    <a:pt x="607233" y="537861"/>
                    <a:pt x="613309" y="531785"/>
                  </a:cubicBezTo>
                  <a:cubicBezTo>
                    <a:pt x="616347" y="528747"/>
                    <a:pt x="620145" y="527987"/>
                    <a:pt x="624322" y="529127"/>
                  </a:cubicBezTo>
                  <a:close/>
                  <a:moveTo>
                    <a:pt x="958508" y="523051"/>
                  </a:moveTo>
                  <a:cubicBezTo>
                    <a:pt x="962686" y="524190"/>
                    <a:pt x="967243" y="527228"/>
                    <a:pt x="971800" y="531785"/>
                  </a:cubicBezTo>
                  <a:cubicBezTo>
                    <a:pt x="980914" y="540899"/>
                    <a:pt x="974838" y="550014"/>
                    <a:pt x="965724" y="556090"/>
                  </a:cubicBezTo>
                  <a:cubicBezTo>
                    <a:pt x="959648" y="559128"/>
                    <a:pt x="947495" y="562166"/>
                    <a:pt x="941419" y="550014"/>
                  </a:cubicBezTo>
                  <a:cubicBezTo>
                    <a:pt x="935343" y="534823"/>
                    <a:pt x="938381" y="528747"/>
                    <a:pt x="947495" y="525709"/>
                  </a:cubicBezTo>
                  <a:cubicBezTo>
                    <a:pt x="950533" y="522671"/>
                    <a:pt x="954331" y="521911"/>
                    <a:pt x="958508" y="523051"/>
                  </a:cubicBezTo>
                  <a:close/>
                  <a:moveTo>
                    <a:pt x="1177248" y="507861"/>
                  </a:moveTo>
                  <a:cubicBezTo>
                    <a:pt x="1181426" y="509000"/>
                    <a:pt x="1185983" y="512038"/>
                    <a:pt x="1190540" y="516595"/>
                  </a:cubicBezTo>
                  <a:cubicBezTo>
                    <a:pt x="1199654" y="525709"/>
                    <a:pt x="1190540" y="537862"/>
                    <a:pt x="1184464" y="540900"/>
                  </a:cubicBezTo>
                  <a:cubicBezTo>
                    <a:pt x="1178388" y="543938"/>
                    <a:pt x="1166235" y="546976"/>
                    <a:pt x="1160159" y="534824"/>
                  </a:cubicBezTo>
                  <a:cubicBezTo>
                    <a:pt x="1154083" y="522671"/>
                    <a:pt x="1157121" y="516595"/>
                    <a:pt x="1166235" y="510519"/>
                  </a:cubicBezTo>
                  <a:cubicBezTo>
                    <a:pt x="1169273" y="507481"/>
                    <a:pt x="1173071" y="506721"/>
                    <a:pt x="1177248" y="507861"/>
                  </a:cubicBezTo>
                  <a:close/>
                  <a:moveTo>
                    <a:pt x="1399027" y="504823"/>
                  </a:moveTo>
                  <a:cubicBezTo>
                    <a:pt x="1403205" y="505962"/>
                    <a:pt x="1407762" y="509000"/>
                    <a:pt x="1412319" y="513557"/>
                  </a:cubicBezTo>
                  <a:cubicBezTo>
                    <a:pt x="1421433" y="522671"/>
                    <a:pt x="1412319" y="534824"/>
                    <a:pt x="1406243" y="537862"/>
                  </a:cubicBezTo>
                  <a:cubicBezTo>
                    <a:pt x="1400167" y="540900"/>
                    <a:pt x="1388014" y="543938"/>
                    <a:pt x="1381938" y="531786"/>
                  </a:cubicBezTo>
                  <a:cubicBezTo>
                    <a:pt x="1375862" y="516595"/>
                    <a:pt x="1378900" y="510519"/>
                    <a:pt x="1388014" y="507481"/>
                  </a:cubicBezTo>
                  <a:cubicBezTo>
                    <a:pt x="1391052" y="504443"/>
                    <a:pt x="1394850" y="503683"/>
                    <a:pt x="1399027" y="504823"/>
                  </a:cubicBezTo>
                  <a:close/>
                  <a:moveTo>
                    <a:pt x="2194999" y="492670"/>
                  </a:moveTo>
                  <a:cubicBezTo>
                    <a:pt x="2199176" y="493809"/>
                    <a:pt x="2203734" y="496847"/>
                    <a:pt x="2208291" y="501404"/>
                  </a:cubicBezTo>
                  <a:cubicBezTo>
                    <a:pt x="2217405" y="510518"/>
                    <a:pt x="2208291" y="522671"/>
                    <a:pt x="2202214" y="525709"/>
                  </a:cubicBezTo>
                  <a:cubicBezTo>
                    <a:pt x="2196138" y="528747"/>
                    <a:pt x="2183986" y="531785"/>
                    <a:pt x="2177910" y="519633"/>
                  </a:cubicBezTo>
                  <a:cubicBezTo>
                    <a:pt x="2174872" y="504442"/>
                    <a:pt x="2174872" y="498366"/>
                    <a:pt x="2183986" y="495328"/>
                  </a:cubicBezTo>
                  <a:cubicBezTo>
                    <a:pt x="2187024" y="492290"/>
                    <a:pt x="2190822" y="491530"/>
                    <a:pt x="2194999" y="492670"/>
                  </a:cubicBezTo>
                  <a:close/>
                  <a:moveTo>
                    <a:pt x="1912459" y="480518"/>
                  </a:moveTo>
                  <a:cubicBezTo>
                    <a:pt x="1916637" y="481657"/>
                    <a:pt x="1921194" y="484695"/>
                    <a:pt x="1925751" y="489252"/>
                  </a:cubicBezTo>
                  <a:cubicBezTo>
                    <a:pt x="1934865" y="498366"/>
                    <a:pt x="1925751" y="510519"/>
                    <a:pt x="1919675" y="513557"/>
                  </a:cubicBezTo>
                  <a:cubicBezTo>
                    <a:pt x="1913598" y="516595"/>
                    <a:pt x="1901446" y="519633"/>
                    <a:pt x="1895370" y="507481"/>
                  </a:cubicBezTo>
                  <a:cubicBezTo>
                    <a:pt x="1889294" y="495328"/>
                    <a:pt x="1892332" y="486214"/>
                    <a:pt x="1901446" y="483176"/>
                  </a:cubicBezTo>
                  <a:cubicBezTo>
                    <a:pt x="1904484" y="480138"/>
                    <a:pt x="1908282" y="479378"/>
                    <a:pt x="1912459" y="480518"/>
                  </a:cubicBezTo>
                  <a:close/>
                  <a:moveTo>
                    <a:pt x="803567" y="480518"/>
                  </a:moveTo>
                  <a:cubicBezTo>
                    <a:pt x="807745" y="481657"/>
                    <a:pt x="812302" y="484695"/>
                    <a:pt x="816859" y="489252"/>
                  </a:cubicBezTo>
                  <a:cubicBezTo>
                    <a:pt x="825973" y="498366"/>
                    <a:pt x="816859" y="510519"/>
                    <a:pt x="810783" y="513557"/>
                  </a:cubicBezTo>
                  <a:cubicBezTo>
                    <a:pt x="804706" y="516595"/>
                    <a:pt x="792554" y="519633"/>
                    <a:pt x="786478" y="507481"/>
                  </a:cubicBezTo>
                  <a:cubicBezTo>
                    <a:pt x="780402" y="495328"/>
                    <a:pt x="780402" y="489252"/>
                    <a:pt x="792554" y="483176"/>
                  </a:cubicBezTo>
                  <a:cubicBezTo>
                    <a:pt x="795592" y="480138"/>
                    <a:pt x="799390" y="479378"/>
                    <a:pt x="803567" y="480518"/>
                  </a:cubicBezTo>
                  <a:close/>
                  <a:moveTo>
                    <a:pt x="1550930" y="471404"/>
                  </a:moveTo>
                  <a:cubicBezTo>
                    <a:pt x="1555108" y="472543"/>
                    <a:pt x="1559665" y="475581"/>
                    <a:pt x="1564222" y="480138"/>
                  </a:cubicBezTo>
                  <a:cubicBezTo>
                    <a:pt x="1573336" y="489252"/>
                    <a:pt x="1564222" y="501405"/>
                    <a:pt x="1558146" y="504443"/>
                  </a:cubicBezTo>
                  <a:cubicBezTo>
                    <a:pt x="1552070" y="507481"/>
                    <a:pt x="1539917" y="510519"/>
                    <a:pt x="1533841" y="498367"/>
                  </a:cubicBezTo>
                  <a:cubicBezTo>
                    <a:pt x="1527765" y="486214"/>
                    <a:pt x="1530803" y="480138"/>
                    <a:pt x="1539917" y="474062"/>
                  </a:cubicBezTo>
                  <a:cubicBezTo>
                    <a:pt x="1542955" y="471024"/>
                    <a:pt x="1546753" y="470264"/>
                    <a:pt x="1550930" y="471404"/>
                  </a:cubicBezTo>
                  <a:close/>
                  <a:moveTo>
                    <a:pt x="2307407" y="465328"/>
                  </a:moveTo>
                  <a:cubicBezTo>
                    <a:pt x="2311584" y="466467"/>
                    <a:pt x="2316141" y="469505"/>
                    <a:pt x="2320698" y="474062"/>
                  </a:cubicBezTo>
                  <a:cubicBezTo>
                    <a:pt x="2329813" y="483176"/>
                    <a:pt x="2323736" y="492291"/>
                    <a:pt x="2314622" y="498367"/>
                  </a:cubicBezTo>
                  <a:cubicBezTo>
                    <a:pt x="2308546" y="501405"/>
                    <a:pt x="2296394" y="504443"/>
                    <a:pt x="2290318" y="492291"/>
                  </a:cubicBezTo>
                  <a:cubicBezTo>
                    <a:pt x="2284242" y="480138"/>
                    <a:pt x="2290318" y="474062"/>
                    <a:pt x="2296394" y="467986"/>
                  </a:cubicBezTo>
                  <a:cubicBezTo>
                    <a:pt x="2299432" y="464948"/>
                    <a:pt x="2303230" y="464188"/>
                    <a:pt x="2307407" y="465328"/>
                  </a:cubicBezTo>
                  <a:close/>
                  <a:moveTo>
                    <a:pt x="1076992" y="462290"/>
                  </a:moveTo>
                  <a:cubicBezTo>
                    <a:pt x="1081170" y="463429"/>
                    <a:pt x="1085727" y="466467"/>
                    <a:pt x="1090284" y="471024"/>
                  </a:cubicBezTo>
                  <a:cubicBezTo>
                    <a:pt x="1099398" y="480138"/>
                    <a:pt x="1093322" y="489253"/>
                    <a:pt x="1084208" y="495329"/>
                  </a:cubicBezTo>
                  <a:cubicBezTo>
                    <a:pt x="1078132" y="498367"/>
                    <a:pt x="1065979" y="501405"/>
                    <a:pt x="1059903" y="489253"/>
                  </a:cubicBezTo>
                  <a:cubicBezTo>
                    <a:pt x="1053827" y="474062"/>
                    <a:pt x="1056865" y="467986"/>
                    <a:pt x="1065979" y="464948"/>
                  </a:cubicBezTo>
                  <a:cubicBezTo>
                    <a:pt x="1069017" y="461910"/>
                    <a:pt x="1072815" y="461150"/>
                    <a:pt x="1076992" y="462290"/>
                  </a:cubicBezTo>
                  <a:close/>
                  <a:moveTo>
                    <a:pt x="2030944" y="456214"/>
                  </a:moveTo>
                  <a:cubicBezTo>
                    <a:pt x="2035121" y="457353"/>
                    <a:pt x="2039679" y="460391"/>
                    <a:pt x="2044236" y="464948"/>
                  </a:cubicBezTo>
                  <a:cubicBezTo>
                    <a:pt x="2053350" y="474062"/>
                    <a:pt x="2044236" y="486215"/>
                    <a:pt x="2038160" y="489253"/>
                  </a:cubicBezTo>
                  <a:cubicBezTo>
                    <a:pt x="2032083" y="492291"/>
                    <a:pt x="2019931" y="495329"/>
                    <a:pt x="2013855" y="483177"/>
                  </a:cubicBezTo>
                  <a:cubicBezTo>
                    <a:pt x="2007779" y="471024"/>
                    <a:pt x="2007779" y="464948"/>
                    <a:pt x="2019931" y="458872"/>
                  </a:cubicBezTo>
                  <a:cubicBezTo>
                    <a:pt x="2022969" y="455834"/>
                    <a:pt x="2026767" y="455074"/>
                    <a:pt x="2030944" y="456214"/>
                  </a:cubicBezTo>
                  <a:close/>
                  <a:moveTo>
                    <a:pt x="1280542" y="453176"/>
                  </a:moveTo>
                  <a:cubicBezTo>
                    <a:pt x="1284720" y="454315"/>
                    <a:pt x="1289277" y="457353"/>
                    <a:pt x="1293834" y="461910"/>
                  </a:cubicBezTo>
                  <a:cubicBezTo>
                    <a:pt x="1302948" y="471024"/>
                    <a:pt x="1296872" y="480139"/>
                    <a:pt x="1287758" y="486215"/>
                  </a:cubicBezTo>
                  <a:cubicBezTo>
                    <a:pt x="1281682" y="489253"/>
                    <a:pt x="1269529" y="492291"/>
                    <a:pt x="1263453" y="480139"/>
                  </a:cubicBezTo>
                  <a:cubicBezTo>
                    <a:pt x="1257377" y="467986"/>
                    <a:pt x="1257377" y="461910"/>
                    <a:pt x="1269529" y="455834"/>
                  </a:cubicBezTo>
                  <a:cubicBezTo>
                    <a:pt x="1272567" y="452796"/>
                    <a:pt x="1276365" y="452036"/>
                    <a:pt x="1280542" y="453176"/>
                  </a:cubicBezTo>
                  <a:close/>
                  <a:moveTo>
                    <a:pt x="679006" y="450138"/>
                  </a:moveTo>
                  <a:cubicBezTo>
                    <a:pt x="683184" y="451277"/>
                    <a:pt x="687741" y="454315"/>
                    <a:pt x="692298" y="458872"/>
                  </a:cubicBezTo>
                  <a:cubicBezTo>
                    <a:pt x="701412" y="467986"/>
                    <a:pt x="695336" y="477101"/>
                    <a:pt x="686222" y="483177"/>
                  </a:cubicBezTo>
                  <a:cubicBezTo>
                    <a:pt x="680146" y="486215"/>
                    <a:pt x="667993" y="489253"/>
                    <a:pt x="661917" y="477101"/>
                  </a:cubicBezTo>
                  <a:cubicBezTo>
                    <a:pt x="655841" y="464948"/>
                    <a:pt x="658879" y="458872"/>
                    <a:pt x="667993" y="452796"/>
                  </a:cubicBezTo>
                  <a:cubicBezTo>
                    <a:pt x="671031" y="449758"/>
                    <a:pt x="674829" y="448998"/>
                    <a:pt x="679006" y="450138"/>
                  </a:cubicBezTo>
                  <a:close/>
                  <a:moveTo>
                    <a:pt x="1815242" y="447099"/>
                  </a:moveTo>
                  <a:cubicBezTo>
                    <a:pt x="1819419" y="448238"/>
                    <a:pt x="1823976" y="451276"/>
                    <a:pt x="1828533" y="455833"/>
                  </a:cubicBezTo>
                  <a:cubicBezTo>
                    <a:pt x="1837647" y="464947"/>
                    <a:pt x="1828533" y="477100"/>
                    <a:pt x="1822457" y="480138"/>
                  </a:cubicBezTo>
                  <a:cubicBezTo>
                    <a:pt x="1816381" y="483176"/>
                    <a:pt x="1804228" y="486214"/>
                    <a:pt x="1798152" y="474062"/>
                  </a:cubicBezTo>
                  <a:cubicBezTo>
                    <a:pt x="1792076" y="458871"/>
                    <a:pt x="1795114" y="452795"/>
                    <a:pt x="1804228" y="449757"/>
                  </a:cubicBezTo>
                  <a:cubicBezTo>
                    <a:pt x="1807267" y="446719"/>
                    <a:pt x="1811064" y="445959"/>
                    <a:pt x="1815242" y="447099"/>
                  </a:cubicBezTo>
                  <a:close/>
                  <a:moveTo>
                    <a:pt x="1699795" y="444061"/>
                  </a:moveTo>
                  <a:cubicBezTo>
                    <a:pt x="1703973" y="445200"/>
                    <a:pt x="1708530" y="448238"/>
                    <a:pt x="1713087" y="452795"/>
                  </a:cubicBezTo>
                  <a:cubicBezTo>
                    <a:pt x="1722201" y="461909"/>
                    <a:pt x="1716125" y="471024"/>
                    <a:pt x="1707011" y="477100"/>
                  </a:cubicBezTo>
                  <a:cubicBezTo>
                    <a:pt x="1700934" y="480138"/>
                    <a:pt x="1688782" y="483176"/>
                    <a:pt x="1682706" y="471024"/>
                  </a:cubicBezTo>
                  <a:cubicBezTo>
                    <a:pt x="1676630" y="458871"/>
                    <a:pt x="1679668" y="449757"/>
                    <a:pt x="1688782" y="446719"/>
                  </a:cubicBezTo>
                  <a:cubicBezTo>
                    <a:pt x="1691820" y="443681"/>
                    <a:pt x="1695618" y="442921"/>
                    <a:pt x="1699795" y="444061"/>
                  </a:cubicBezTo>
                  <a:close/>
                  <a:moveTo>
                    <a:pt x="888633" y="434947"/>
                  </a:moveTo>
                  <a:cubicBezTo>
                    <a:pt x="892811" y="436086"/>
                    <a:pt x="897368" y="439124"/>
                    <a:pt x="901925" y="443681"/>
                  </a:cubicBezTo>
                  <a:cubicBezTo>
                    <a:pt x="911039" y="452795"/>
                    <a:pt x="901925" y="464948"/>
                    <a:pt x="895849" y="467986"/>
                  </a:cubicBezTo>
                  <a:cubicBezTo>
                    <a:pt x="889773" y="471024"/>
                    <a:pt x="877620" y="474062"/>
                    <a:pt x="871544" y="461910"/>
                  </a:cubicBezTo>
                  <a:cubicBezTo>
                    <a:pt x="865468" y="446719"/>
                    <a:pt x="868506" y="440643"/>
                    <a:pt x="877620" y="437605"/>
                  </a:cubicBezTo>
                  <a:cubicBezTo>
                    <a:pt x="880658" y="434567"/>
                    <a:pt x="884456" y="433807"/>
                    <a:pt x="888633" y="434947"/>
                  </a:cubicBezTo>
                  <a:close/>
                  <a:moveTo>
                    <a:pt x="2158542" y="407605"/>
                  </a:moveTo>
                  <a:cubicBezTo>
                    <a:pt x="2162719" y="408744"/>
                    <a:pt x="2167276" y="411782"/>
                    <a:pt x="2171833" y="416339"/>
                  </a:cubicBezTo>
                  <a:cubicBezTo>
                    <a:pt x="2180948" y="425453"/>
                    <a:pt x="2174872" y="434568"/>
                    <a:pt x="2165757" y="440644"/>
                  </a:cubicBezTo>
                  <a:cubicBezTo>
                    <a:pt x="2159681" y="443682"/>
                    <a:pt x="2147529" y="446720"/>
                    <a:pt x="2141453" y="434568"/>
                  </a:cubicBezTo>
                  <a:cubicBezTo>
                    <a:pt x="2135377" y="422415"/>
                    <a:pt x="2141453" y="416339"/>
                    <a:pt x="2147529" y="410263"/>
                  </a:cubicBezTo>
                  <a:cubicBezTo>
                    <a:pt x="2150567" y="407225"/>
                    <a:pt x="2154365" y="406465"/>
                    <a:pt x="2158542" y="407605"/>
                  </a:cubicBezTo>
                  <a:close/>
                  <a:moveTo>
                    <a:pt x="1484092" y="407605"/>
                  </a:moveTo>
                  <a:cubicBezTo>
                    <a:pt x="1488270" y="408744"/>
                    <a:pt x="1492827" y="411782"/>
                    <a:pt x="1497384" y="416339"/>
                  </a:cubicBezTo>
                  <a:cubicBezTo>
                    <a:pt x="1506498" y="425453"/>
                    <a:pt x="1500422" y="434568"/>
                    <a:pt x="1491308" y="440644"/>
                  </a:cubicBezTo>
                  <a:cubicBezTo>
                    <a:pt x="1485231" y="443682"/>
                    <a:pt x="1473079" y="446720"/>
                    <a:pt x="1467003" y="434568"/>
                  </a:cubicBezTo>
                  <a:cubicBezTo>
                    <a:pt x="1460927" y="422415"/>
                    <a:pt x="1463965" y="413301"/>
                    <a:pt x="1473079" y="410263"/>
                  </a:cubicBezTo>
                  <a:cubicBezTo>
                    <a:pt x="1476117" y="407225"/>
                    <a:pt x="1479915" y="406465"/>
                    <a:pt x="1484092" y="407605"/>
                  </a:cubicBezTo>
                  <a:close/>
                  <a:moveTo>
                    <a:pt x="1365608" y="404567"/>
                  </a:moveTo>
                  <a:cubicBezTo>
                    <a:pt x="1369786" y="405706"/>
                    <a:pt x="1374343" y="408744"/>
                    <a:pt x="1378900" y="413301"/>
                  </a:cubicBezTo>
                  <a:cubicBezTo>
                    <a:pt x="1388014" y="422415"/>
                    <a:pt x="1381938" y="431530"/>
                    <a:pt x="1372824" y="437606"/>
                  </a:cubicBezTo>
                  <a:cubicBezTo>
                    <a:pt x="1366748" y="440644"/>
                    <a:pt x="1354595" y="443682"/>
                    <a:pt x="1348519" y="431530"/>
                  </a:cubicBezTo>
                  <a:cubicBezTo>
                    <a:pt x="1342443" y="419377"/>
                    <a:pt x="1345481" y="410263"/>
                    <a:pt x="1354595" y="407225"/>
                  </a:cubicBezTo>
                  <a:cubicBezTo>
                    <a:pt x="1357633" y="404187"/>
                    <a:pt x="1361431" y="403427"/>
                    <a:pt x="1365608" y="404567"/>
                  </a:cubicBezTo>
                  <a:close/>
                  <a:moveTo>
                    <a:pt x="988889" y="404567"/>
                  </a:moveTo>
                  <a:cubicBezTo>
                    <a:pt x="993066" y="405706"/>
                    <a:pt x="997623" y="408744"/>
                    <a:pt x="1002180" y="413301"/>
                  </a:cubicBezTo>
                  <a:cubicBezTo>
                    <a:pt x="1011295" y="422415"/>
                    <a:pt x="1005218" y="431530"/>
                    <a:pt x="996104" y="437606"/>
                  </a:cubicBezTo>
                  <a:cubicBezTo>
                    <a:pt x="990028" y="440644"/>
                    <a:pt x="977876" y="443682"/>
                    <a:pt x="971800" y="431530"/>
                  </a:cubicBezTo>
                  <a:cubicBezTo>
                    <a:pt x="965724" y="419377"/>
                    <a:pt x="971800" y="413301"/>
                    <a:pt x="977876" y="407225"/>
                  </a:cubicBezTo>
                  <a:cubicBezTo>
                    <a:pt x="980914" y="404187"/>
                    <a:pt x="984712" y="403427"/>
                    <a:pt x="988889" y="404567"/>
                  </a:cubicBezTo>
                  <a:close/>
                  <a:moveTo>
                    <a:pt x="1182565" y="394312"/>
                  </a:moveTo>
                  <a:cubicBezTo>
                    <a:pt x="1186742" y="395072"/>
                    <a:pt x="1190540" y="398110"/>
                    <a:pt x="1193578" y="404186"/>
                  </a:cubicBezTo>
                  <a:cubicBezTo>
                    <a:pt x="1202692" y="413300"/>
                    <a:pt x="1196616" y="422415"/>
                    <a:pt x="1187502" y="428491"/>
                  </a:cubicBezTo>
                  <a:cubicBezTo>
                    <a:pt x="1181425" y="431529"/>
                    <a:pt x="1169273" y="434567"/>
                    <a:pt x="1163197" y="422415"/>
                  </a:cubicBezTo>
                  <a:cubicBezTo>
                    <a:pt x="1157121" y="410262"/>
                    <a:pt x="1160159" y="404186"/>
                    <a:pt x="1169273" y="398110"/>
                  </a:cubicBezTo>
                  <a:cubicBezTo>
                    <a:pt x="1173830" y="395072"/>
                    <a:pt x="1178387" y="393553"/>
                    <a:pt x="1182565" y="394312"/>
                  </a:cubicBezTo>
                  <a:close/>
                  <a:moveTo>
                    <a:pt x="1620805" y="389376"/>
                  </a:moveTo>
                  <a:cubicBezTo>
                    <a:pt x="1624983" y="390515"/>
                    <a:pt x="1629540" y="393553"/>
                    <a:pt x="1634097" y="398110"/>
                  </a:cubicBezTo>
                  <a:cubicBezTo>
                    <a:pt x="1643211" y="407224"/>
                    <a:pt x="1637135" y="416339"/>
                    <a:pt x="1628021" y="422415"/>
                  </a:cubicBezTo>
                  <a:cubicBezTo>
                    <a:pt x="1621944" y="425453"/>
                    <a:pt x="1609792" y="428491"/>
                    <a:pt x="1603716" y="416339"/>
                  </a:cubicBezTo>
                  <a:cubicBezTo>
                    <a:pt x="1597640" y="401148"/>
                    <a:pt x="1600678" y="395072"/>
                    <a:pt x="1609792" y="392034"/>
                  </a:cubicBezTo>
                  <a:cubicBezTo>
                    <a:pt x="1612830" y="388996"/>
                    <a:pt x="1616628" y="388236"/>
                    <a:pt x="1620805" y="389376"/>
                  </a:cubicBezTo>
                  <a:close/>
                  <a:moveTo>
                    <a:pt x="1961068" y="380262"/>
                  </a:moveTo>
                  <a:cubicBezTo>
                    <a:pt x="1965246" y="381401"/>
                    <a:pt x="1969803" y="384439"/>
                    <a:pt x="1974360" y="388996"/>
                  </a:cubicBezTo>
                  <a:cubicBezTo>
                    <a:pt x="1983474" y="398110"/>
                    <a:pt x="1974360" y="410263"/>
                    <a:pt x="1968284" y="413301"/>
                  </a:cubicBezTo>
                  <a:cubicBezTo>
                    <a:pt x="1962208" y="416339"/>
                    <a:pt x="1950055" y="419377"/>
                    <a:pt x="1943979" y="407225"/>
                  </a:cubicBezTo>
                  <a:cubicBezTo>
                    <a:pt x="1937903" y="395072"/>
                    <a:pt x="1940941" y="388996"/>
                    <a:pt x="1950055" y="382920"/>
                  </a:cubicBezTo>
                  <a:cubicBezTo>
                    <a:pt x="1953093" y="379882"/>
                    <a:pt x="1956891" y="379122"/>
                    <a:pt x="1961068" y="380262"/>
                  </a:cubicBezTo>
                  <a:close/>
                  <a:moveTo>
                    <a:pt x="770148" y="380262"/>
                  </a:moveTo>
                  <a:cubicBezTo>
                    <a:pt x="774326" y="381401"/>
                    <a:pt x="778883" y="384439"/>
                    <a:pt x="783440" y="388996"/>
                  </a:cubicBezTo>
                  <a:cubicBezTo>
                    <a:pt x="792554" y="398110"/>
                    <a:pt x="786478" y="407225"/>
                    <a:pt x="777364" y="413301"/>
                  </a:cubicBezTo>
                  <a:cubicBezTo>
                    <a:pt x="771287" y="416339"/>
                    <a:pt x="759135" y="419377"/>
                    <a:pt x="753059" y="407225"/>
                  </a:cubicBezTo>
                  <a:cubicBezTo>
                    <a:pt x="746983" y="395072"/>
                    <a:pt x="746983" y="385958"/>
                    <a:pt x="759135" y="382920"/>
                  </a:cubicBezTo>
                  <a:cubicBezTo>
                    <a:pt x="762173" y="379882"/>
                    <a:pt x="765971" y="379122"/>
                    <a:pt x="770148" y="380262"/>
                  </a:cubicBezTo>
                  <a:close/>
                  <a:moveTo>
                    <a:pt x="2240571" y="352920"/>
                  </a:moveTo>
                  <a:cubicBezTo>
                    <a:pt x="2244748" y="354059"/>
                    <a:pt x="2249305" y="357097"/>
                    <a:pt x="2253862" y="361654"/>
                  </a:cubicBezTo>
                  <a:cubicBezTo>
                    <a:pt x="2262976" y="370768"/>
                    <a:pt x="2256900" y="379883"/>
                    <a:pt x="2247786" y="385959"/>
                  </a:cubicBezTo>
                  <a:cubicBezTo>
                    <a:pt x="2241710" y="388997"/>
                    <a:pt x="2229557" y="392035"/>
                    <a:pt x="2223481" y="379883"/>
                  </a:cubicBezTo>
                  <a:cubicBezTo>
                    <a:pt x="2217405" y="367730"/>
                    <a:pt x="2220443" y="361654"/>
                    <a:pt x="2229557" y="355578"/>
                  </a:cubicBezTo>
                  <a:cubicBezTo>
                    <a:pt x="2232596" y="352540"/>
                    <a:pt x="2236393" y="351780"/>
                    <a:pt x="2240571" y="352920"/>
                  </a:cubicBezTo>
                  <a:close/>
                  <a:moveTo>
                    <a:pt x="2082590" y="352920"/>
                  </a:moveTo>
                  <a:cubicBezTo>
                    <a:pt x="2086768" y="354059"/>
                    <a:pt x="2091325" y="357097"/>
                    <a:pt x="2095882" y="361654"/>
                  </a:cubicBezTo>
                  <a:cubicBezTo>
                    <a:pt x="2104996" y="370768"/>
                    <a:pt x="2095882" y="382921"/>
                    <a:pt x="2089806" y="385959"/>
                  </a:cubicBezTo>
                  <a:cubicBezTo>
                    <a:pt x="2083730" y="388997"/>
                    <a:pt x="2071577" y="392035"/>
                    <a:pt x="2065501" y="379883"/>
                  </a:cubicBezTo>
                  <a:cubicBezTo>
                    <a:pt x="2059425" y="367730"/>
                    <a:pt x="2062463" y="361654"/>
                    <a:pt x="2071577" y="355578"/>
                  </a:cubicBezTo>
                  <a:cubicBezTo>
                    <a:pt x="2074615" y="352540"/>
                    <a:pt x="2078413" y="351780"/>
                    <a:pt x="2082590" y="352920"/>
                  </a:cubicBezTo>
                  <a:close/>
                  <a:moveTo>
                    <a:pt x="1080030" y="337729"/>
                  </a:moveTo>
                  <a:cubicBezTo>
                    <a:pt x="1084208" y="338868"/>
                    <a:pt x="1088765" y="341906"/>
                    <a:pt x="1093322" y="346463"/>
                  </a:cubicBezTo>
                  <a:cubicBezTo>
                    <a:pt x="1102436" y="355577"/>
                    <a:pt x="1093322" y="367730"/>
                    <a:pt x="1087246" y="370768"/>
                  </a:cubicBezTo>
                  <a:cubicBezTo>
                    <a:pt x="1081170" y="373806"/>
                    <a:pt x="1069017" y="376844"/>
                    <a:pt x="1062941" y="364692"/>
                  </a:cubicBezTo>
                  <a:cubicBezTo>
                    <a:pt x="1056865" y="352539"/>
                    <a:pt x="1059903" y="346463"/>
                    <a:pt x="1069017" y="340387"/>
                  </a:cubicBezTo>
                  <a:cubicBezTo>
                    <a:pt x="1072055" y="337349"/>
                    <a:pt x="1075853" y="336589"/>
                    <a:pt x="1080030" y="337729"/>
                  </a:cubicBezTo>
                  <a:close/>
                  <a:moveTo>
                    <a:pt x="1787899" y="331653"/>
                  </a:moveTo>
                  <a:cubicBezTo>
                    <a:pt x="1792076" y="332792"/>
                    <a:pt x="1796634" y="335830"/>
                    <a:pt x="1801191" y="340387"/>
                  </a:cubicBezTo>
                  <a:cubicBezTo>
                    <a:pt x="1810305" y="349501"/>
                    <a:pt x="1801191" y="361654"/>
                    <a:pt x="1795115" y="364692"/>
                  </a:cubicBezTo>
                  <a:cubicBezTo>
                    <a:pt x="1789038" y="367730"/>
                    <a:pt x="1776886" y="370768"/>
                    <a:pt x="1770810" y="358616"/>
                  </a:cubicBezTo>
                  <a:cubicBezTo>
                    <a:pt x="1764734" y="346463"/>
                    <a:pt x="1767772" y="340387"/>
                    <a:pt x="1776886" y="334311"/>
                  </a:cubicBezTo>
                  <a:cubicBezTo>
                    <a:pt x="1779924" y="331273"/>
                    <a:pt x="1783722" y="330513"/>
                    <a:pt x="1787899" y="331653"/>
                  </a:cubicBezTo>
                  <a:close/>
                  <a:moveTo>
                    <a:pt x="1879040" y="328615"/>
                  </a:moveTo>
                  <a:cubicBezTo>
                    <a:pt x="1883217" y="329754"/>
                    <a:pt x="1887775" y="332792"/>
                    <a:pt x="1892332" y="337349"/>
                  </a:cubicBezTo>
                  <a:cubicBezTo>
                    <a:pt x="1901446" y="346463"/>
                    <a:pt x="1895370" y="355578"/>
                    <a:pt x="1886256" y="361654"/>
                  </a:cubicBezTo>
                  <a:cubicBezTo>
                    <a:pt x="1880179" y="364692"/>
                    <a:pt x="1868027" y="367730"/>
                    <a:pt x="1861951" y="355578"/>
                  </a:cubicBezTo>
                  <a:cubicBezTo>
                    <a:pt x="1855875" y="343425"/>
                    <a:pt x="1858913" y="334311"/>
                    <a:pt x="1868027" y="331273"/>
                  </a:cubicBezTo>
                  <a:cubicBezTo>
                    <a:pt x="1871065" y="328235"/>
                    <a:pt x="1874863" y="327475"/>
                    <a:pt x="1879040" y="328615"/>
                  </a:cubicBezTo>
                  <a:close/>
                  <a:moveTo>
                    <a:pt x="1265352" y="325577"/>
                  </a:moveTo>
                  <a:cubicBezTo>
                    <a:pt x="1269530" y="326716"/>
                    <a:pt x="1274087" y="329754"/>
                    <a:pt x="1278644" y="334311"/>
                  </a:cubicBezTo>
                  <a:cubicBezTo>
                    <a:pt x="1287758" y="343425"/>
                    <a:pt x="1278644" y="355578"/>
                    <a:pt x="1272568" y="358616"/>
                  </a:cubicBezTo>
                  <a:cubicBezTo>
                    <a:pt x="1266492" y="361654"/>
                    <a:pt x="1254339" y="364692"/>
                    <a:pt x="1248263" y="352540"/>
                  </a:cubicBezTo>
                  <a:cubicBezTo>
                    <a:pt x="1242187" y="337349"/>
                    <a:pt x="1245225" y="331273"/>
                    <a:pt x="1254339" y="328235"/>
                  </a:cubicBezTo>
                  <a:cubicBezTo>
                    <a:pt x="1257377" y="325197"/>
                    <a:pt x="1261175" y="324437"/>
                    <a:pt x="1265352" y="325577"/>
                  </a:cubicBezTo>
                  <a:close/>
                  <a:moveTo>
                    <a:pt x="864328" y="319501"/>
                  </a:moveTo>
                  <a:cubicBezTo>
                    <a:pt x="868506" y="320640"/>
                    <a:pt x="873063" y="323678"/>
                    <a:pt x="877620" y="328235"/>
                  </a:cubicBezTo>
                  <a:cubicBezTo>
                    <a:pt x="886734" y="337349"/>
                    <a:pt x="877620" y="349502"/>
                    <a:pt x="871544" y="352540"/>
                  </a:cubicBezTo>
                  <a:cubicBezTo>
                    <a:pt x="865468" y="355578"/>
                    <a:pt x="853315" y="358616"/>
                    <a:pt x="847239" y="346464"/>
                  </a:cubicBezTo>
                  <a:cubicBezTo>
                    <a:pt x="841163" y="334311"/>
                    <a:pt x="844201" y="325197"/>
                    <a:pt x="853315" y="322159"/>
                  </a:cubicBezTo>
                  <a:cubicBezTo>
                    <a:pt x="856353" y="319121"/>
                    <a:pt x="860151" y="318361"/>
                    <a:pt x="864328" y="319501"/>
                  </a:cubicBezTo>
                  <a:close/>
                  <a:moveTo>
                    <a:pt x="1459788" y="316463"/>
                  </a:moveTo>
                  <a:cubicBezTo>
                    <a:pt x="1463966" y="317602"/>
                    <a:pt x="1468523" y="320640"/>
                    <a:pt x="1473080" y="325197"/>
                  </a:cubicBezTo>
                  <a:cubicBezTo>
                    <a:pt x="1482194" y="334311"/>
                    <a:pt x="1476118" y="343426"/>
                    <a:pt x="1467004" y="349502"/>
                  </a:cubicBezTo>
                  <a:cubicBezTo>
                    <a:pt x="1460928" y="352540"/>
                    <a:pt x="1448775" y="355578"/>
                    <a:pt x="1442699" y="343426"/>
                  </a:cubicBezTo>
                  <a:cubicBezTo>
                    <a:pt x="1436623" y="328235"/>
                    <a:pt x="1439661" y="322159"/>
                    <a:pt x="1448775" y="319121"/>
                  </a:cubicBezTo>
                  <a:cubicBezTo>
                    <a:pt x="1451813" y="316083"/>
                    <a:pt x="1455611" y="315323"/>
                    <a:pt x="1459788" y="316463"/>
                  </a:cubicBezTo>
                  <a:close/>
                  <a:moveTo>
                    <a:pt x="1702833" y="310387"/>
                  </a:moveTo>
                  <a:cubicBezTo>
                    <a:pt x="1707011" y="311526"/>
                    <a:pt x="1711568" y="314564"/>
                    <a:pt x="1716125" y="319121"/>
                  </a:cubicBezTo>
                  <a:cubicBezTo>
                    <a:pt x="1725239" y="328235"/>
                    <a:pt x="1716125" y="340388"/>
                    <a:pt x="1710049" y="343426"/>
                  </a:cubicBezTo>
                  <a:cubicBezTo>
                    <a:pt x="1703973" y="346464"/>
                    <a:pt x="1691820" y="349502"/>
                    <a:pt x="1685744" y="337350"/>
                  </a:cubicBezTo>
                  <a:cubicBezTo>
                    <a:pt x="1679668" y="322159"/>
                    <a:pt x="1682706" y="316083"/>
                    <a:pt x="1691820" y="313045"/>
                  </a:cubicBezTo>
                  <a:cubicBezTo>
                    <a:pt x="1694858" y="310007"/>
                    <a:pt x="1698656" y="309247"/>
                    <a:pt x="1702833" y="310387"/>
                  </a:cubicBezTo>
                  <a:close/>
                  <a:moveTo>
                    <a:pt x="1577893" y="297095"/>
                  </a:moveTo>
                  <a:cubicBezTo>
                    <a:pt x="1582450" y="297855"/>
                    <a:pt x="1587008" y="300893"/>
                    <a:pt x="1591565" y="306969"/>
                  </a:cubicBezTo>
                  <a:cubicBezTo>
                    <a:pt x="1600679" y="316083"/>
                    <a:pt x="1594603" y="325198"/>
                    <a:pt x="1585489" y="331274"/>
                  </a:cubicBezTo>
                  <a:cubicBezTo>
                    <a:pt x="1579412" y="334312"/>
                    <a:pt x="1567260" y="337350"/>
                    <a:pt x="1561184" y="325198"/>
                  </a:cubicBezTo>
                  <a:cubicBezTo>
                    <a:pt x="1555108" y="313045"/>
                    <a:pt x="1558146" y="303931"/>
                    <a:pt x="1564222" y="300893"/>
                  </a:cubicBezTo>
                  <a:cubicBezTo>
                    <a:pt x="1568779" y="297855"/>
                    <a:pt x="1573336" y="296336"/>
                    <a:pt x="1577893" y="297095"/>
                  </a:cubicBezTo>
                  <a:close/>
                  <a:moveTo>
                    <a:pt x="955470" y="295196"/>
                  </a:moveTo>
                  <a:cubicBezTo>
                    <a:pt x="959648" y="296335"/>
                    <a:pt x="964205" y="299373"/>
                    <a:pt x="968762" y="303930"/>
                  </a:cubicBezTo>
                  <a:cubicBezTo>
                    <a:pt x="977876" y="313044"/>
                    <a:pt x="971800" y="322159"/>
                    <a:pt x="962686" y="328235"/>
                  </a:cubicBezTo>
                  <a:cubicBezTo>
                    <a:pt x="956610" y="331273"/>
                    <a:pt x="944457" y="334311"/>
                    <a:pt x="938381" y="322159"/>
                  </a:cubicBezTo>
                  <a:cubicBezTo>
                    <a:pt x="932305" y="310006"/>
                    <a:pt x="935343" y="303930"/>
                    <a:pt x="944457" y="297854"/>
                  </a:cubicBezTo>
                  <a:cubicBezTo>
                    <a:pt x="947495" y="294816"/>
                    <a:pt x="951293" y="294056"/>
                    <a:pt x="955470" y="295196"/>
                  </a:cubicBezTo>
                  <a:close/>
                  <a:moveTo>
                    <a:pt x="1365608" y="283044"/>
                  </a:moveTo>
                  <a:cubicBezTo>
                    <a:pt x="1369786" y="284183"/>
                    <a:pt x="1374343" y="287221"/>
                    <a:pt x="1378900" y="291778"/>
                  </a:cubicBezTo>
                  <a:cubicBezTo>
                    <a:pt x="1388014" y="300892"/>
                    <a:pt x="1381938" y="310007"/>
                    <a:pt x="1372824" y="316083"/>
                  </a:cubicBezTo>
                  <a:cubicBezTo>
                    <a:pt x="1366748" y="319121"/>
                    <a:pt x="1354595" y="322159"/>
                    <a:pt x="1348519" y="310007"/>
                  </a:cubicBezTo>
                  <a:cubicBezTo>
                    <a:pt x="1342443" y="297854"/>
                    <a:pt x="1345481" y="291778"/>
                    <a:pt x="1354595" y="285702"/>
                  </a:cubicBezTo>
                  <a:cubicBezTo>
                    <a:pt x="1357633" y="282664"/>
                    <a:pt x="1361431" y="281904"/>
                    <a:pt x="1365608" y="283044"/>
                  </a:cubicBezTo>
                  <a:close/>
                  <a:moveTo>
                    <a:pt x="1979296" y="267854"/>
                  </a:moveTo>
                  <a:cubicBezTo>
                    <a:pt x="1983474" y="268993"/>
                    <a:pt x="1988031" y="272031"/>
                    <a:pt x="1992588" y="276588"/>
                  </a:cubicBezTo>
                  <a:cubicBezTo>
                    <a:pt x="2001702" y="285702"/>
                    <a:pt x="1995626" y="294817"/>
                    <a:pt x="1986512" y="300893"/>
                  </a:cubicBezTo>
                  <a:cubicBezTo>
                    <a:pt x="1980436" y="303931"/>
                    <a:pt x="1968283" y="306969"/>
                    <a:pt x="1962207" y="294817"/>
                  </a:cubicBezTo>
                  <a:cubicBezTo>
                    <a:pt x="1956131" y="279626"/>
                    <a:pt x="1959169" y="273550"/>
                    <a:pt x="1968283" y="270512"/>
                  </a:cubicBezTo>
                  <a:cubicBezTo>
                    <a:pt x="1971321" y="267474"/>
                    <a:pt x="1975119" y="266714"/>
                    <a:pt x="1979296" y="267854"/>
                  </a:cubicBezTo>
                  <a:close/>
                  <a:moveTo>
                    <a:pt x="1173830" y="266714"/>
                  </a:moveTo>
                  <a:cubicBezTo>
                    <a:pt x="1178387" y="267474"/>
                    <a:pt x="1182945" y="270512"/>
                    <a:pt x="1187502" y="276588"/>
                  </a:cubicBezTo>
                  <a:cubicBezTo>
                    <a:pt x="1196616" y="285702"/>
                    <a:pt x="1190540" y="294817"/>
                    <a:pt x="1181425" y="300893"/>
                  </a:cubicBezTo>
                  <a:cubicBezTo>
                    <a:pt x="1175349" y="303931"/>
                    <a:pt x="1163197" y="306969"/>
                    <a:pt x="1157121" y="294817"/>
                  </a:cubicBezTo>
                  <a:cubicBezTo>
                    <a:pt x="1151045" y="282664"/>
                    <a:pt x="1154083" y="273550"/>
                    <a:pt x="1160159" y="270512"/>
                  </a:cubicBezTo>
                  <a:cubicBezTo>
                    <a:pt x="1164716" y="267474"/>
                    <a:pt x="1169273" y="265955"/>
                    <a:pt x="1173830" y="266714"/>
                  </a:cubicBezTo>
                  <a:close/>
                  <a:moveTo>
                    <a:pt x="2167656" y="246587"/>
                  </a:moveTo>
                  <a:cubicBezTo>
                    <a:pt x="2171833" y="247726"/>
                    <a:pt x="2176391" y="250764"/>
                    <a:pt x="2180948" y="255321"/>
                  </a:cubicBezTo>
                  <a:cubicBezTo>
                    <a:pt x="2190062" y="264435"/>
                    <a:pt x="2183986" y="273550"/>
                    <a:pt x="2174872" y="279626"/>
                  </a:cubicBezTo>
                  <a:cubicBezTo>
                    <a:pt x="2168795" y="282664"/>
                    <a:pt x="2156643" y="285702"/>
                    <a:pt x="2150567" y="273550"/>
                  </a:cubicBezTo>
                  <a:cubicBezTo>
                    <a:pt x="2144491" y="258359"/>
                    <a:pt x="2147529" y="252283"/>
                    <a:pt x="2156643" y="249245"/>
                  </a:cubicBezTo>
                  <a:cubicBezTo>
                    <a:pt x="2159681" y="246207"/>
                    <a:pt x="2163479" y="245447"/>
                    <a:pt x="2167656" y="246587"/>
                  </a:cubicBezTo>
                  <a:close/>
                  <a:moveTo>
                    <a:pt x="2073477" y="240511"/>
                  </a:moveTo>
                  <a:cubicBezTo>
                    <a:pt x="2077654" y="241650"/>
                    <a:pt x="2082211" y="244688"/>
                    <a:pt x="2086768" y="249245"/>
                  </a:cubicBezTo>
                  <a:cubicBezTo>
                    <a:pt x="2095882" y="258359"/>
                    <a:pt x="2089806" y="267474"/>
                    <a:pt x="2080692" y="273550"/>
                  </a:cubicBezTo>
                  <a:cubicBezTo>
                    <a:pt x="2074616" y="276588"/>
                    <a:pt x="2062463" y="279626"/>
                    <a:pt x="2056387" y="267474"/>
                  </a:cubicBezTo>
                  <a:cubicBezTo>
                    <a:pt x="2050311" y="252283"/>
                    <a:pt x="2053349" y="246207"/>
                    <a:pt x="2062463" y="243169"/>
                  </a:cubicBezTo>
                  <a:cubicBezTo>
                    <a:pt x="2065502" y="240131"/>
                    <a:pt x="2069299" y="239371"/>
                    <a:pt x="2073477" y="240511"/>
                  </a:cubicBezTo>
                  <a:close/>
                  <a:moveTo>
                    <a:pt x="1505359" y="222283"/>
                  </a:moveTo>
                  <a:cubicBezTo>
                    <a:pt x="1509537" y="223422"/>
                    <a:pt x="1514094" y="226460"/>
                    <a:pt x="1518651" y="231017"/>
                  </a:cubicBezTo>
                  <a:cubicBezTo>
                    <a:pt x="1527765" y="240131"/>
                    <a:pt x="1521689" y="249246"/>
                    <a:pt x="1512575" y="255322"/>
                  </a:cubicBezTo>
                  <a:cubicBezTo>
                    <a:pt x="1506499" y="258360"/>
                    <a:pt x="1494346" y="261398"/>
                    <a:pt x="1488270" y="249246"/>
                  </a:cubicBezTo>
                  <a:cubicBezTo>
                    <a:pt x="1482194" y="234055"/>
                    <a:pt x="1485232" y="227979"/>
                    <a:pt x="1494346" y="224941"/>
                  </a:cubicBezTo>
                  <a:cubicBezTo>
                    <a:pt x="1497384" y="221903"/>
                    <a:pt x="1501182" y="221143"/>
                    <a:pt x="1505359" y="222283"/>
                  </a:cubicBezTo>
                  <a:close/>
                  <a:moveTo>
                    <a:pt x="1007117" y="222283"/>
                  </a:moveTo>
                  <a:cubicBezTo>
                    <a:pt x="1011295" y="223422"/>
                    <a:pt x="1015852" y="226460"/>
                    <a:pt x="1020409" y="231017"/>
                  </a:cubicBezTo>
                  <a:cubicBezTo>
                    <a:pt x="1029523" y="240131"/>
                    <a:pt x="1020409" y="252284"/>
                    <a:pt x="1014333" y="255322"/>
                  </a:cubicBezTo>
                  <a:cubicBezTo>
                    <a:pt x="1008257" y="258360"/>
                    <a:pt x="996104" y="261398"/>
                    <a:pt x="990028" y="249246"/>
                  </a:cubicBezTo>
                  <a:cubicBezTo>
                    <a:pt x="983952" y="237093"/>
                    <a:pt x="986990" y="231017"/>
                    <a:pt x="996104" y="224941"/>
                  </a:cubicBezTo>
                  <a:cubicBezTo>
                    <a:pt x="999142" y="221903"/>
                    <a:pt x="1002940" y="221143"/>
                    <a:pt x="1007117" y="222283"/>
                  </a:cubicBezTo>
                  <a:close/>
                  <a:moveTo>
                    <a:pt x="1298771" y="210131"/>
                  </a:moveTo>
                  <a:cubicBezTo>
                    <a:pt x="1302948" y="211270"/>
                    <a:pt x="1307506" y="214308"/>
                    <a:pt x="1312063" y="218865"/>
                  </a:cubicBezTo>
                  <a:cubicBezTo>
                    <a:pt x="1321177" y="227979"/>
                    <a:pt x="1312063" y="240132"/>
                    <a:pt x="1305987" y="243170"/>
                  </a:cubicBezTo>
                  <a:cubicBezTo>
                    <a:pt x="1299910" y="246208"/>
                    <a:pt x="1287758" y="249246"/>
                    <a:pt x="1281682" y="237094"/>
                  </a:cubicBezTo>
                  <a:cubicBezTo>
                    <a:pt x="1275606" y="224941"/>
                    <a:pt x="1275606" y="215827"/>
                    <a:pt x="1287758" y="212789"/>
                  </a:cubicBezTo>
                  <a:cubicBezTo>
                    <a:pt x="1290796" y="209751"/>
                    <a:pt x="1294594" y="208991"/>
                    <a:pt x="1298771" y="210131"/>
                  </a:cubicBezTo>
                  <a:close/>
                  <a:moveTo>
                    <a:pt x="1881700" y="207472"/>
                  </a:moveTo>
                  <a:cubicBezTo>
                    <a:pt x="1886257" y="208991"/>
                    <a:pt x="1890814" y="212789"/>
                    <a:pt x="1895371" y="218865"/>
                  </a:cubicBezTo>
                  <a:cubicBezTo>
                    <a:pt x="1904485" y="227979"/>
                    <a:pt x="1898409" y="237094"/>
                    <a:pt x="1889295" y="243170"/>
                  </a:cubicBezTo>
                  <a:cubicBezTo>
                    <a:pt x="1883218" y="246208"/>
                    <a:pt x="1871066" y="249246"/>
                    <a:pt x="1864990" y="237094"/>
                  </a:cubicBezTo>
                  <a:cubicBezTo>
                    <a:pt x="1858914" y="221903"/>
                    <a:pt x="1861952" y="215827"/>
                    <a:pt x="1868028" y="209751"/>
                  </a:cubicBezTo>
                  <a:cubicBezTo>
                    <a:pt x="1872585" y="206713"/>
                    <a:pt x="1877142" y="205953"/>
                    <a:pt x="1881700" y="207472"/>
                  </a:cubicBezTo>
                  <a:close/>
                  <a:moveTo>
                    <a:pt x="1657262" y="207093"/>
                  </a:moveTo>
                  <a:cubicBezTo>
                    <a:pt x="1661440" y="208232"/>
                    <a:pt x="1665997" y="211270"/>
                    <a:pt x="1670554" y="215827"/>
                  </a:cubicBezTo>
                  <a:cubicBezTo>
                    <a:pt x="1679668" y="224941"/>
                    <a:pt x="1673592" y="234056"/>
                    <a:pt x="1664478" y="240132"/>
                  </a:cubicBezTo>
                  <a:cubicBezTo>
                    <a:pt x="1655363" y="246208"/>
                    <a:pt x="1643211" y="249246"/>
                    <a:pt x="1637135" y="234056"/>
                  </a:cubicBezTo>
                  <a:cubicBezTo>
                    <a:pt x="1631059" y="221903"/>
                    <a:pt x="1634097" y="215827"/>
                    <a:pt x="1646249" y="209751"/>
                  </a:cubicBezTo>
                  <a:cubicBezTo>
                    <a:pt x="1649287" y="206713"/>
                    <a:pt x="1653085" y="205953"/>
                    <a:pt x="1657262" y="207093"/>
                  </a:cubicBezTo>
                  <a:close/>
                  <a:moveTo>
                    <a:pt x="1769671" y="201017"/>
                  </a:moveTo>
                  <a:cubicBezTo>
                    <a:pt x="1773848" y="202156"/>
                    <a:pt x="1778405" y="205194"/>
                    <a:pt x="1782962" y="209751"/>
                  </a:cubicBezTo>
                  <a:cubicBezTo>
                    <a:pt x="1792076" y="218865"/>
                    <a:pt x="1786000" y="227980"/>
                    <a:pt x="1776886" y="234056"/>
                  </a:cubicBezTo>
                  <a:cubicBezTo>
                    <a:pt x="1770810" y="240132"/>
                    <a:pt x="1758657" y="240132"/>
                    <a:pt x="1752581" y="227980"/>
                  </a:cubicBezTo>
                  <a:cubicBezTo>
                    <a:pt x="1746505" y="215827"/>
                    <a:pt x="1749543" y="209751"/>
                    <a:pt x="1758657" y="203675"/>
                  </a:cubicBezTo>
                  <a:cubicBezTo>
                    <a:pt x="1761696" y="200637"/>
                    <a:pt x="1765493" y="199877"/>
                    <a:pt x="1769671" y="201017"/>
                  </a:cubicBezTo>
                  <a:close/>
                  <a:moveTo>
                    <a:pt x="1089145" y="197978"/>
                  </a:moveTo>
                  <a:cubicBezTo>
                    <a:pt x="1093323" y="199117"/>
                    <a:pt x="1097880" y="202155"/>
                    <a:pt x="1102437" y="206712"/>
                  </a:cubicBezTo>
                  <a:cubicBezTo>
                    <a:pt x="1111551" y="215826"/>
                    <a:pt x="1105475" y="224941"/>
                    <a:pt x="1096361" y="231017"/>
                  </a:cubicBezTo>
                  <a:cubicBezTo>
                    <a:pt x="1090284" y="234055"/>
                    <a:pt x="1078132" y="237093"/>
                    <a:pt x="1072056" y="224941"/>
                  </a:cubicBezTo>
                  <a:cubicBezTo>
                    <a:pt x="1065980" y="212788"/>
                    <a:pt x="1069018" y="203674"/>
                    <a:pt x="1078132" y="200636"/>
                  </a:cubicBezTo>
                  <a:cubicBezTo>
                    <a:pt x="1081170" y="197598"/>
                    <a:pt x="1084968" y="196838"/>
                    <a:pt x="1089145" y="197978"/>
                  </a:cubicBezTo>
                  <a:close/>
                  <a:moveTo>
                    <a:pt x="1395989" y="161522"/>
                  </a:moveTo>
                  <a:cubicBezTo>
                    <a:pt x="1400167" y="162661"/>
                    <a:pt x="1404724" y="165699"/>
                    <a:pt x="1409281" y="170256"/>
                  </a:cubicBezTo>
                  <a:cubicBezTo>
                    <a:pt x="1418395" y="179370"/>
                    <a:pt x="1412319" y="188485"/>
                    <a:pt x="1403205" y="194561"/>
                  </a:cubicBezTo>
                  <a:cubicBezTo>
                    <a:pt x="1397129" y="197599"/>
                    <a:pt x="1384976" y="200637"/>
                    <a:pt x="1378900" y="188485"/>
                  </a:cubicBezTo>
                  <a:cubicBezTo>
                    <a:pt x="1372824" y="176332"/>
                    <a:pt x="1375862" y="170256"/>
                    <a:pt x="1384976" y="164180"/>
                  </a:cubicBezTo>
                  <a:cubicBezTo>
                    <a:pt x="1388014" y="161142"/>
                    <a:pt x="1391812" y="160382"/>
                    <a:pt x="1395989" y="161522"/>
                  </a:cubicBezTo>
                  <a:close/>
                  <a:moveTo>
                    <a:pt x="1967145" y="140255"/>
                  </a:moveTo>
                  <a:cubicBezTo>
                    <a:pt x="1971322" y="141394"/>
                    <a:pt x="1975879" y="144432"/>
                    <a:pt x="1980436" y="148989"/>
                  </a:cubicBezTo>
                  <a:cubicBezTo>
                    <a:pt x="1989550" y="158103"/>
                    <a:pt x="1983474" y="167218"/>
                    <a:pt x="1974360" y="173294"/>
                  </a:cubicBezTo>
                  <a:cubicBezTo>
                    <a:pt x="1968284" y="179370"/>
                    <a:pt x="1956131" y="182408"/>
                    <a:pt x="1950055" y="170256"/>
                  </a:cubicBezTo>
                  <a:cubicBezTo>
                    <a:pt x="1943979" y="155065"/>
                    <a:pt x="1947017" y="148989"/>
                    <a:pt x="1956131" y="142913"/>
                  </a:cubicBezTo>
                  <a:cubicBezTo>
                    <a:pt x="1959170" y="139875"/>
                    <a:pt x="1962967" y="139115"/>
                    <a:pt x="1967145" y="140255"/>
                  </a:cubicBezTo>
                  <a:close/>
                  <a:moveTo>
                    <a:pt x="1234971" y="131141"/>
                  </a:moveTo>
                  <a:cubicBezTo>
                    <a:pt x="1239149" y="132280"/>
                    <a:pt x="1243706" y="135318"/>
                    <a:pt x="1248263" y="139875"/>
                  </a:cubicBezTo>
                  <a:cubicBezTo>
                    <a:pt x="1257377" y="148989"/>
                    <a:pt x="1251301" y="158104"/>
                    <a:pt x="1242187" y="164180"/>
                  </a:cubicBezTo>
                  <a:cubicBezTo>
                    <a:pt x="1236111" y="167218"/>
                    <a:pt x="1223958" y="170256"/>
                    <a:pt x="1217882" y="158104"/>
                  </a:cubicBezTo>
                  <a:cubicBezTo>
                    <a:pt x="1211806" y="142913"/>
                    <a:pt x="1214844" y="136837"/>
                    <a:pt x="1223958" y="133799"/>
                  </a:cubicBezTo>
                  <a:cubicBezTo>
                    <a:pt x="1226996" y="130761"/>
                    <a:pt x="1230794" y="130001"/>
                    <a:pt x="1234971" y="131141"/>
                  </a:cubicBezTo>
                  <a:close/>
                  <a:moveTo>
                    <a:pt x="1149906" y="131141"/>
                  </a:moveTo>
                  <a:cubicBezTo>
                    <a:pt x="1154084" y="132280"/>
                    <a:pt x="1158641" y="135318"/>
                    <a:pt x="1163198" y="139875"/>
                  </a:cubicBezTo>
                  <a:cubicBezTo>
                    <a:pt x="1172312" y="148989"/>
                    <a:pt x="1166236" y="158104"/>
                    <a:pt x="1157122" y="164180"/>
                  </a:cubicBezTo>
                  <a:cubicBezTo>
                    <a:pt x="1151045" y="167218"/>
                    <a:pt x="1138893" y="170256"/>
                    <a:pt x="1132817" y="158104"/>
                  </a:cubicBezTo>
                  <a:cubicBezTo>
                    <a:pt x="1126741" y="145951"/>
                    <a:pt x="1129779" y="139875"/>
                    <a:pt x="1138893" y="133799"/>
                  </a:cubicBezTo>
                  <a:cubicBezTo>
                    <a:pt x="1141931" y="130761"/>
                    <a:pt x="1145729" y="130001"/>
                    <a:pt x="1149906" y="131141"/>
                  </a:cubicBezTo>
                  <a:close/>
                  <a:moveTo>
                    <a:pt x="2064362" y="128103"/>
                  </a:moveTo>
                  <a:cubicBezTo>
                    <a:pt x="2068540" y="129242"/>
                    <a:pt x="2073097" y="132280"/>
                    <a:pt x="2077654" y="136837"/>
                  </a:cubicBezTo>
                  <a:cubicBezTo>
                    <a:pt x="2086768" y="145951"/>
                    <a:pt x="2080692" y="155066"/>
                    <a:pt x="2071578" y="161142"/>
                  </a:cubicBezTo>
                  <a:cubicBezTo>
                    <a:pt x="2065501" y="164180"/>
                    <a:pt x="2053349" y="167218"/>
                    <a:pt x="2047273" y="155066"/>
                  </a:cubicBezTo>
                  <a:cubicBezTo>
                    <a:pt x="2041197" y="139875"/>
                    <a:pt x="2044235" y="133799"/>
                    <a:pt x="2053349" y="130761"/>
                  </a:cubicBezTo>
                  <a:cubicBezTo>
                    <a:pt x="2056387" y="127723"/>
                    <a:pt x="2060185" y="126963"/>
                    <a:pt x="2064362" y="128103"/>
                  </a:cubicBezTo>
                  <a:close/>
                  <a:moveTo>
                    <a:pt x="1496245" y="120887"/>
                  </a:moveTo>
                  <a:cubicBezTo>
                    <a:pt x="1500423" y="121647"/>
                    <a:pt x="1504980" y="124685"/>
                    <a:pt x="1509537" y="130761"/>
                  </a:cubicBezTo>
                  <a:cubicBezTo>
                    <a:pt x="1518651" y="139875"/>
                    <a:pt x="1512575" y="148990"/>
                    <a:pt x="1503461" y="155066"/>
                  </a:cubicBezTo>
                  <a:cubicBezTo>
                    <a:pt x="1497385" y="158104"/>
                    <a:pt x="1485232" y="161142"/>
                    <a:pt x="1479156" y="148990"/>
                  </a:cubicBezTo>
                  <a:cubicBezTo>
                    <a:pt x="1473080" y="136837"/>
                    <a:pt x="1476118" y="130761"/>
                    <a:pt x="1485232" y="124685"/>
                  </a:cubicBezTo>
                  <a:cubicBezTo>
                    <a:pt x="1488270" y="121647"/>
                    <a:pt x="1492068" y="120128"/>
                    <a:pt x="1496245" y="120887"/>
                  </a:cubicBezTo>
                  <a:close/>
                  <a:moveTo>
                    <a:pt x="1599539" y="112913"/>
                  </a:moveTo>
                  <a:cubicBezTo>
                    <a:pt x="1603716" y="114052"/>
                    <a:pt x="1608274" y="117090"/>
                    <a:pt x="1612831" y="121647"/>
                  </a:cubicBezTo>
                  <a:cubicBezTo>
                    <a:pt x="1621945" y="130761"/>
                    <a:pt x="1615869" y="139876"/>
                    <a:pt x="1606754" y="145952"/>
                  </a:cubicBezTo>
                  <a:cubicBezTo>
                    <a:pt x="1600678" y="148990"/>
                    <a:pt x="1588526" y="152028"/>
                    <a:pt x="1582450" y="139876"/>
                  </a:cubicBezTo>
                  <a:cubicBezTo>
                    <a:pt x="1579412" y="127723"/>
                    <a:pt x="1579412" y="121647"/>
                    <a:pt x="1588526" y="115571"/>
                  </a:cubicBezTo>
                  <a:cubicBezTo>
                    <a:pt x="1591564" y="112533"/>
                    <a:pt x="1595362" y="111773"/>
                    <a:pt x="1599539" y="112913"/>
                  </a:cubicBezTo>
                  <a:close/>
                  <a:moveTo>
                    <a:pt x="1836508" y="109875"/>
                  </a:moveTo>
                  <a:cubicBezTo>
                    <a:pt x="1840686" y="111014"/>
                    <a:pt x="1845243" y="114052"/>
                    <a:pt x="1849800" y="118609"/>
                  </a:cubicBezTo>
                  <a:cubicBezTo>
                    <a:pt x="1858914" y="127723"/>
                    <a:pt x="1852838" y="136838"/>
                    <a:pt x="1843724" y="142914"/>
                  </a:cubicBezTo>
                  <a:cubicBezTo>
                    <a:pt x="1837647" y="145952"/>
                    <a:pt x="1825495" y="148990"/>
                    <a:pt x="1819419" y="136838"/>
                  </a:cubicBezTo>
                  <a:cubicBezTo>
                    <a:pt x="1813343" y="124685"/>
                    <a:pt x="1816381" y="118609"/>
                    <a:pt x="1825495" y="112533"/>
                  </a:cubicBezTo>
                  <a:cubicBezTo>
                    <a:pt x="1828533" y="109495"/>
                    <a:pt x="1832331" y="108735"/>
                    <a:pt x="1836508" y="109875"/>
                  </a:cubicBezTo>
                  <a:close/>
                  <a:moveTo>
                    <a:pt x="1708529" y="106837"/>
                  </a:moveTo>
                  <a:cubicBezTo>
                    <a:pt x="1713086" y="107976"/>
                    <a:pt x="1717644" y="111014"/>
                    <a:pt x="1722201" y="115571"/>
                  </a:cubicBezTo>
                  <a:cubicBezTo>
                    <a:pt x="1731315" y="124685"/>
                    <a:pt x="1725239" y="133800"/>
                    <a:pt x="1716124" y="139876"/>
                  </a:cubicBezTo>
                  <a:cubicBezTo>
                    <a:pt x="1710048" y="142914"/>
                    <a:pt x="1697896" y="145952"/>
                    <a:pt x="1691820" y="133800"/>
                  </a:cubicBezTo>
                  <a:cubicBezTo>
                    <a:pt x="1685744" y="121647"/>
                    <a:pt x="1688782" y="112533"/>
                    <a:pt x="1694858" y="109495"/>
                  </a:cubicBezTo>
                  <a:cubicBezTo>
                    <a:pt x="1699415" y="106457"/>
                    <a:pt x="1703972" y="105697"/>
                    <a:pt x="1708529" y="106837"/>
                  </a:cubicBezTo>
                  <a:close/>
                  <a:moveTo>
                    <a:pt x="1301429" y="60126"/>
                  </a:moveTo>
                  <a:cubicBezTo>
                    <a:pt x="1305986" y="60886"/>
                    <a:pt x="1310544" y="63924"/>
                    <a:pt x="1315101" y="70000"/>
                  </a:cubicBezTo>
                  <a:cubicBezTo>
                    <a:pt x="1324215" y="79114"/>
                    <a:pt x="1318139" y="88229"/>
                    <a:pt x="1309024" y="94305"/>
                  </a:cubicBezTo>
                  <a:cubicBezTo>
                    <a:pt x="1302948" y="97343"/>
                    <a:pt x="1290796" y="100381"/>
                    <a:pt x="1284720" y="88229"/>
                  </a:cubicBezTo>
                  <a:cubicBezTo>
                    <a:pt x="1278644" y="76076"/>
                    <a:pt x="1281682" y="70000"/>
                    <a:pt x="1287758" y="63924"/>
                  </a:cubicBezTo>
                  <a:cubicBezTo>
                    <a:pt x="1292315" y="60886"/>
                    <a:pt x="1296872" y="59367"/>
                    <a:pt x="1301429" y="60126"/>
                  </a:cubicBezTo>
                  <a:close/>
                  <a:moveTo>
                    <a:pt x="1930687" y="49113"/>
                  </a:moveTo>
                  <a:cubicBezTo>
                    <a:pt x="1934865" y="50252"/>
                    <a:pt x="1939422" y="53290"/>
                    <a:pt x="1943979" y="57847"/>
                  </a:cubicBezTo>
                  <a:cubicBezTo>
                    <a:pt x="1953093" y="66961"/>
                    <a:pt x="1943979" y="79114"/>
                    <a:pt x="1937903" y="82152"/>
                  </a:cubicBezTo>
                  <a:cubicBezTo>
                    <a:pt x="1931827" y="85190"/>
                    <a:pt x="1919674" y="88228"/>
                    <a:pt x="1913598" y="76076"/>
                  </a:cubicBezTo>
                  <a:cubicBezTo>
                    <a:pt x="1907522" y="60885"/>
                    <a:pt x="1910560" y="54809"/>
                    <a:pt x="1919674" y="51771"/>
                  </a:cubicBezTo>
                  <a:cubicBezTo>
                    <a:pt x="1922712" y="48733"/>
                    <a:pt x="1926510" y="47973"/>
                    <a:pt x="1930687" y="49113"/>
                  </a:cubicBezTo>
                  <a:close/>
                  <a:moveTo>
                    <a:pt x="1402065" y="43037"/>
                  </a:moveTo>
                  <a:cubicBezTo>
                    <a:pt x="1406243" y="44176"/>
                    <a:pt x="1410800" y="47214"/>
                    <a:pt x="1415357" y="51771"/>
                  </a:cubicBezTo>
                  <a:cubicBezTo>
                    <a:pt x="1424471" y="60885"/>
                    <a:pt x="1418395" y="70000"/>
                    <a:pt x="1409281" y="76076"/>
                  </a:cubicBezTo>
                  <a:cubicBezTo>
                    <a:pt x="1403205" y="79114"/>
                    <a:pt x="1391052" y="82152"/>
                    <a:pt x="1384976" y="70000"/>
                  </a:cubicBezTo>
                  <a:cubicBezTo>
                    <a:pt x="1378900" y="54809"/>
                    <a:pt x="1381938" y="48733"/>
                    <a:pt x="1391052" y="45695"/>
                  </a:cubicBezTo>
                  <a:cubicBezTo>
                    <a:pt x="1394090" y="42657"/>
                    <a:pt x="1397888" y="41897"/>
                    <a:pt x="1402065" y="43037"/>
                  </a:cubicBezTo>
                  <a:close/>
                  <a:moveTo>
                    <a:pt x="1806127" y="15695"/>
                  </a:moveTo>
                  <a:cubicBezTo>
                    <a:pt x="1810305" y="16834"/>
                    <a:pt x="1814862" y="19872"/>
                    <a:pt x="1819419" y="24429"/>
                  </a:cubicBezTo>
                  <a:cubicBezTo>
                    <a:pt x="1828533" y="33543"/>
                    <a:pt x="1819419" y="45696"/>
                    <a:pt x="1813343" y="48734"/>
                  </a:cubicBezTo>
                  <a:cubicBezTo>
                    <a:pt x="1807266" y="51772"/>
                    <a:pt x="1795114" y="54810"/>
                    <a:pt x="1789038" y="42658"/>
                  </a:cubicBezTo>
                  <a:cubicBezTo>
                    <a:pt x="1782962" y="30505"/>
                    <a:pt x="1786000" y="24429"/>
                    <a:pt x="1795114" y="18353"/>
                  </a:cubicBezTo>
                  <a:cubicBezTo>
                    <a:pt x="1798152" y="15315"/>
                    <a:pt x="1801950" y="14555"/>
                    <a:pt x="1806127" y="15695"/>
                  </a:cubicBezTo>
                  <a:close/>
                  <a:moveTo>
                    <a:pt x="1499283" y="9619"/>
                  </a:moveTo>
                  <a:cubicBezTo>
                    <a:pt x="1503461" y="10758"/>
                    <a:pt x="1508018" y="13796"/>
                    <a:pt x="1512575" y="18353"/>
                  </a:cubicBezTo>
                  <a:cubicBezTo>
                    <a:pt x="1521689" y="27467"/>
                    <a:pt x="1512575" y="42658"/>
                    <a:pt x="1506499" y="45696"/>
                  </a:cubicBezTo>
                  <a:cubicBezTo>
                    <a:pt x="1500422" y="48734"/>
                    <a:pt x="1488270" y="51772"/>
                    <a:pt x="1482194" y="39620"/>
                  </a:cubicBezTo>
                  <a:cubicBezTo>
                    <a:pt x="1476118" y="24429"/>
                    <a:pt x="1476118" y="18353"/>
                    <a:pt x="1488270" y="12277"/>
                  </a:cubicBezTo>
                  <a:cubicBezTo>
                    <a:pt x="1491308" y="9239"/>
                    <a:pt x="1495106" y="8479"/>
                    <a:pt x="1499283" y="9619"/>
                  </a:cubicBezTo>
                  <a:close/>
                  <a:moveTo>
                    <a:pt x="1699795" y="3543"/>
                  </a:moveTo>
                  <a:cubicBezTo>
                    <a:pt x="1703973" y="4682"/>
                    <a:pt x="1708530" y="7720"/>
                    <a:pt x="1713087" y="12277"/>
                  </a:cubicBezTo>
                  <a:cubicBezTo>
                    <a:pt x="1722201" y="21391"/>
                    <a:pt x="1716125" y="30506"/>
                    <a:pt x="1707011" y="36582"/>
                  </a:cubicBezTo>
                  <a:cubicBezTo>
                    <a:pt x="1700934" y="39620"/>
                    <a:pt x="1688782" y="42658"/>
                    <a:pt x="1682706" y="30506"/>
                  </a:cubicBezTo>
                  <a:cubicBezTo>
                    <a:pt x="1676630" y="15315"/>
                    <a:pt x="1679668" y="9239"/>
                    <a:pt x="1688782" y="6201"/>
                  </a:cubicBezTo>
                  <a:cubicBezTo>
                    <a:pt x="1691820" y="3163"/>
                    <a:pt x="1695618" y="2403"/>
                    <a:pt x="1699795" y="3543"/>
                  </a:cubicBezTo>
                  <a:close/>
                  <a:moveTo>
                    <a:pt x="1599539" y="504"/>
                  </a:moveTo>
                  <a:cubicBezTo>
                    <a:pt x="1603716" y="1643"/>
                    <a:pt x="1608274" y="4681"/>
                    <a:pt x="1612831" y="9238"/>
                  </a:cubicBezTo>
                  <a:cubicBezTo>
                    <a:pt x="1621945" y="18352"/>
                    <a:pt x="1615869" y="27467"/>
                    <a:pt x="1606754" y="33543"/>
                  </a:cubicBezTo>
                  <a:cubicBezTo>
                    <a:pt x="1600678" y="36581"/>
                    <a:pt x="1588526" y="39619"/>
                    <a:pt x="1582450" y="27467"/>
                  </a:cubicBezTo>
                  <a:cubicBezTo>
                    <a:pt x="1579412" y="12276"/>
                    <a:pt x="1579412" y="6200"/>
                    <a:pt x="1588526" y="3162"/>
                  </a:cubicBezTo>
                  <a:cubicBezTo>
                    <a:pt x="1591564" y="124"/>
                    <a:pt x="1595362" y="-636"/>
                    <a:pt x="1599539" y="504"/>
                  </a:cubicBezTo>
                  <a:close/>
                </a:path>
              </a:pathLst>
            </a:cu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0" name="Freeform: Shape 19">
              <a:extLst>
                <a:ext uri="{FF2B5EF4-FFF2-40B4-BE49-F238E27FC236}">
                  <a16:creationId xmlns:a16="http://schemas.microsoft.com/office/drawing/2014/main" id="{57A70BD2-76FC-4BDD-9E64-3B93D5EF369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474720" y="0"/>
              <a:ext cx="6177282" cy="1778750"/>
            </a:xfrm>
            <a:custGeom>
              <a:avLst/>
              <a:gdLst>
                <a:gd name="connsiteX0" fmla="*/ 4421987 w 6386648"/>
                <a:gd name="connsiteY0" fmla="*/ 1813377 h 1849426"/>
                <a:gd name="connsiteX1" fmla="*/ 4440012 w 6386648"/>
                <a:gd name="connsiteY1" fmla="*/ 1831401 h 1849426"/>
                <a:gd name="connsiteX2" fmla="*/ 4421987 w 6386648"/>
                <a:gd name="connsiteY2" fmla="*/ 1849426 h 1849426"/>
                <a:gd name="connsiteX3" fmla="*/ 4403963 w 6386648"/>
                <a:gd name="connsiteY3" fmla="*/ 1831401 h 1849426"/>
                <a:gd name="connsiteX4" fmla="*/ 4421987 w 6386648"/>
                <a:gd name="connsiteY4" fmla="*/ 1813377 h 1849426"/>
                <a:gd name="connsiteX5" fmla="*/ 4235735 w 6386648"/>
                <a:gd name="connsiteY5" fmla="*/ 1807369 h 1849426"/>
                <a:gd name="connsiteX6" fmla="*/ 4253760 w 6386648"/>
                <a:gd name="connsiteY6" fmla="*/ 1825393 h 1849426"/>
                <a:gd name="connsiteX7" fmla="*/ 4235735 w 6386648"/>
                <a:gd name="connsiteY7" fmla="*/ 1843418 h 1849426"/>
                <a:gd name="connsiteX8" fmla="*/ 4217711 w 6386648"/>
                <a:gd name="connsiteY8" fmla="*/ 1825393 h 1849426"/>
                <a:gd name="connsiteX9" fmla="*/ 4235735 w 6386648"/>
                <a:gd name="connsiteY9" fmla="*/ 1807369 h 1849426"/>
                <a:gd name="connsiteX10" fmla="*/ 4566182 w 6386648"/>
                <a:gd name="connsiteY10" fmla="*/ 1795353 h 1849426"/>
                <a:gd name="connsiteX11" fmla="*/ 4584207 w 6386648"/>
                <a:gd name="connsiteY11" fmla="*/ 1813377 h 1849426"/>
                <a:gd name="connsiteX12" fmla="*/ 4566182 w 6386648"/>
                <a:gd name="connsiteY12" fmla="*/ 1831402 h 1849426"/>
                <a:gd name="connsiteX13" fmla="*/ 4548158 w 6386648"/>
                <a:gd name="connsiteY13" fmla="*/ 1813377 h 1849426"/>
                <a:gd name="connsiteX14" fmla="*/ 4566182 w 6386648"/>
                <a:gd name="connsiteY14" fmla="*/ 1795353 h 1849426"/>
                <a:gd name="connsiteX15" fmla="*/ 4698361 w 6386648"/>
                <a:gd name="connsiteY15" fmla="*/ 1777329 h 1849426"/>
                <a:gd name="connsiteX16" fmla="*/ 4716386 w 6386648"/>
                <a:gd name="connsiteY16" fmla="*/ 1795353 h 1849426"/>
                <a:gd name="connsiteX17" fmla="*/ 4698361 w 6386648"/>
                <a:gd name="connsiteY17" fmla="*/ 1813378 h 1849426"/>
                <a:gd name="connsiteX18" fmla="*/ 4680336 w 6386648"/>
                <a:gd name="connsiteY18" fmla="*/ 1795353 h 1849426"/>
                <a:gd name="connsiteX19" fmla="*/ 4698361 w 6386648"/>
                <a:gd name="connsiteY19" fmla="*/ 1777329 h 1849426"/>
                <a:gd name="connsiteX20" fmla="*/ 4085531 w 6386648"/>
                <a:gd name="connsiteY20" fmla="*/ 1759304 h 1849426"/>
                <a:gd name="connsiteX21" fmla="*/ 4103556 w 6386648"/>
                <a:gd name="connsiteY21" fmla="*/ 1777329 h 1849426"/>
                <a:gd name="connsiteX22" fmla="*/ 4085531 w 6386648"/>
                <a:gd name="connsiteY22" fmla="*/ 1795353 h 1849426"/>
                <a:gd name="connsiteX23" fmla="*/ 4067507 w 6386648"/>
                <a:gd name="connsiteY23" fmla="*/ 1777329 h 1849426"/>
                <a:gd name="connsiteX24" fmla="*/ 4085531 w 6386648"/>
                <a:gd name="connsiteY24" fmla="*/ 1759304 h 1849426"/>
                <a:gd name="connsiteX25" fmla="*/ 4301824 w 6386648"/>
                <a:gd name="connsiteY25" fmla="*/ 1723255 h 1849426"/>
                <a:gd name="connsiteX26" fmla="*/ 4319849 w 6386648"/>
                <a:gd name="connsiteY26" fmla="*/ 1741279 h 1849426"/>
                <a:gd name="connsiteX27" fmla="*/ 4301824 w 6386648"/>
                <a:gd name="connsiteY27" fmla="*/ 1759304 h 1849426"/>
                <a:gd name="connsiteX28" fmla="*/ 4283800 w 6386648"/>
                <a:gd name="connsiteY28" fmla="*/ 1741279 h 1849426"/>
                <a:gd name="connsiteX29" fmla="*/ 4301824 w 6386648"/>
                <a:gd name="connsiteY29" fmla="*/ 1723255 h 1849426"/>
                <a:gd name="connsiteX30" fmla="*/ 4440011 w 6386648"/>
                <a:gd name="connsiteY30" fmla="*/ 1717247 h 1849426"/>
                <a:gd name="connsiteX31" fmla="*/ 4458036 w 6386648"/>
                <a:gd name="connsiteY31" fmla="*/ 1735271 h 1849426"/>
                <a:gd name="connsiteX32" fmla="*/ 4440011 w 6386648"/>
                <a:gd name="connsiteY32" fmla="*/ 1753296 h 1849426"/>
                <a:gd name="connsiteX33" fmla="*/ 4421987 w 6386648"/>
                <a:gd name="connsiteY33" fmla="*/ 1735271 h 1849426"/>
                <a:gd name="connsiteX34" fmla="*/ 4440011 w 6386648"/>
                <a:gd name="connsiteY34" fmla="*/ 1717247 h 1849426"/>
                <a:gd name="connsiteX35" fmla="*/ 3965369 w 6386648"/>
                <a:gd name="connsiteY35" fmla="*/ 1711239 h 1849426"/>
                <a:gd name="connsiteX36" fmla="*/ 3983394 w 6386648"/>
                <a:gd name="connsiteY36" fmla="*/ 1729263 h 1849426"/>
                <a:gd name="connsiteX37" fmla="*/ 3965369 w 6386648"/>
                <a:gd name="connsiteY37" fmla="*/ 1747288 h 1849426"/>
                <a:gd name="connsiteX38" fmla="*/ 3947345 w 6386648"/>
                <a:gd name="connsiteY38" fmla="*/ 1729263 h 1849426"/>
                <a:gd name="connsiteX39" fmla="*/ 3965369 w 6386648"/>
                <a:gd name="connsiteY39" fmla="*/ 1711239 h 1849426"/>
                <a:gd name="connsiteX40" fmla="*/ 4836548 w 6386648"/>
                <a:gd name="connsiteY40" fmla="*/ 1705231 h 1849426"/>
                <a:gd name="connsiteX41" fmla="*/ 4854573 w 6386648"/>
                <a:gd name="connsiteY41" fmla="*/ 1723255 h 1849426"/>
                <a:gd name="connsiteX42" fmla="*/ 4836548 w 6386648"/>
                <a:gd name="connsiteY42" fmla="*/ 1741280 h 1849426"/>
                <a:gd name="connsiteX43" fmla="*/ 4818524 w 6386648"/>
                <a:gd name="connsiteY43" fmla="*/ 1723255 h 1849426"/>
                <a:gd name="connsiteX44" fmla="*/ 4836548 w 6386648"/>
                <a:gd name="connsiteY44" fmla="*/ 1705231 h 1849426"/>
                <a:gd name="connsiteX45" fmla="*/ 4175653 w 6386648"/>
                <a:gd name="connsiteY45" fmla="*/ 1681198 h 1849426"/>
                <a:gd name="connsiteX46" fmla="*/ 4193678 w 6386648"/>
                <a:gd name="connsiteY46" fmla="*/ 1699222 h 1849426"/>
                <a:gd name="connsiteX47" fmla="*/ 4175653 w 6386648"/>
                <a:gd name="connsiteY47" fmla="*/ 1717247 h 1849426"/>
                <a:gd name="connsiteX48" fmla="*/ 4157629 w 6386648"/>
                <a:gd name="connsiteY48" fmla="*/ 1699222 h 1849426"/>
                <a:gd name="connsiteX49" fmla="*/ 4175653 w 6386648"/>
                <a:gd name="connsiteY49" fmla="*/ 1681198 h 1849426"/>
                <a:gd name="connsiteX50" fmla="*/ 4602231 w 6386648"/>
                <a:gd name="connsiteY50" fmla="*/ 1675190 h 1849426"/>
                <a:gd name="connsiteX51" fmla="*/ 4620256 w 6386648"/>
                <a:gd name="connsiteY51" fmla="*/ 1693214 h 1849426"/>
                <a:gd name="connsiteX52" fmla="*/ 4602231 w 6386648"/>
                <a:gd name="connsiteY52" fmla="*/ 1711239 h 1849426"/>
                <a:gd name="connsiteX53" fmla="*/ 4584207 w 6386648"/>
                <a:gd name="connsiteY53" fmla="*/ 1693214 h 1849426"/>
                <a:gd name="connsiteX54" fmla="*/ 4602231 w 6386648"/>
                <a:gd name="connsiteY54" fmla="*/ 1675190 h 1849426"/>
                <a:gd name="connsiteX55" fmla="*/ 4734410 w 6386648"/>
                <a:gd name="connsiteY55" fmla="*/ 1663174 h 1849426"/>
                <a:gd name="connsiteX56" fmla="*/ 4752435 w 6386648"/>
                <a:gd name="connsiteY56" fmla="*/ 1681198 h 1849426"/>
                <a:gd name="connsiteX57" fmla="*/ 4734410 w 6386648"/>
                <a:gd name="connsiteY57" fmla="*/ 1699223 h 1849426"/>
                <a:gd name="connsiteX58" fmla="*/ 4716386 w 6386648"/>
                <a:gd name="connsiteY58" fmla="*/ 1681198 h 1849426"/>
                <a:gd name="connsiteX59" fmla="*/ 4734410 w 6386648"/>
                <a:gd name="connsiteY59" fmla="*/ 1663174 h 1849426"/>
                <a:gd name="connsiteX60" fmla="*/ 3851214 w 6386648"/>
                <a:gd name="connsiteY60" fmla="*/ 1663174 h 1849426"/>
                <a:gd name="connsiteX61" fmla="*/ 3869239 w 6386648"/>
                <a:gd name="connsiteY61" fmla="*/ 1681198 h 1849426"/>
                <a:gd name="connsiteX62" fmla="*/ 3851214 w 6386648"/>
                <a:gd name="connsiteY62" fmla="*/ 1699223 h 1849426"/>
                <a:gd name="connsiteX63" fmla="*/ 3833190 w 6386648"/>
                <a:gd name="connsiteY63" fmla="*/ 1681198 h 1849426"/>
                <a:gd name="connsiteX64" fmla="*/ 3851214 w 6386648"/>
                <a:gd name="connsiteY64" fmla="*/ 1663174 h 1849426"/>
                <a:gd name="connsiteX65" fmla="*/ 4061499 w 6386648"/>
                <a:gd name="connsiteY65" fmla="*/ 1627125 h 1849426"/>
                <a:gd name="connsiteX66" fmla="*/ 4079524 w 6386648"/>
                <a:gd name="connsiteY66" fmla="*/ 1645149 h 1849426"/>
                <a:gd name="connsiteX67" fmla="*/ 4061499 w 6386648"/>
                <a:gd name="connsiteY67" fmla="*/ 1663174 h 1849426"/>
                <a:gd name="connsiteX68" fmla="*/ 4043475 w 6386648"/>
                <a:gd name="connsiteY68" fmla="*/ 1645149 h 1849426"/>
                <a:gd name="connsiteX69" fmla="*/ 4061499 w 6386648"/>
                <a:gd name="connsiteY69" fmla="*/ 1627125 h 1849426"/>
                <a:gd name="connsiteX70" fmla="*/ 4482068 w 6386648"/>
                <a:gd name="connsiteY70" fmla="*/ 1621117 h 1849426"/>
                <a:gd name="connsiteX71" fmla="*/ 4500093 w 6386648"/>
                <a:gd name="connsiteY71" fmla="*/ 1639141 h 1849426"/>
                <a:gd name="connsiteX72" fmla="*/ 4482068 w 6386648"/>
                <a:gd name="connsiteY72" fmla="*/ 1657166 h 1849426"/>
                <a:gd name="connsiteX73" fmla="*/ 4464044 w 6386648"/>
                <a:gd name="connsiteY73" fmla="*/ 1639141 h 1849426"/>
                <a:gd name="connsiteX74" fmla="*/ 4482068 w 6386648"/>
                <a:gd name="connsiteY74" fmla="*/ 1621117 h 1849426"/>
                <a:gd name="connsiteX75" fmla="*/ 4926670 w 6386648"/>
                <a:gd name="connsiteY75" fmla="*/ 1615109 h 1849426"/>
                <a:gd name="connsiteX76" fmla="*/ 4944695 w 6386648"/>
                <a:gd name="connsiteY76" fmla="*/ 1633133 h 1849426"/>
                <a:gd name="connsiteX77" fmla="*/ 4926670 w 6386648"/>
                <a:gd name="connsiteY77" fmla="*/ 1651158 h 1849426"/>
                <a:gd name="connsiteX78" fmla="*/ 4908646 w 6386648"/>
                <a:gd name="connsiteY78" fmla="*/ 1633133 h 1849426"/>
                <a:gd name="connsiteX79" fmla="*/ 4926670 w 6386648"/>
                <a:gd name="connsiteY79" fmla="*/ 1615109 h 1849426"/>
                <a:gd name="connsiteX80" fmla="*/ 3719035 w 6386648"/>
                <a:gd name="connsiteY80" fmla="*/ 1615109 h 1849426"/>
                <a:gd name="connsiteX81" fmla="*/ 3737060 w 6386648"/>
                <a:gd name="connsiteY81" fmla="*/ 1633133 h 1849426"/>
                <a:gd name="connsiteX82" fmla="*/ 3719035 w 6386648"/>
                <a:gd name="connsiteY82" fmla="*/ 1651158 h 1849426"/>
                <a:gd name="connsiteX83" fmla="*/ 3701011 w 6386648"/>
                <a:gd name="connsiteY83" fmla="*/ 1633133 h 1849426"/>
                <a:gd name="connsiteX84" fmla="*/ 3719035 w 6386648"/>
                <a:gd name="connsiteY84" fmla="*/ 1615109 h 1849426"/>
                <a:gd name="connsiteX85" fmla="*/ 4343881 w 6386648"/>
                <a:gd name="connsiteY85" fmla="*/ 1603093 h 1849426"/>
                <a:gd name="connsiteX86" fmla="*/ 4361906 w 6386648"/>
                <a:gd name="connsiteY86" fmla="*/ 1621117 h 1849426"/>
                <a:gd name="connsiteX87" fmla="*/ 4343881 w 6386648"/>
                <a:gd name="connsiteY87" fmla="*/ 1639142 h 1849426"/>
                <a:gd name="connsiteX88" fmla="*/ 4325857 w 6386648"/>
                <a:gd name="connsiteY88" fmla="*/ 1621117 h 1849426"/>
                <a:gd name="connsiteX89" fmla="*/ 4343881 w 6386648"/>
                <a:gd name="connsiteY89" fmla="*/ 1603093 h 1849426"/>
                <a:gd name="connsiteX90" fmla="*/ 4235735 w 6386648"/>
                <a:gd name="connsiteY90" fmla="*/ 1579060 h 1849426"/>
                <a:gd name="connsiteX91" fmla="*/ 4253760 w 6386648"/>
                <a:gd name="connsiteY91" fmla="*/ 1597085 h 1849426"/>
                <a:gd name="connsiteX92" fmla="*/ 4235735 w 6386648"/>
                <a:gd name="connsiteY92" fmla="*/ 1615109 h 1849426"/>
                <a:gd name="connsiteX93" fmla="*/ 4217711 w 6386648"/>
                <a:gd name="connsiteY93" fmla="*/ 1597085 h 1849426"/>
                <a:gd name="connsiteX94" fmla="*/ 4235735 w 6386648"/>
                <a:gd name="connsiteY94" fmla="*/ 1579060 h 1849426"/>
                <a:gd name="connsiteX95" fmla="*/ 3941336 w 6386648"/>
                <a:gd name="connsiteY95" fmla="*/ 1573052 h 1849426"/>
                <a:gd name="connsiteX96" fmla="*/ 3959361 w 6386648"/>
                <a:gd name="connsiteY96" fmla="*/ 1591076 h 1849426"/>
                <a:gd name="connsiteX97" fmla="*/ 3941336 w 6386648"/>
                <a:gd name="connsiteY97" fmla="*/ 1609101 h 1849426"/>
                <a:gd name="connsiteX98" fmla="*/ 3923312 w 6386648"/>
                <a:gd name="connsiteY98" fmla="*/ 1591076 h 1849426"/>
                <a:gd name="connsiteX99" fmla="*/ 3941336 w 6386648"/>
                <a:gd name="connsiteY99" fmla="*/ 1573052 h 1849426"/>
                <a:gd name="connsiteX100" fmla="*/ 1057431 w 6386648"/>
                <a:gd name="connsiteY100" fmla="*/ 1567044 h 1849426"/>
                <a:gd name="connsiteX101" fmla="*/ 1075456 w 6386648"/>
                <a:gd name="connsiteY101" fmla="*/ 1585068 h 1849426"/>
                <a:gd name="connsiteX102" fmla="*/ 1057431 w 6386648"/>
                <a:gd name="connsiteY102" fmla="*/ 1603093 h 1849426"/>
                <a:gd name="connsiteX103" fmla="*/ 1039407 w 6386648"/>
                <a:gd name="connsiteY103" fmla="*/ 1585068 h 1849426"/>
                <a:gd name="connsiteX104" fmla="*/ 1057431 w 6386648"/>
                <a:gd name="connsiteY104" fmla="*/ 1567044 h 1849426"/>
                <a:gd name="connsiteX105" fmla="*/ 1201626 w 6386648"/>
                <a:gd name="connsiteY105" fmla="*/ 1561036 h 1849426"/>
                <a:gd name="connsiteX106" fmla="*/ 1219651 w 6386648"/>
                <a:gd name="connsiteY106" fmla="*/ 1579060 h 1849426"/>
                <a:gd name="connsiteX107" fmla="*/ 1201626 w 6386648"/>
                <a:gd name="connsiteY107" fmla="*/ 1597085 h 1849426"/>
                <a:gd name="connsiteX108" fmla="*/ 1183602 w 6386648"/>
                <a:gd name="connsiteY108" fmla="*/ 1579060 h 1849426"/>
                <a:gd name="connsiteX109" fmla="*/ 1201626 w 6386648"/>
                <a:gd name="connsiteY109" fmla="*/ 1561036 h 1849426"/>
                <a:gd name="connsiteX110" fmla="*/ 4716385 w 6386648"/>
                <a:gd name="connsiteY110" fmla="*/ 1555028 h 1849426"/>
                <a:gd name="connsiteX111" fmla="*/ 4734410 w 6386648"/>
                <a:gd name="connsiteY111" fmla="*/ 1573052 h 1849426"/>
                <a:gd name="connsiteX112" fmla="*/ 4716385 w 6386648"/>
                <a:gd name="connsiteY112" fmla="*/ 1591077 h 1849426"/>
                <a:gd name="connsiteX113" fmla="*/ 4698361 w 6386648"/>
                <a:gd name="connsiteY113" fmla="*/ 1573052 h 1849426"/>
                <a:gd name="connsiteX114" fmla="*/ 4716385 w 6386648"/>
                <a:gd name="connsiteY114" fmla="*/ 1555028 h 1849426"/>
                <a:gd name="connsiteX115" fmla="*/ 4578198 w 6386648"/>
                <a:gd name="connsiteY115" fmla="*/ 1555028 h 1849426"/>
                <a:gd name="connsiteX116" fmla="*/ 4596223 w 6386648"/>
                <a:gd name="connsiteY116" fmla="*/ 1573052 h 1849426"/>
                <a:gd name="connsiteX117" fmla="*/ 4578198 w 6386648"/>
                <a:gd name="connsiteY117" fmla="*/ 1591077 h 1849426"/>
                <a:gd name="connsiteX118" fmla="*/ 4560173 w 6386648"/>
                <a:gd name="connsiteY118" fmla="*/ 1573052 h 1849426"/>
                <a:gd name="connsiteX119" fmla="*/ 4578198 w 6386648"/>
                <a:gd name="connsiteY119" fmla="*/ 1555028 h 1849426"/>
                <a:gd name="connsiteX120" fmla="*/ 1333805 w 6386648"/>
                <a:gd name="connsiteY120" fmla="*/ 1555028 h 1849426"/>
                <a:gd name="connsiteX121" fmla="*/ 1351830 w 6386648"/>
                <a:gd name="connsiteY121" fmla="*/ 1573052 h 1849426"/>
                <a:gd name="connsiteX122" fmla="*/ 1333805 w 6386648"/>
                <a:gd name="connsiteY122" fmla="*/ 1591077 h 1849426"/>
                <a:gd name="connsiteX123" fmla="*/ 1315781 w 6386648"/>
                <a:gd name="connsiteY123" fmla="*/ 1573052 h 1849426"/>
                <a:gd name="connsiteX124" fmla="*/ 1333805 w 6386648"/>
                <a:gd name="connsiteY124" fmla="*/ 1555028 h 1849426"/>
                <a:gd name="connsiteX125" fmla="*/ 4842556 w 6386648"/>
                <a:gd name="connsiteY125" fmla="*/ 1543011 h 1849426"/>
                <a:gd name="connsiteX126" fmla="*/ 4860581 w 6386648"/>
                <a:gd name="connsiteY126" fmla="*/ 1561035 h 1849426"/>
                <a:gd name="connsiteX127" fmla="*/ 4842556 w 6386648"/>
                <a:gd name="connsiteY127" fmla="*/ 1579060 h 1849426"/>
                <a:gd name="connsiteX128" fmla="*/ 4824532 w 6386648"/>
                <a:gd name="connsiteY128" fmla="*/ 1561035 h 1849426"/>
                <a:gd name="connsiteX129" fmla="*/ 4842556 w 6386648"/>
                <a:gd name="connsiteY129" fmla="*/ 1543011 h 1849426"/>
                <a:gd name="connsiteX130" fmla="*/ 3803149 w 6386648"/>
                <a:gd name="connsiteY130" fmla="*/ 1537003 h 1849426"/>
                <a:gd name="connsiteX131" fmla="*/ 3821174 w 6386648"/>
                <a:gd name="connsiteY131" fmla="*/ 1555027 h 1849426"/>
                <a:gd name="connsiteX132" fmla="*/ 3803149 w 6386648"/>
                <a:gd name="connsiteY132" fmla="*/ 1573052 h 1849426"/>
                <a:gd name="connsiteX133" fmla="*/ 3785125 w 6386648"/>
                <a:gd name="connsiteY133" fmla="*/ 1555027 h 1849426"/>
                <a:gd name="connsiteX134" fmla="*/ 3803149 w 6386648"/>
                <a:gd name="connsiteY134" fmla="*/ 1537003 h 1849426"/>
                <a:gd name="connsiteX135" fmla="*/ 4127588 w 6386648"/>
                <a:gd name="connsiteY135" fmla="*/ 1530995 h 1849426"/>
                <a:gd name="connsiteX136" fmla="*/ 4145613 w 6386648"/>
                <a:gd name="connsiteY136" fmla="*/ 1549019 h 1849426"/>
                <a:gd name="connsiteX137" fmla="*/ 4127588 w 6386648"/>
                <a:gd name="connsiteY137" fmla="*/ 1567044 h 1849426"/>
                <a:gd name="connsiteX138" fmla="*/ 4109563 w 6386648"/>
                <a:gd name="connsiteY138" fmla="*/ 1549019 h 1849426"/>
                <a:gd name="connsiteX139" fmla="*/ 4127588 w 6386648"/>
                <a:gd name="connsiteY139" fmla="*/ 1530995 h 1849426"/>
                <a:gd name="connsiteX140" fmla="*/ 3634921 w 6386648"/>
                <a:gd name="connsiteY140" fmla="*/ 1530995 h 1849426"/>
                <a:gd name="connsiteX141" fmla="*/ 3652946 w 6386648"/>
                <a:gd name="connsiteY141" fmla="*/ 1549019 h 1849426"/>
                <a:gd name="connsiteX142" fmla="*/ 3634921 w 6386648"/>
                <a:gd name="connsiteY142" fmla="*/ 1567044 h 1849426"/>
                <a:gd name="connsiteX143" fmla="*/ 3616897 w 6386648"/>
                <a:gd name="connsiteY143" fmla="*/ 1549019 h 1849426"/>
                <a:gd name="connsiteX144" fmla="*/ 3634921 w 6386648"/>
                <a:gd name="connsiteY144" fmla="*/ 1530995 h 1849426"/>
                <a:gd name="connsiteX145" fmla="*/ 3532783 w 6386648"/>
                <a:gd name="connsiteY145" fmla="*/ 1530995 h 1849426"/>
                <a:gd name="connsiteX146" fmla="*/ 3550808 w 6386648"/>
                <a:gd name="connsiteY146" fmla="*/ 1549019 h 1849426"/>
                <a:gd name="connsiteX147" fmla="*/ 3532783 w 6386648"/>
                <a:gd name="connsiteY147" fmla="*/ 1567044 h 1849426"/>
                <a:gd name="connsiteX148" fmla="*/ 3514759 w 6386648"/>
                <a:gd name="connsiteY148" fmla="*/ 1549019 h 1849426"/>
                <a:gd name="connsiteX149" fmla="*/ 3532783 w 6386648"/>
                <a:gd name="connsiteY149" fmla="*/ 1530995 h 1849426"/>
                <a:gd name="connsiteX150" fmla="*/ 1478000 w 6386648"/>
                <a:gd name="connsiteY150" fmla="*/ 1530995 h 1849426"/>
                <a:gd name="connsiteX151" fmla="*/ 1496025 w 6386648"/>
                <a:gd name="connsiteY151" fmla="*/ 1549019 h 1849426"/>
                <a:gd name="connsiteX152" fmla="*/ 1478000 w 6386648"/>
                <a:gd name="connsiteY152" fmla="*/ 1567044 h 1849426"/>
                <a:gd name="connsiteX153" fmla="*/ 1459976 w 6386648"/>
                <a:gd name="connsiteY153" fmla="*/ 1549019 h 1849426"/>
                <a:gd name="connsiteX154" fmla="*/ 1478000 w 6386648"/>
                <a:gd name="connsiteY154" fmla="*/ 1530995 h 1849426"/>
                <a:gd name="connsiteX155" fmla="*/ 4427995 w 6386648"/>
                <a:gd name="connsiteY155" fmla="*/ 1518979 h 1849426"/>
                <a:gd name="connsiteX156" fmla="*/ 4446020 w 6386648"/>
                <a:gd name="connsiteY156" fmla="*/ 1537004 h 1849426"/>
                <a:gd name="connsiteX157" fmla="*/ 4427995 w 6386648"/>
                <a:gd name="connsiteY157" fmla="*/ 1555028 h 1849426"/>
                <a:gd name="connsiteX158" fmla="*/ 4409970 w 6386648"/>
                <a:gd name="connsiteY158" fmla="*/ 1537004 h 1849426"/>
                <a:gd name="connsiteX159" fmla="*/ 4427995 w 6386648"/>
                <a:gd name="connsiteY159" fmla="*/ 1518979 h 1849426"/>
                <a:gd name="connsiteX160" fmla="*/ 4980743 w 6386648"/>
                <a:gd name="connsiteY160" fmla="*/ 1506962 h 1849426"/>
                <a:gd name="connsiteX161" fmla="*/ 4998768 w 6386648"/>
                <a:gd name="connsiteY161" fmla="*/ 1524986 h 1849426"/>
                <a:gd name="connsiteX162" fmla="*/ 4980743 w 6386648"/>
                <a:gd name="connsiteY162" fmla="*/ 1543011 h 1849426"/>
                <a:gd name="connsiteX163" fmla="*/ 4962719 w 6386648"/>
                <a:gd name="connsiteY163" fmla="*/ 1524986 h 1849426"/>
                <a:gd name="connsiteX164" fmla="*/ 4980743 w 6386648"/>
                <a:gd name="connsiteY164" fmla="*/ 1506962 h 1849426"/>
                <a:gd name="connsiteX165" fmla="*/ 961301 w 6386648"/>
                <a:gd name="connsiteY165" fmla="*/ 1506962 h 1849426"/>
                <a:gd name="connsiteX166" fmla="*/ 979326 w 6386648"/>
                <a:gd name="connsiteY166" fmla="*/ 1524986 h 1849426"/>
                <a:gd name="connsiteX167" fmla="*/ 961301 w 6386648"/>
                <a:gd name="connsiteY167" fmla="*/ 1543011 h 1849426"/>
                <a:gd name="connsiteX168" fmla="*/ 943277 w 6386648"/>
                <a:gd name="connsiteY168" fmla="*/ 1524986 h 1849426"/>
                <a:gd name="connsiteX169" fmla="*/ 961301 w 6386648"/>
                <a:gd name="connsiteY169" fmla="*/ 1506962 h 1849426"/>
                <a:gd name="connsiteX170" fmla="*/ 859163 w 6386648"/>
                <a:gd name="connsiteY170" fmla="*/ 1500954 h 1849426"/>
                <a:gd name="connsiteX171" fmla="*/ 877188 w 6386648"/>
                <a:gd name="connsiteY171" fmla="*/ 1518978 h 1849426"/>
                <a:gd name="connsiteX172" fmla="*/ 859163 w 6386648"/>
                <a:gd name="connsiteY172" fmla="*/ 1537003 h 1849426"/>
                <a:gd name="connsiteX173" fmla="*/ 841139 w 6386648"/>
                <a:gd name="connsiteY173" fmla="*/ 1518978 h 1849426"/>
                <a:gd name="connsiteX174" fmla="*/ 859163 w 6386648"/>
                <a:gd name="connsiteY174" fmla="*/ 1500954 h 1849426"/>
                <a:gd name="connsiteX175" fmla="*/ 4013434 w 6386648"/>
                <a:gd name="connsiteY175" fmla="*/ 1482930 h 1849426"/>
                <a:gd name="connsiteX176" fmla="*/ 4031459 w 6386648"/>
                <a:gd name="connsiteY176" fmla="*/ 1500954 h 1849426"/>
                <a:gd name="connsiteX177" fmla="*/ 4013434 w 6386648"/>
                <a:gd name="connsiteY177" fmla="*/ 1518979 h 1849426"/>
                <a:gd name="connsiteX178" fmla="*/ 3995410 w 6386648"/>
                <a:gd name="connsiteY178" fmla="*/ 1500954 h 1849426"/>
                <a:gd name="connsiteX179" fmla="*/ 4013434 w 6386648"/>
                <a:gd name="connsiteY179" fmla="*/ 1482930 h 1849426"/>
                <a:gd name="connsiteX180" fmla="*/ 3412620 w 6386648"/>
                <a:gd name="connsiteY180" fmla="*/ 1482930 h 1849426"/>
                <a:gd name="connsiteX181" fmla="*/ 3430645 w 6386648"/>
                <a:gd name="connsiteY181" fmla="*/ 1500954 h 1849426"/>
                <a:gd name="connsiteX182" fmla="*/ 3412620 w 6386648"/>
                <a:gd name="connsiteY182" fmla="*/ 1518979 h 1849426"/>
                <a:gd name="connsiteX183" fmla="*/ 3394596 w 6386648"/>
                <a:gd name="connsiteY183" fmla="*/ 1500954 h 1849426"/>
                <a:gd name="connsiteX184" fmla="*/ 3412620 w 6386648"/>
                <a:gd name="connsiteY184" fmla="*/ 1482930 h 1849426"/>
                <a:gd name="connsiteX185" fmla="*/ 1586148 w 6386648"/>
                <a:gd name="connsiteY185" fmla="*/ 1476922 h 1849426"/>
                <a:gd name="connsiteX186" fmla="*/ 1604172 w 6386648"/>
                <a:gd name="connsiteY186" fmla="*/ 1494946 h 1849426"/>
                <a:gd name="connsiteX187" fmla="*/ 1586148 w 6386648"/>
                <a:gd name="connsiteY187" fmla="*/ 1512971 h 1849426"/>
                <a:gd name="connsiteX188" fmla="*/ 1568123 w 6386648"/>
                <a:gd name="connsiteY188" fmla="*/ 1494946 h 1849426"/>
                <a:gd name="connsiteX189" fmla="*/ 1586148 w 6386648"/>
                <a:gd name="connsiteY189" fmla="*/ 1476922 h 1849426"/>
                <a:gd name="connsiteX190" fmla="*/ 4271783 w 6386648"/>
                <a:gd name="connsiteY190" fmla="*/ 1464906 h 1849426"/>
                <a:gd name="connsiteX191" fmla="*/ 4289808 w 6386648"/>
                <a:gd name="connsiteY191" fmla="*/ 1482930 h 1849426"/>
                <a:gd name="connsiteX192" fmla="*/ 4271783 w 6386648"/>
                <a:gd name="connsiteY192" fmla="*/ 1500955 h 1849426"/>
                <a:gd name="connsiteX193" fmla="*/ 4253759 w 6386648"/>
                <a:gd name="connsiteY193" fmla="*/ 1482930 h 1849426"/>
                <a:gd name="connsiteX194" fmla="*/ 4271783 w 6386648"/>
                <a:gd name="connsiteY194" fmla="*/ 1464906 h 1849426"/>
                <a:gd name="connsiteX195" fmla="*/ 1105497 w 6386648"/>
                <a:gd name="connsiteY195" fmla="*/ 1464906 h 1849426"/>
                <a:gd name="connsiteX196" fmla="*/ 1123521 w 6386648"/>
                <a:gd name="connsiteY196" fmla="*/ 1482930 h 1849426"/>
                <a:gd name="connsiteX197" fmla="*/ 1105497 w 6386648"/>
                <a:gd name="connsiteY197" fmla="*/ 1500955 h 1849426"/>
                <a:gd name="connsiteX198" fmla="*/ 1087472 w 6386648"/>
                <a:gd name="connsiteY198" fmla="*/ 1482930 h 1849426"/>
                <a:gd name="connsiteX199" fmla="*/ 1105497 w 6386648"/>
                <a:gd name="connsiteY199" fmla="*/ 1464906 h 1849426"/>
                <a:gd name="connsiteX200" fmla="*/ 4602231 w 6386648"/>
                <a:gd name="connsiteY200" fmla="*/ 1452889 h 1849426"/>
                <a:gd name="connsiteX201" fmla="*/ 4620256 w 6386648"/>
                <a:gd name="connsiteY201" fmla="*/ 1470913 h 1849426"/>
                <a:gd name="connsiteX202" fmla="*/ 4602231 w 6386648"/>
                <a:gd name="connsiteY202" fmla="*/ 1488938 h 1849426"/>
                <a:gd name="connsiteX203" fmla="*/ 4584207 w 6386648"/>
                <a:gd name="connsiteY203" fmla="*/ 1470913 h 1849426"/>
                <a:gd name="connsiteX204" fmla="*/ 4602231 w 6386648"/>
                <a:gd name="connsiteY204" fmla="*/ 1452889 h 1849426"/>
                <a:gd name="connsiteX205" fmla="*/ 3875247 w 6386648"/>
                <a:gd name="connsiteY205" fmla="*/ 1452889 h 1849426"/>
                <a:gd name="connsiteX206" fmla="*/ 3893272 w 6386648"/>
                <a:gd name="connsiteY206" fmla="*/ 1470913 h 1849426"/>
                <a:gd name="connsiteX207" fmla="*/ 3875247 w 6386648"/>
                <a:gd name="connsiteY207" fmla="*/ 1488938 h 1849426"/>
                <a:gd name="connsiteX208" fmla="*/ 3857223 w 6386648"/>
                <a:gd name="connsiteY208" fmla="*/ 1470913 h 1849426"/>
                <a:gd name="connsiteX209" fmla="*/ 3875247 w 6386648"/>
                <a:gd name="connsiteY209" fmla="*/ 1452889 h 1849426"/>
                <a:gd name="connsiteX210" fmla="*/ 1706311 w 6386648"/>
                <a:gd name="connsiteY210" fmla="*/ 1452889 h 1849426"/>
                <a:gd name="connsiteX211" fmla="*/ 1724335 w 6386648"/>
                <a:gd name="connsiteY211" fmla="*/ 1470913 h 1849426"/>
                <a:gd name="connsiteX212" fmla="*/ 1706311 w 6386648"/>
                <a:gd name="connsiteY212" fmla="*/ 1488938 h 1849426"/>
                <a:gd name="connsiteX213" fmla="*/ 1688286 w 6386648"/>
                <a:gd name="connsiteY213" fmla="*/ 1470913 h 1849426"/>
                <a:gd name="connsiteX214" fmla="*/ 1706311 w 6386648"/>
                <a:gd name="connsiteY214" fmla="*/ 1452889 h 1849426"/>
                <a:gd name="connsiteX215" fmla="*/ 1411911 w 6386648"/>
                <a:gd name="connsiteY215" fmla="*/ 1452889 h 1849426"/>
                <a:gd name="connsiteX216" fmla="*/ 1429936 w 6386648"/>
                <a:gd name="connsiteY216" fmla="*/ 1470913 h 1849426"/>
                <a:gd name="connsiteX217" fmla="*/ 1411911 w 6386648"/>
                <a:gd name="connsiteY217" fmla="*/ 1488938 h 1849426"/>
                <a:gd name="connsiteX218" fmla="*/ 1393887 w 6386648"/>
                <a:gd name="connsiteY218" fmla="*/ 1470913 h 1849426"/>
                <a:gd name="connsiteX219" fmla="*/ 1411911 w 6386648"/>
                <a:gd name="connsiteY219" fmla="*/ 1452889 h 1849426"/>
                <a:gd name="connsiteX220" fmla="*/ 1249691 w 6386648"/>
                <a:gd name="connsiteY220" fmla="*/ 1452889 h 1849426"/>
                <a:gd name="connsiteX221" fmla="*/ 1267716 w 6386648"/>
                <a:gd name="connsiteY221" fmla="*/ 1470913 h 1849426"/>
                <a:gd name="connsiteX222" fmla="*/ 1249691 w 6386648"/>
                <a:gd name="connsiteY222" fmla="*/ 1488938 h 1849426"/>
                <a:gd name="connsiteX223" fmla="*/ 1231667 w 6386648"/>
                <a:gd name="connsiteY223" fmla="*/ 1470913 h 1849426"/>
                <a:gd name="connsiteX224" fmla="*/ 1249691 w 6386648"/>
                <a:gd name="connsiteY224" fmla="*/ 1452889 h 1849426"/>
                <a:gd name="connsiteX225" fmla="*/ 4764451 w 6386648"/>
                <a:gd name="connsiteY225" fmla="*/ 1446881 h 1849426"/>
                <a:gd name="connsiteX226" fmla="*/ 4782476 w 6386648"/>
                <a:gd name="connsiteY226" fmla="*/ 1464905 h 1849426"/>
                <a:gd name="connsiteX227" fmla="*/ 4764451 w 6386648"/>
                <a:gd name="connsiteY227" fmla="*/ 1482930 h 1849426"/>
                <a:gd name="connsiteX228" fmla="*/ 4746427 w 6386648"/>
                <a:gd name="connsiteY228" fmla="*/ 1464905 h 1849426"/>
                <a:gd name="connsiteX229" fmla="*/ 4764451 w 6386648"/>
                <a:gd name="connsiteY229" fmla="*/ 1446881 h 1849426"/>
                <a:gd name="connsiteX230" fmla="*/ 763032 w 6386648"/>
                <a:gd name="connsiteY230" fmla="*/ 1446881 h 1849426"/>
                <a:gd name="connsiteX231" fmla="*/ 781057 w 6386648"/>
                <a:gd name="connsiteY231" fmla="*/ 1464905 h 1849426"/>
                <a:gd name="connsiteX232" fmla="*/ 763032 w 6386648"/>
                <a:gd name="connsiteY232" fmla="*/ 1482930 h 1849426"/>
                <a:gd name="connsiteX233" fmla="*/ 745008 w 6386648"/>
                <a:gd name="connsiteY233" fmla="*/ 1464905 h 1849426"/>
                <a:gd name="connsiteX234" fmla="*/ 763032 w 6386648"/>
                <a:gd name="connsiteY234" fmla="*/ 1446881 h 1849426"/>
                <a:gd name="connsiteX235" fmla="*/ 3731051 w 6386648"/>
                <a:gd name="connsiteY235" fmla="*/ 1434865 h 1849426"/>
                <a:gd name="connsiteX236" fmla="*/ 3749076 w 6386648"/>
                <a:gd name="connsiteY236" fmla="*/ 1452889 h 1849426"/>
                <a:gd name="connsiteX237" fmla="*/ 3731051 w 6386648"/>
                <a:gd name="connsiteY237" fmla="*/ 1470914 h 1849426"/>
                <a:gd name="connsiteX238" fmla="*/ 3713027 w 6386648"/>
                <a:gd name="connsiteY238" fmla="*/ 1452889 h 1849426"/>
                <a:gd name="connsiteX239" fmla="*/ 3731051 w 6386648"/>
                <a:gd name="connsiteY239" fmla="*/ 1434865 h 1849426"/>
                <a:gd name="connsiteX240" fmla="*/ 3304474 w 6386648"/>
                <a:gd name="connsiteY240" fmla="*/ 1422849 h 1849426"/>
                <a:gd name="connsiteX241" fmla="*/ 3322499 w 6386648"/>
                <a:gd name="connsiteY241" fmla="*/ 1440873 h 1849426"/>
                <a:gd name="connsiteX242" fmla="*/ 3304474 w 6386648"/>
                <a:gd name="connsiteY242" fmla="*/ 1458898 h 1849426"/>
                <a:gd name="connsiteX243" fmla="*/ 3286450 w 6386648"/>
                <a:gd name="connsiteY243" fmla="*/ 1440873 h 1849426"/>
                <a:gd name="connsiteX244" fmla="*/ 3304474 w 6386648"/>
                <a:gd name="connsiteY244" fmla="*/ 1422849 h 1849426"/>
                <a:gd name="connsiteX245" fmla="*/ 4890621 w 6386648"/>
                <a:gd name="connsiteY245" fmla="*/ 1416840 h 1849426"/>
                <a:gd name="connsiteX246" fmla="*/ 4908646 w 6386648"/>
                <a:gd name="connsiteY246" fmla="*/ 1434864 h 1849426"/>
                <a:gd name="connsiteX247" fmla="*/ 4890621 w 6386648"/>
                <a:gd name="connsiteY247" fmla="*/ 1452889 h 1849426"/>
                <a:gd name="connsiteX248" fmla="*/ 4872597 w 6386648"/>
                <a:gd name="connsiteY248" fmla="*/ 1434864 h 1849426"/>
                <a:gd name="connsiteX249" fmla="*/ 4890621 w 6386648"/>
                <a:gd name="connsiteY249" fmla="*/ 1416840 h 1849426"/>
                <a:gd name="connsiteX250" fmla="*/ 3544799 w 6386648"/>
                <a:gd name="connsiteY250" fmla="*/ 1410832 h 1849426"/>
                <a:gd name="connsiteX251" fmla="*/ 3562824 w 6386648"/>
                <a:gd name="connsiteY251" fmla="*/ 1428856 h 1849426"/>
                <a:gd name="connsiteX252" fmla="*/ 3544799 w 6386648"/>
                <a:gd name="connsiteY252" fmla="*/ 1446881 h 1849426"/>
                <a:gd name="connsiteX253" fmla="*/ 3526775 w 6386648"/>
                <a:gd name="connsiteY253" fmla="*/ 1428856 h 1849426"/>
                <a:gd name="connsiteX254" fmla="*/ 3544799 w 6386648"/>
                <a:gd name="connsiteY254" fmla="*/ 1410832 h 1849426"/>
                <a:gd name="connsiteX255" fmla="*/ 4488076 w 6386648"/>
                <a:gd name="connsiteY255" fmla="*/ 1404824 h 1849426"/>
                <a:gd name="connsiteX256" fmla="*/ 4506101 w 6386648"/>
                <a:gd name="connsiteY256" fmla="*/ 1422848 h 1849426"/>
                <a:gd name="connsiteX257" fmla="*/ 4488076 w 6386648"/>
                <a:gd name="connsiteY257" fmla="*/ 1440873 h 1849426"/>
                <a:gd name="connsiteX258" fmla="*/ 4470051 w 6386648"/>
                <a:gd name="connsiteY258" fmla="*/ 1422848 h 1849426"/>
                <a:gd name="connsiteX259" fmla="*/ 4488076 w 6386648"/>
                <a:gd name="connsiteY259" fmla="*/ 1404824 h 1849426"/>
                <a:gd name="connsiteX260" fmla="*/ 5028808 w 6386648"/>
                <a:gd name="connsiteY260" fmla="*/ 1398816 h 1849426"/>
                <a:gd name="connsiteX261" fmla="*/ 5046833 w 6386648"/>
                <a:gd name="connsiteY261" fmla="*/ 1416841 h 1849426"/>
                <a:gd name="connsiteX262" fmla="*/ 5028808 w 6386648"/>
                <a:gd name="connsiteY262" fmla="*/ 1434865 h 1849426"/>
                <a:gd name="connsiteX263" fmla="*/ 5010783 w 6386648"/>
                <a:gd name="connsiteY263" fmla="*/ 1416841 h 1849426"/>
                <a:gd name="connsiteX264" fmla="*/ 5028808 w 6386648"/>
                <a:gd name="connsiteY264" fmla="*/ 1398816 h 1849426"/>
                <a:gd name="connsiteX265" fmla="*/ 4367914 w 6386648"/>
                <a:gd name="connsiteY265" fmla="*/ 1398816 h 1849426"/>
                <a:gd name="connsiteX266" fmla="*/ 4385939 w 6386648"/>
                <a:gd name="connsiteY266" fmla="*/ 1416841 h 1849426"/>
                <a:gd name="connsiteX267" fmla="*/ 4367914 w 6386648"/>
                <a:gd name="connsiteY267" fmla="*/ 1434865 h 1849426"/>
                <a:gd name="connsiteX268" fmla="*/ 4349889 w 6386648"/>
                <a:gd name="connsiteY268" fmla="*/ 1416841 h 1849426"/>
                <a:gd name="connsiteX269" fmla="*/ 4367914 w 6386648"/>
                <a:gd name="connsiteY269" fmla="*/ 1398816 h 1849426"/>
                <a:gd name="connsiteX270" fmla="*/ 4163637 w 6386648"/>
                <a:gd name="connsiteY270" fmla="*/ 1398816 h 1849426"/>
                <a:gd name="connsiteX271" fmla="*/ 4181662 w 6386648"/>
                <a:gd name="connsiteY271" fmla="*/ 1416841 h 1849426"/>
                <a:gd name="connsiteX272" fmla="*/ 4163637 w 6386648"/>
                <a:gd name="connsiteY272" fmla="*/ 1434865 h 1849426"/>
                <a:gd name="connsiteX273" fmla="*/ 4145613 w 6386648"/>
                <a:gd name="connsiteY273" fmla="*/ 1416841 h 1849426"/>
                <a:gd name="connsiteX274" fmla="*/ 4163637 w 6386648"/>
                <a:gd name="connsiteY274" fmla="*/ 1398816 h 1849426"/>
                <a:gd name="connsiteX275" fmla="*/ 672910 w 6386648"/>
                <a:gd name="connsiteY275" fmla="*/ 1398816 h 1849426"/>
                <a:gd name="connsiteX276" fmla="*/ 690935 w 6386648"/>
                <a:gd name="connsiteY276" fmla="*/ 1416841 h 1849426"/>
                <a:gd name="connsiteX277" fmla="*/ 672910 w 6386648"/>
                <a:gd name="connsiteY277" fmla="*/ 1434865 h 1849426"/>
                <a:gd name="connsiteX278" fmla="*/ 654886 w 6386648"/>
                <a:gd name="connsiteY278" fmla="*/ 1416841 h 1849426"/>
                <a:gd name="connsiteX279" fmla="*/ 672910 w 6386648"/>
                <a:gd name="connsiteY279" fmla="*/ 1398816 h 1849426"/>
                <a:gd name="connsiteX280" fmla="*/ 3190319 w 6386648"/>
                <a:gd name="connsiteY280" fmla="*/ 1392808 h 1849426"/>
                <a:gd name="connsiteX281" fmla="*/ 3208344 w 6386648"/>
                <a:gd name="connsiteY281" fmla="*/ 1410832 h 1849426"/>
                <a:gd name="connsiteX282" fmla="*/ 3190319 w 6386648"/>
                <a:gd name="connsiteY282" fmla="*/ 1428857 h 1849426"/>
                <a:gd name="connsiteX283" fmla="*/ 3172295 w 6386648"/>
                <a:gd name="connsiteY283" fmla="*/ 1410832 h 1849426"/>
                <a:gd name="connsiteX284" fmla="*/ 3190319 w 6386648"/>
                <a:gd name="connsiteY284" fmla="*/ 1392808 h 1849426"/>
                <a:gd name="connsiteX285" fmla="*/ 1814456 w 6386648"/>
                <a:gd name="connsiteY285" fmla="*/ 1392808 h 1849426"/>
                <a:gd name="connsiteX286" fmla="*/ 1832481 w 6386648"/>
                <a:gd name="connsiteY286" fmla="*/ 1410832 h 1849426"/>
                <a:gd name="connsiteX287" fmla="*/ 1814456 w 6386648"/>
                <a:gd name="connsiteY287" fmla="*/ 1428857 h 1849426"/>
                <a:gd name="connsiteX288" fmla="*/ 1796432 w 6386648"/>
                <a:gd name="connsiteY288" fmla="*/ 1410832 h 1849426"/>
                <a:gd name="connsiteX289" fmla="*/ 1814456 w 6386648"/>
                <a:gd name="connsiteY289" fmla="*/ 1392808 h 1849426"/>
                <a:gd name="connsiteX290" fmla="*/ 967309 w 6386648"/>
                <a:gd name="connsiteY290" fmla="*/ 1386800 h 1849426"/>
                <a:gd name="connsiteX291" fmla="*/ 985334 w 6386648"/>
                <a:gd name="connsiteY291" fmla="*/ 1404824 h 1849426"/>
                <a:gd name="connsiteX292" fmla="*/ 967309 w 6386648"/>
                <a:gd name="connsiteY292" fmla="*/ 1422849 h 1849426"/>
                <a:gd name="connsiteX293" fmla="*/ 949285 w 6386648"/>
                <a:gd name="connsiteY293" fmla="*/ 1404824 h 1849426"/>
                <a:gd name="connsiteX294" fmla="*/ 967309 w 6386648"/>
                <a:gd name="connsiteY294" fmla="*/ 1386800 h 1849426"/>
                <a:gd name="connsiteX295" fmla="*/ 4049482 w 6386648"/>
                <a:gd name="connsiteY295" fmla="*/ 1374784 h 1849426"/>
                <a:gd name="connsiteX296" fmla="*/ 4067507 w 6386648"/>
                <a:gd name="connsiteY296" fmla="*/ 1392808 h 1849426"/>
                <a:gd name="connsiteX297" fmla="*/ 4049482 w 6386648"/>
                <a:gd name="connsiteY297" fmla="*/ 1410833 h 1849426"/>
                <a:gd name="connsiteX298" fmla="*/ 4031458 w 6386648"/>
                <a:gd name="connsiteY298" fmla="*/ 1392808 h 1849426"/>
                <a:gd name="connsiteX299" fmla="*/ 4049482 w 6386648"/>
                <a:gd name="connsiteY299" fmla="*/ 1374784 h 1849426"/>
                <a:gd name="connsiteX300" fmla="*/ 4674329 w 6386648"/>
                <a:gd name="connsiteY300" fmla="*/ 1368775 h 1849426"/>
                <a:gd name="connsiteX301" fmla="*/ 4692354 w 6386648"/>
                <a:gd name="connsiteY301" fmla="*/ 1386800 h 1849426"/>
                <a:gd name="connsiteX302" fmla="*/ 4674329 w 6386648"/>
                <a:gd name="connsiteY302" fmla="*/ 1404824 h 1849426"/>
                <a:gd name="connsiteX303" fmla="*/ 4656305 w 6386648"/>
                <a:gd name="connsiteY303" fmla="*/ 1386800 h 1849426"/>
                <a:gd name="connsiteX304" fmla="*/ 4674329 w 6386648"/>
                <a:gd name="connsiteY304" fmla="*/ 1368775 h 1849426"/>
                <a:gd name="connsiteX305" fmla="*/ 1526067 w 6386648"/>
                <a:gd name="connsiteY305" fmla="*/ 1368775 h 1849426"/>
                <a:gd name="connsiteX306" fmla="*/ 1544091 w 6386648"/>
                <a:gd name="connsiteY306" fmla="*/ 1386800 h 1849426"/>
                <a:gd name="connsiteX307" fmla="*/ 1526067 w 6386648"/>
                <a:gd name="connsiteY307" fmla="*/ 1404824 h 1849426"/>
                <a:gd name="connsiteX308" fmla="*/ 1508042 w 6386648"/>
                <a:gd name="connsiteY308" fmla="*/ 1386800 h 1849426"/>
                <a:gd name="connsiteX309" fmla="*/ 1526067 w 6386648"/>
                <a:gd name="connsiteY309" fmla="*/ 1368775 h 1849426"/>
                <a:gd name="connsiteX310" fmla="*/ 1369854 w 6386648"/>
                <a:gd name="connsiteY310" fmla="*/ 1368775 h 1849426"/>
                <a:gd name="connsiteX311" fmla="*/ 1387879 w 6386648"/>
                <a:gd name="connsiteY311" fmla="*/ 1386800 h 1849426"/>
                <a:gd name="connsiteX312" fmla="*/ 1369854 w 6386648"/>
                <a:gd name="connsiteY312" fmla="*/ 1404824 h 1849426"/>
                <a:gd name="connsiteX313" fmla="*/ 1351830 w 6386648"/>
                <a:gd name="connsiteY313" fmla="*/ 1386800 h 1849426"/>
                <a:gd name="connsiteX314" fmla="*/ 1369854 w 6386648"/>
                <a:gd name="connsiteY314" fmla="*/ 1368775 h 1849426"/>
                <a:gd name="connsiteX315" fmla="*/ 3418628 w 6386648"/>
                <a:gd name="connsiteY315" fmla="*/ 1362767 h 1849426"/>
                <a:gd name="connsiteX316" fmla="*/ 3436653 w 6386648"/>
                <a:gd name="connsiteY316" fmla="*/ 1380791 h 1849426"/>
                <a:gd name="connsiteX317" fmla="*/ 3418628 w 6386648"/>
                <a:gd name="connsiteY317" fmla="*/ 1398816 h 1849426"/>
                <a:gd name="connsiteX318" fmla="*/ 3400604 w 6386648"/>
                <a:gd name="connsiteY318" fmla="*/ 1380791 h 1849426"/>
                <a:gd name="connsiteX319" fmla="*/ 3418628 w 6386648"/>
                <a:gd name="connsiteY319" fmla="*/ 1362767 h 1849426"/>
                <a:gd name="connsiteX320" fmla="*/ 1147553 w 6386648"/>
                <a:gd name="connsiteY320" fmla="*/ 1362767 h 1849426"/>
                <a:gd name="connsiteX321" fmla="*/ 1165578 w 6386648"/>
                <a:gd name="connsiteY321" fmla="*/ 1380791 h 1849426"/>
                <a:gd name="connsiteX322" fmla="*/ 1147553 w 6386648"/>
                <a:gd name="connsiteY322" fmla="*/ 1398816 h 1849426"/>
                <a:gd name="connsiteX323" fmla="*/ 1129529 w 6386648"/>
                <a:gd name="connsiteY323" fmla="*/ 1380791 h 1849426"/>
                <a:gd name="connsiteX324" fmla="*/ 1147553 w 6386648"/>
                <a:gd name="connsiteY324" fmla="*/ 1362767 h 1849426"/>
                <a:gd name="connsiteX325" fmla="*/ 3646937 w 6386648"/>
                <a:gd name="connsiteY325" fmla="*/ 1356759 h 1849426"/>
                <a:gd name="connsiteX326" fmla="*/ 3664962 w 6386648"/>
                <a:gd name="connsiteY326" fmla="*/ 1374783 h 1849426"/>
                <a:gd name="connsiteX327" fmla="*/ 3646937 w 6386648"/>
                <a:gd name="connsiteY327" fmla="*/ 1392808 h 1849426"/>
                <a:gd name="connsiteX328" fmla="*/ 3628912 w 6386648"/>
                <a:gd name="connsiteY328" fmla="*/ 1374783 h 1849426"/>
                <a:gd name="connsiteX329" fmla="*/ 3646937 w 6386648"/>
                <a:gd name="connsiteY329" fmla="*/ 1356759 h 1849426"/>
                <a:gd name="connsiteX330" fmla="*/ 1946636 w 6386648"/>
                <a:gd name="connsiteY330" fmla="*/ 1356759 h 1849426"/>
                <a:gd name="connsiteX331" fmla="*/ 1964660 w 6386648"/>
                <a:gd name="connsiteY331" fmla="*/ 1374783 h 1849426"/>
                <a:gd name="connsiteX332" fmla="*/ 1946636 w 6386648"/>
                <a:gd name="connsiteY332" fmla="*/ 1392808 h 1849426"/>
                <a:gd name="connsiteX333" fmla="*/ 1928611 w 6386648"/>
                <a:gd name="connsiteY333" fmla="*/ 1374783 h 1849426"/>
                <a:gd name="connsiteX334" fmla="*/ 1946636 w 6386648"/>
                <a:gd name="connsiteY334" fmla="*/ 1356759 h 1849426"/>
                <a:gd name="connsiteX335" fmla="*/ 1658245 w 6386648"/>
                <a:gd name="connsiteY335" fmla="*/ 1350751 h 1849426"/>
                <a:gd name="connsiteX336" fmla="*/ 1676270 w 6386648"/>
                <a:gd name="connsiteY336" fmla="*/ 1368775 h 1849426"/>
                <a:gd name="connsiteX337" fmla="*/ 1658245 w 6386648"/>
                <a:gd name="connsiteY337" fmla="*/ 1386800 h 1849426"/>
                <a:gd name="connsiteX338" fmla="*/ 1640221 w 6386648"/>
                <a:gd name="connsiteY338" fmla="*/ 1368775 h 1849426"/>
                <a:gd name="connsiteX339" fmla="*/ 1658245 w 6386648"/>
                <a:gd name="connsiteY339" fmla="*/ 1350751 h 1849426"/>
                <a:gd name="connsiteX340" fmla="*/ 3929320 w 6386648"/>
                <a:gd name="connsiteY340" fmla="*/ 1344743 h 1849426"/>
                <a:gd name="connsiteX341" fmla="*/ 3947345 w 6386648"/>
                <a:gd name="connsiteY341" fmla="*/ 1362767 h 1849426"/>
                <a:gd name="connsiteX342" fmla="*/ 3929320 w 6386648"/>
                <a:gd name="connsiteY342" fmla="*/ 1380792 h 1849426"/>
                <a:gd name="connsiteX343" fmla="*/ 3911296 w 6386648"/>
                <a:gd name="connsiteY343" fmla="*/ 1362767 h 1849426"/>
                <a:gd name="connsiteX344" fmla="*/ 3929320 w 6386648"/>
                <a:gd name="connsiteY344" fmla="*/ 1344743 h 1849426"/>
                <a:gd name="connsiteX345" fmla="*/ 3088181 w 6386648"/>
                <a:gd name="connsiteY345" fmla="*/ 1344743 h 1849426"/>
                <a:gd name="connsiteX346" fmla="*/ 3106206 w 6386648"/>
                <a:gd name="connsiteY346" fmla="*/ 1362767 h 1849426"/>
                <a:gd name="connsiteX347" fmla="*/ 3088181 w 6386648"/>
                <a:gd name="connsiteY347" fmla="*/ 1380792 h 1849426"/>
                <a:gd name="connsiteX348" fmla="*/ 3070157 w 6386648"/>
                <a:gd name="connsiteY348" fmla="*/ 1362767 h 1849426"/>
                <a:gd name="connsiteX349" fmla="*/ 3088181 w 6386648"/>
                <a:gd name="connsiteY349" fmla="*/ 1344743 h 1849426"/>
                <a:gd name="connsiteX350" fmla="*/ 853154 w 6386648"/>
                <a:gd name="connsiteY350" fmla="*/ 1344743 h 1849426"/>
                <a:gd name="connsiteX351" fmla="*/ 871179 w 6386648"/>
                <a:gd name="connsiteY351" fmla="*/ 1362767 h 1849426"/>
                <a:gd name="connsiteX352" fmla="*/ 853154 w 6386648"/>
                <a:gd name="connsiteY352" fmla="*/ 1380792 h 1849426"/>
                <a:gd name="connsiteX353" fmla="*/ 835130 w 6386648"/>
                <a:gd name="connsiteY353" fmla="*/ 1362767 h 1849426"/>
                <a:gd name="connsiteX354" fmla="*/ 853154 w 6386648"/>
                <a:gd name="connsiteY354" fmla="*/ 1344743 h 1849426"/>
                <a:gd name="connsiteX355" fmla="*/ 4283800 w 6386648"/>
                <a:gd name="connsiteY355" fmla="*/ 1326718 h 1849426"/>
                <a:gd name="connsiteX356" fmla="*/ 4301825 w 6386648"/>
                <a:gd name="connsiteY356" fmla="*/ 1344742 h 1849426"/>
                <a:gd name="connsiteX357" fmla="*/ 4283800 w 6386648"/>
                <a:gd name="connsiteY357" fmla="*/ 1362767 h 1849426"/>
                <a:gd name="connsiteX358" fmla="*/ 4265776 w 6386648"/>
                <a:gd name="connsiteY358" fmla="*/ 1344742 h 1849426"/>
                <a:gd name="connsiteX359" fmla="*/ 4283800 w 6386648"/>
                <a:gd name="connsiteY359" fmla="*/ 1326718 h 1849426"/>
                <a:gd name="connsiteX360" fmla="*/ 3815165 w 6386648"/>
                <a:gd name="connsiteY360" fmla="*/ 1326718 h 1849426"/>
                <a:gd name="connsiteX361" fmla="*/ 3833190 w 6386648"/>
                <a:gd name="connsiteY361" fmla="*/ 1344742 h 1849426"/>
                <a:gd name="connsiteX362" fmla="*/ 3815165 w 6386648"/>
                <a:gd name="connsiteY362" fmla="*/ 1362767 h 1849426"/>
                <a:gd name="connsiteX363" fmla="*/ 3797141 w 6386648"/>
                <a:gd name="connsiteY363" fmla="*/ 1344742 h 1849426"/>
                <a:gd name="connsiteX364" fmla="*/ 3815165 w 6386648"/>
                <a:gd name="connsiteY364" fmla="*/ 1326718 h 1849426"/>
                <a:gd name="connsiteX365" fmla="*/ 2980034 w 6386648"/>
                <a:gd name="connsiteY365" fmla="*/ 1326718 h 1849426"/>
                <a:gd name="connsiteX366" fmla="*/ 2998059 w 6386648"/>
                <a:gd name="connsiteY366" fmla="*/ 1344742 h 1849426"/>
                <a:gd name="connsiteX367" fmla="*/ 2980034 w 6386648"/>
                <a:gd name="connsiteY367" fmla="*/ 1362767 h 1849426"/>
                <a:gd name="connsiteX368" fmla="*/ 2962010 w 6386648"/>
                <a:gd name="connsiteY368" fmla="*/ 1344742 h 1849426"/>
                <a:gd name="connsiteX369" fmla="*/ 2980034 w 6386648"/>
                <a:gd name="connsiteY369" fmla="*/ 1326718 h 1849426"/>
                <a:gd name="connsiteX370" fmla="*/ 594806 w 6386648"/>
                <a:gd name="connsiteY370" fmla="*/ 1326718 h 1849426"/>
                <a:gd name="connsiteX371" fmla="*/ 612830 w 6386648"/>
                <a:gd name="connsiteY371" fmla="*/ 1344742 h 1849426"/>
                <a:gd name="connsiteX372" fmla="*/ 594806 w 6386648"/>
                <a:gd name="connsiteY372" fmla="*/ 1362767 h 1849426"/>
                <a:gd name="connsiteX373" fmla="*/ 576781 w 6386648"/>
                <a:gd name="connsiteY373" fmla="*/ 1344742 h 1849426"/>
                <a:gd name="connsiteX374" fmla="*/ 594806 w 6386648"/>
                <a:gd name="connsiteY374" fmla="*/ 1326718 h 1849426"/>
                <a:gd name="connsiteX375" fmla="*/ 4836548 w 6386648"/>
                <a:gd name="connsiteY375" fmla="*/ 1314702 h 1849426"/>
                <a:gd name="connsiteX376" fmla="*/ 4854573 w 6386648"/>
                <a:gd name="connsiteY376" fmla="*/ 1332726 h 1849426"/>
                <a:gd name="connsiteX377" fmla="*/ 4836548 w 6386648"/>
                <a:gd name="connsiteY377" fmla="*/ 1350751 h 1849426"/>
                <a:gd name="connsiteX378" fmla="*/ 4818524 w 6386648"/>
                <a:gd name="connsiteY378" fmla="*/ 1332726 h 1849426"/>
                <a:gd name="connsiteX379" fmla="*/ 4836548 w 6386648"/>
                <a:gd name="connsiteY379" fmla="*/ 1314702 h 1849426"/>
                <a:gd name="connsiteX380" fmla="*/ 4980743 w 6386648"/>
                <a:gd name="connsiteY380" fmla="*/ 1308694 h 1849426"/>
                <a:gd name="connsiteX381" fmla="*/ 4998768 w 6386648"/>
                <a:gd name="connsiteY381" fmla="*/ 1326719 h 1849426"/>
                <a:gd name="connsiteX382" fmla="*/ 4980743 w 6386648"/>
                <a:gd name="connsiteY382" fmla="*/ 1344743 h 1849426"/>
                <a:gd name="connsiteX383" fmla="*/ 4962719 w 6386648"/>
                <a:gd name="connsiteY383" fmla="*/ 1326719 h 1849426"/>
                <a:gd name="connsiteX384" fmla="*/ 4980743 w 6386648"/>
                <a:gd name="connsiteY384" fmla="*/ 1308694 h 1849426"/>
                <a:gd name="connsiteX385" fmla="*/ 2871888 w 6386648"/>
                <a:gd name="connsiteY385" fmla="*/ 1302686 h 1849426"/>
                <a:gd name="connsiteX386" fmla="*/ 2889913 w 6386648"/>
                <a:gd name="connsiteY386" fmla="*/ 1320710 h 1849426"/>
                <a:gd name="connsiteX387" fmla="*/ 2871888 w 6386648"/>
                <a:gd name="connsiteY387" fmla="*/ 1338735 h 1849426"/>
                <a:gd name="connsiteX388" fmla="*/ 2853864 w 6386648"/>
                <a:gd name="connsiteY388" fmla="*/ 1320710 h 1849426"/>
                <a:gd name="connsiteX389" fmla="*/ 2871888 w 6386648"/>
                <a:gd name="connsiteY389" fmla="*/ 1302686 h 1849426"/>
                <a:gd name="connsiteX390" fmla="*/ 2102847 w 6386648"/>
                <a:gd name="connsiteY390" fmla="*/ 1302686 h 1849426"/>
                <a:gd name="connsiteX391" fmla="*/ 2120872 w 6386648"/>
                <a:gd name="connsiteY391" fmla="*/ 1320710 h 1849426"/>
                <a:gd name="connsiteX392" fmla="*/ 2102847 w 6386648"/>
                <a:gd name="connsiteY392" fmla="*/ 1338735 h 1849426"/>
                <a:gd name="connsiteX393" fmla="*/ 2084823 w 6386648"/>
                <a:gd name="connsiteY393" fmla="*/ 1320710 h 1849426"/>
                <a:gd name="connsiteX394" fmla="*/ 2102847 w 6386648"/>
                <a:gd name="connsiteY394" fmla="*/ 1302686 h 1849426"/>
                <a:gd name="connsiteX395" fmla="*/ 1273724 w 6386648"/>
                <a:gd name="connsiteY395" fmla="*/ 1302686 h 1849426"/>
                <a:gd name="connsiteX396" fmla="*/ 1291749 w 6386648"/>
                <a:gd name="connsiteY396" fmla="*/ 1320710 h 1849426"/>
                <a:gd name="connsiteX397" fmla="*/ 1273724 w 6386648"/>
                <a:gd name="connsiteY397" fmla="*/ 1338735 h 1849426"/>
                <a:gd name="connsiteX398" fmla="*/ 1255700 w 6386648"/>
                <a:gd name="connsiteY398" fmla="*/ 1320710 h 1849426"/>
                <a:gd name="connsiteX399" fmla="*/ 1273724 w 6386648"/>
                <a:gd name="connsiteY399" fmla="*/ 1302686 h 1849426"/>
                <a:gd name="connsiteX400" fmla="*/ 1033398 w 6386648"/>
                <a:gd name="connsiteY400" fmla="*/ 1302686 h 1849426"/>
                <a:gd name="connsiteX401" fmla="*/ 1051423 w 6386648"/>
                <a:gd name="connsiteY401" fmla="*/ 1320710 h 1849426"/>
                <a:gd name="connsiteX402" fmla="*/ 1033398 w 6386648"/>
                <a:gd name="connsiteY402" fmla="*/ 1338735 h 1849426"/>
                <a:gd name="connsiteX403" fmla="*/ 1015374 w 6386648"/>
                <a:gd name="connsiteY403" fmla="*/ 1320710 h 1849426"/>
                <a:gd name="connsiteX404" fmla="*/ 1033398 w 6386648"/>
                <a:gd name="connsiteY404" fmla="*/ 1302686 h 1849426"/>
                <a:gd name="connsiteX405" fmla="*/ 4548158 w 6386648"/>
                <a:gd name="connsiteY405" fmla="*/ 1296678 h 1849426"/>
                <a:gd name="connsiteX406" fmla="*/ 4566183 w 6386648"/>
                <a:gd name="connsiteY406" fmla="*/ 1314702 h 1849426"/>
                <a:gd name="connsiteX407" fmla="*/ 4548158 w 6386648"/>
                <a:gd name="connsiteY407" fmla="*/ 1332727 h 1849426"/>
                <a:gd name="connsiteX408" fmla="*/ 4530133 w 6386648"/>
                <a:gd name="connsiteY408" fmla="*/ 1314702 h 1849426"/>
                <a:gd name="connsiteX409" fmla="*/ 4548158 w 6386648"/>
                <a:gd name="connsiteY409" fmla="*/ 1296678 h 1849426"/>
                <a:gd name="connsiteX410" fmla="*/ 3520767 w 6386648"/>
                <a:gd name="connsiteY410" fmla="*/ 1290670 h 1849426"/>
                <a:gd name="connsiteX411" fmla="*/ 3538792 w 6386648"/>
                <a:gd name="connsiteY411" fmla="*/ 1308694 h 1849426"/>
                <a:gd name="connsiteX412" fmla="*/ 3520767 w 6386648"/>
                <a:gd name="connsiteY412" fmla="*/ 1326719 h 1849426"/>
                <a:gd name="connsiteX413" fmla="*/ 3502743 w 6386648"/>
                <a:gd name="connsiteY413" fmla="*/ 1308694 h 1849426"/>
                <a:gd name="connsiteX414" fmla="*/ 3520767 w 6386648"/>
                <a:gd name="connsiteY414" fmla="*/ 1290670 h 1849426"/>
                <a:gd name="connsiteX415" fmla="*/ 3244392 w 6386648"/>
                <a:gd name="connsiteY415" fmla="*/ 1290670 h 1849426"/>
                <a:gd name="connsiteX416" fmla="*/ 3262417 w 6386648"/>
                <a:gd name="connsiteY416" fmla="*/ 1308694 h 1849426"/>
                <a:gd name="connsiteX417" fmla="*/ 3244392 w 6386648"/>
                <a:gd name="connsiteY417" fmla="*/ 1326719 h 1849426"/>
                <a:gd name="connsiteX418" fmla="*/ 3226368 w 6386648"/>
                <a:gd name="connsiteY418" fmla="*/ 1308694 h 1849426"/>
                <a:gd name="connsiteX419" fmla="*/ 3244392 w 6386648"/>
                <a:gd name="connsiteY419" fmla="*/ 1290670 h 1849426"/>
                <a:gd name="connsiteX420" fmla="*/ 757024 w 6386648"/>
                <a:gd name="connsiteY420" fmla="*/ 1290670 h 1849426"/>
                <a:gd name="connsiteX421" fmla="*/ 775049 w 6386648"/>
                <a:gd name="connsiteY421" fmla="*/ 1308694 h 1849426"/>
                <a:gd name="connsiteX422" fmla="*/ 757024 w 6386648"/>
                <a:gd name="connsiteY422" fmla="*/ 1326719 h 1849426"/>
                <a:gd name="connsiteX423" fmla="*/ 739000 w 6386648"/>
                <a:gd name="connsiteY423" fmla="*/ 1308694 h 1849426"/>
                <a:gd name="connsiteX424" fmla="*/ 757024 w 6386648"/>
                <a:gd name="connsiteY424" fmla="*/ 1290670 h 1849426"/>
                <a:gd name="connsiteX425" fmla="*/ 4427995 w 6386648"/>
                <a:gd name="connsiteY425" fmla="*/ 1284661 h 1849426"/>
                <a:gd name="connsiteX426" fmla="*/ 4446020 w 6386648"/>
                <a:gd name="connsiteY426" fmla="*/ 1302685 h 1849426"/>
                <a:gd name="connsiteX427" fmla="*/ 4427995 w 6386648"/>
                <a:gd name="connsiteY427" fmla="*/ 1320710 h 1849426"/>
                <a:gd name="connsiteX428" fmla="*/ 4409970 w 6386648"/>
                <a:gd name="connsiteY428" fmla="*/ 1302685 h 1849426"/>
                <a:gd name="connsiteX429" fmla="*/ 4427995 w 6386648"/>
                <a:gd name="connsiteY429" fmla="*/ 1284661 h 1849426"/>
                <a:gd name="connsiteX430" fmla="*/ 2763741 w 6386648"/>
                <a:gd name="connsiteY430" fmla="*/ 1278653 h 1849426"/>
                <a:gd name="connsiteX431" fmla="*/ 2781766 w 6386648"/>
                <a:gd name="connsiteY431" fmla="*/ 1296678 h 1849426"/>
                <a:gd name="connsiteX432" fmla="*/ 2763741 w 6386648"/>
                <a:gd name="connsiteY432" fmla="*/ 1314702 h 1849426"/>
                <a:gd name="connsiteX433" fmla="*/ 2745717 w 6386648"/>
                <a:gd name="connsiteY433" fmla="*/ 1296678 h 1849426"/>
                <a:gd name="connsiteX434" fmla="*/ 2763741 w 6386648"/>
                <a:gd name="connsiteY434" fmla="*/ 1278653 h 1849426"/>
                <a:gd name="connsiteX435" fmla="*/ 2217002 w 6386648"/>
                <a:gd name="connsiteY435" fmla="*/ 1272645 h 1849426"/>
                <a:gd name="connsiteX436" fmla="*/ 2235026 w 6386648"/>
                <a:gd name="connsiteY436" fmla="*/ 1290669 h 1849426"/>
                <a:gd name="connsiteX437" fmla="*/ 2217002 w 6386648"/>
                <a:gd name="connsiteY437" fmla="*/ 1308694 h 1849426"/>
                <a:gd name="connsiteX438" fmla="*/ 2198977 w 6386648"/>
                <a:gd name="connsiteY438" fmla="*/ 1290669 h 1849426"/>
                <a:gd name="connsiteX439" fmla="*/ 2217002 w 6386648"/>
                <a:gd name="connsiteY439" fmla="*/ 1272645 h 1849426"/>
                <a:gd name="connsiteX440" fmla="*/ 1874537 w 6386648"/>
                <a:gd name="connsiteY440" fmla="*/ 1272645 h 1849426"/>
                <a:gd name="connsiteX441" fmla="*/ 1892562 w 6386648"/>
                <a:gd name="connsiteY441" fmla="*/ 1290669 h 1849426"/>
                <a:gd name="connsiteX442" fmla="*/ 1874537 w 6386648"/>
                <a:gd name="connsiteY442" fmla="*/ 1308694 h 1849426"/>
                <a:gd name="connsiteX443" fmla="*/ 1856513 w 6386648"/>
                <a:gd name="connsiteY443" fmla="*/ 1290669 h 1849426"/>
                <a:gd name="connsiteX444" fmla="*/ 1874537 w 6386648"/>
                <a:gd name="connsiteY444" fmla="*/ 1272645 h 1849426"/>
                <a:gd name="connsiteX445" fmla="*/ 3376571 w 6386648"/>
                <a:gd name="connsiteY445" fmla="*/ 1266637 h 1849426"/>
                <a:gd name="connsiteX446" fmla="*/ 3394596 w 6386648"/>
                <a:gd name="connsiteY446" fmla="*/ 1284661 h 1849426"/>
                <a:gd name="connsiteX447" fmla="*/ 3376571 w 6386648"/>
                <a:gd name="connsiteY447" fmla="*/ 1302686 h 1849426"/>
                <a:gd name="connsiteX448" fmla="*/ 3358546 w 6386648"/>
                <a:gd name="connsiteY448" fmla="*/ 1284661 h 1849426"/>
                <a:gd name="connsiteX449" fmla="*/ 3376571 w 6386648"/>
                <a:gd name="connsiteY449" fmla="*/ 1266637 h 1849426"/>
                <a:gd name="connsiteX450" fmla="*/ 2643579 w 6386648"/>
                <a:gd name="connsiteY450" fmla="*/ 1266637 h 1849426"/>
                <a:gd name="connsiteX451" fmla="*/ 2661604 w 6386648"/>
                <a:gd name="connsiteY451" fmla="*/ 1284661 h 1849426"/>
                <a:gd name="connsiteX452" fmla="*/ 2643579 w 6386648"/>
                <a:gd name="connsiteY452" fmla="*/ 1302686 h 1849426"/>
                <a:gd name="connsiteX453" fmla="*/ 2625555 w 6386648"/>
                <a:gd name="connsiteY453" fmla="*/ 1284661 h 1849426"/>
                <a:gd name="connsiteX454" fmla="*/ 2643579 w 6386648"/>
                <a:gd name="connsiteY454" fmla="*/ 1266637 h 1849426"/>
                <a:gd name="connsiteX455" fmla="*/ 1754375 w 6386648"/>
                <a:gd name="connsiteY455" fmla="*/ 1266637 h 1849426"/>
                <a:gd name="connsiteX456" fmla="*/ 1772400 w 6386648"/>
                <a:gd name="connsiteY456" fmla="*/ 1284661 h 1849426"/>
                <a:gd name="connsiteX457" fmla="*/ 1754375 w 6386648"/>
                <a:gd name="connsiteY457" fmla="*/ 1302686 h 1849426"/>
                <a:gd name="connsiteX458" fmla="*/ 1736351 w 6386648"/>
                <a:gd name="connsiteY458" fmla="*/ 1284661 h 1849426"/>
                <a:gd name="connsiteX459" fmla="*/ 1754375 w 6386648"/>
                <a:gd name="connsiteY459" fmla="*/ 1266637 h 1849426"/>
                <a:gd name="connsiteX460" fmla="*/ 4740418 w 6386648"/>
                <a:gd name="connsiteY460" fmla="*/ 1260629 h 1849426"/>
                <a:gd name="connsiteX461" fmla="*/ 4758443 w 6386648"/>
                <a:gd name="connsiteY461" fmla="*/ 1278653 h 1849426"/>
                <a:gd name="connsiteX462" fmla="*/ 4740418 w 6386648"/>
                <a:gd name="connsiteY462" fmla="*/ 1296678 h 1849426"/>
                <a:gd name="connsiteX463" fmla="*/ 4722394 w 6386648"/>
                <a:gd name="connsiteY463" fmla="*/ 1278653 h 1849426"/>
                <a:gd name="connsiteX464" fmla="*/ 4740418 w 6386648"/>
                <a:gd name="connsiteY464" fmla="*/ 1260629 h 1849426"/>
                <a:gd name="connsiteX465" fmla="*/ 4103556 w 6386648"/>
                <a:gd name="connsiteY465" fmla="*/ 1260629 h 1849426"/>
                <a:gd name="connsiteX466" fmla="*/ 4121581 w 6386648"/>
                <a:gd name="connsiteY466" fmla="*/ 1278653 h 1849426"/>
                <a:gd name="connsiteX467" fmla="*/ 4103556 w 6386648"/>
                <a:gd name="connsiteY467" fmla="*/ 1296678 h 1849426"/>
                <a:gd name="connsiteX468" fmla="*/ 4085532 w 6386648"/>
                <a:gd name="connsiteY468" fmla="*/ 1278653 h 1849426"/>
                <a:gd name="connsiteX469" fmla="*/ 4103556 w 6386648"/>
                <a:gd name="connsiteY469" fmla="*/ 1260629 h 1849426"/>
                <a:gd name="connsiteX470" fmla="*/ 3725043 w 6386648"/>
                <a:gd name="connsiteY470" fmla="*/ 1260629 h 1849426"/>
                <a:gd name="connsiteX471" fmla="*/ 3743068 w 6386648"/>
                <a:gd name="connsiteY471" fmla="*/ 1278653 h 1849426"/>
                <a:gd name="connsiteX472" fmla="*/ 3725043 w 6386648"/>
                <a:gd name="connsiteY472" fmla="*/ 1296678 h 1849426"/>
                <a:gd name="connsiteX473" fmla="*/ 3707019 w 6386648"/>
                <a:gd name="connsiteY473" fmla="*/ 1278653 h 1849426"/>
                <a:gd name="connsiteX474" fmla="*/ 3725043 w 6386648"/>
                <a:gd name="connsiteY474" fmla="*/ 1260629 h 1849426"/>
                <a:gd name="connsiteX475" fmla="*/ 1405904 w 6386648"/>
                <a:gd name="connsiteY475" fmla="*/ 1260629 h 1849426"/>
                <a:gd name="connsiteX476" fmla="*/ 1423928 w 6386648"/>
                <a:gd name="connsiteY476" fmla="*/ 1278653 h 1849426"/>
                <a:gd name="connsiteX477" fmla="*/ 1405904 w 6386648"/>
                <a:gd name="connsiteY477" fmla="*/ 1296678 h 1849426"/>
                <a:gd name="connsiteX478" fmla="*/ 1387879 w 6386648"/>
                <a:gd name="connsiteY478" fmla="*/ 1278653 h 1849426"/>
                <a:gd name="connsiteX479" fmla="*/ 1405904 w 6386648"/>
                <a:gd name="connsiteY479" fmla="*/ 1260629 h 1849426"/>
                <a:gd name="connsiteX480" fmla="*/ 492666 w 6386648"/>
                <a:gd name="connsiteY480" fmla="*/ 1260629 h 1849426"/>
                <a:gd name="connsiteX481" fmla="*/ 510691 w 6386648"/>
                <a:gd name="connsiteY481" fmla="*/ 1278653 h 1849426"/>
                <a:gd name="connsiteX482" fmla="*/ 492666 w 6386648"/>
                <a:gd name="connsiteY482" fmla="*/ 1296678 h 1849426"/>
                <a:gd name="connsiteX483" fmla="*/ 474642 w 6386648"/>
                <a:gd name="connsiteY483" fmla="*/ 1278653 h 1849426"/>
                <a:gd name="connsiteX484" fmla="*/ 492666 w 6386648"/>
                <a:gd name="connsiteY484" fmla="*/ 1260629 h 1849426"/>
                <a:gd name="connsiteX485" fmla="*/ 4229726 w 6386648"/>
                <a:gd name="connsiteY485" fmla="*/ 1248613 h 1849426"/>
                <a:gd name="connsiteX486" fmla="*/ 4247751 w 6386648"/>
                <a:gd name="connsiteY486" fmla="*/ 1266638 h 1849426"/>
                <a:gd name="connsiteX487" fmla="*/ 4229726 w 6386648"/>
                <a:gd name="connsiteY487" fmla="*/ 1284662 h 1849426"/>
                <a:gd name="connsiteX488" fmla="*/ 4211702 w 6386648"/>
                <a:gd name="connsiteY488" fmla="*/ 1266638 h 1849426"/>
                <a:gd name="connsiteX489" fmla="*/ 4229726 w 6386648"/>
                <a:gd name="connsiteY489" fmla="*/ 1248613 h 1849426"/>
                <a:gd name="connsiteX490" fmla="*/ 2439302 w 6386648"/>
                <a:gd name="connsiteY490" fmla="*/ 1248613 h 1849426"/>
                <a:gd name="connsiteX491" fmla="*/ 2457327 w 6386648"/>
                <a:gd name="connsiteY491" fmla="*/ 1266638 h 1849426"/>
                <a:gd name="connsiteX492" fmla="*/ 2439302 w 6386648"/>
                <a:gd name="connsiteY492" fmla="*/ 1284662 h 1849426"/>
                <a:gd name="connsiteX493" fmla="*/ 2421278 w 6386648"/>
                <a:gd name="connsiteY493" fmla="*/ 1266638 h 1849426"/>
                <a:gd name="connsiteX494" fmla="*/ 2439302 w 6386648"/>
                <a:gd name="connsiteY494" fmla="*/ 1248613 h 1849426"/>
                <a:gd name="connsiteX495" fmla="*/ 2337165 w 6386648"/>
                <a:gd name="connsiteY495" fmla="*/ 1248613 h 1849426"/>
                <a:gd name="connsiteX496" fmla="*/ 2355189 w 6386648"/>
                <a:gd name="connsiteY496" fmla="*/ 1266638 h 1849426"/>
                <a:gd name="connsiteX497" fmla="*/ 2337165 w 6386648"/>
                <a:gd name="connsiteY497" fmla="*/ 1284662 h 1849426"/>
                <a:gd name="connsiteX498" fmla="*/ 2319140 w 6386648"/>
                <a:gd name="connsiteY498" fmla="*/ 1266638 h 1849426"/>
                <a:gd name="connsiteX499" fmla="*/ 2337165 w 6386648"/>
                <a:gd name="connsiteY499" fmla="*/ 1248613 h 1849426"/>
                <a:gd name="connsiteX500" fmla="*/ 2012725 w 6386648"/>
                <a:gd name="connsiteY500" fmla="*/ 1248613 h 1849426"/>
                <a:gd name="connsiteX501" fmla="*/ 2030750 w 6386648"/>
                <a:gd name="connsiteY501" fmla="*/ 1266638 h 1849426"/>
                <a:gd name="connsiteX502" fmla="*/ 2012725 w 6386648"/>
                <a:gd name="connsiteY502" fmla="*/ 1284662 h 1849426"/>
                <a:gd name="connsiteX503" fmla="*/ 1994701 w 6386648"/>
                <a:gd name="connsiteY503" fmla="*/ 1266638 h 1849426"/>
                <a:gd name="connsiteX504" fmla="*/ 2012725 w 6386648"/>
                <a:gd name="connsiteY504" fmla="*/ 1248613 h 1849426"/>
                <a:gd name="connsiteX505" fmla="*/ 1165578 w 6386648"/>
                <a:gd name="connsiteY505" fmla="*/ 1248613 h 1849426"/>
                <a:gd name="connsiteX506" fmla="*/ 1183602 w 6386648"/>
                <a:gd name="connsiteY506" fmla="*/ 1266638 h 1849426"/>
                <a:gd name="connsiteX507" fmla="*/ 1165578 w 6386648"/>
                <a:gd name="connsiteY507" fmla="*/ 1284662 h 1849426"/>
                <a:gd name="connsiteX508" fmla="*/ 1147553 w 6386648"/>
                <a:gd name="connsiteY508" fmla="*/ 1266638 h 1849426"/>
                <a:gd name="connsiteX509" fmla="*/ 1165578 w 6386648"/>
                <a:gd name="connsiteY509" fmla="*/ 1248613 h 1849426"/>
                <a:gd name="connsiteX510" fmla="*/ 3989401 w 6386648"/>
                <a:gd name="connsiteY510" fmla="*/ 1242605 h 1849426"/>
                <a:gd name="connsiteX511" fmla="*/ 4007426 w 6386648"/>
                <a:gd name="connsiteY511" fmla="*/ 1260629 h 1849426"/>
                <a:gd name="connsiteX512" fmla="*/ 3989401 w 6386648"/>
                <a:gd name="connsiteY512" fmla="*/ 1278654 h 1849426"/>
                <a:gd name="connsiteX513" fmla="*/ 3971377 w 6386648"/>
                <a:gd name="connsiteY513" fmla="*/ 1260629 h 1849426"/>
                <a:gd name="connsiteX514" fmla="*/ 3989401 w 6386648"/>
                <a:gd name="connsiteY514" fmla="*/ 1242605 h 1849426"/>
                <a:gd name="connsiteX515" fmla="*/ 1514049 w 6386648"/>
                <a:gd name="connsiteY515" fmla="*/ 1242605 h 1849426"/>
                <a:gd name="connsiteX516" fmla="*/ 1532074 w 6386648"/>
                <a:gd name="connsiteY516" fmla="*/ 1260629 h 1849426"/>
                <a:gd name="connsiteX517" fmla="*/ 1514049 w 6386648"/>
                <a:gd name="connsiteY517" fmla="*/ 1278654 h 1849426"/>
                <a:gd name="connsiteX518" fmla="*/ 1496025 w 6386648"/>
                <a:gd name="connsiteY518" fmla="*/ 1260629 h 1849426"/>
                <a:gd name="connsiteX519" fmla="*/ 1514049 w 6386648"/>
                <a:gd name="connsiteY519" fmla="*/ 1242605 h 1849426"/>
                <a:gd name="connsiteX520" fmla="*/ 3088181 w 6386648"/>
                <a:gd name="connsiteY520" fmla="*/ 1230588 h 1849426"/>
                <a:gd name="connsiteX521" fmla="*/ 3106206 w 6386648"/>
                <a:gd name="connsiteY521" fmla="*/ 1248612 h 1849426"/>
                <a:gd name="connsiteX522" fmla="*/ 3088181 w 6386648"/>
                <a:gd name="connsiteY522" fmla="*/ 1266637 h 1849426"/>
                <a:gd name="connsiteX523" fmla="*/ 3070157 w 6386648"/>
                <a:gd name="connsiteY523" fmla="*/ 1248612 h 1849426"/>
                <a:gd name="connsiteX524" fmla="*/ 3088181 w 6386648"/>
                <a:gd name="connsiteY524" fmla="*/ 1230588 h 1849426"/>
                <a:gd name="connsiteX525" fmla="*/ 895212 w 6386648"/>
                <a:gd name="connsiteY525" fmla="*/ 1230588 h 1849426"/>
                <a:gd name="connsiteX526" fmla="*/ 913236 w 6386648"/>
                <a:gd name="connsiteY526" fmla="*/ 1248612 h 1849426"/>
                <a:gd name="connsiteX527" fmla="*/ 895212 w 6386648"/>
                <a:gd name="connsiteY527" fmla="*/ 1266637 h 1849426"/>
                <a:gd name="connsiteX528" fmla="*/ 877187 w 6386648"/>
                <a:gd name="connsiteY528" fmla="*/ 1248612 h 1849426"/>
                <a:gd name="connsiteX529" fmla="*/ 895212 w 6386648"/>
                <a:gd name="connsiteY529" fmla="*/ 1230588 h 1849426"/>
                <a:gd name="connsiteX530" fmla="*/ 4626263 w 6386648"/>
                <a:gd name="connsiteY530" fmla="*/ 1224580 h 1849426"/>
                <a:gd name="connsiteX531" fmla="*/ 4644288 w 6386648"/>
                <a:gd name="connsiteY531" fmla="*/ 1242604 h 1849426"/>
                <a:gd name="connsiteX532" fmla="*/ 4626263 w 6386648"/>
                <a:gd name="connsiteY532" fmla="*/ 1260629 h 1849426"/>
                <a:gd name="connsiteX533" fmla="*/ 4608239 w 6386648"/>
                <a:gd name="connsiteY533" fmla="*/ 1242604 h 1849426"/>
                <a:gd name="connsiteX534" fmla="*/ 4626263 w 6386648"/>
                <a:gd name="connsiteY534" fmla="*/ 1224580 h 1849426"/>
                <a:gd name="connsiteX535" fmla="*/ 2547449 w 6386648"/>
                <a:gd name="connsiteY535" fmla="*/ 1224580 h 1849426"/>
                <a:gd name="connsiteX536" fmla="*/ 2565474 w 6386648"/>
                <a:gd name="connsiteY536" fmla="*/ 1242604 h 1849426"/>
                <a:gd name="connsiteX537" fmla="*/ 2547449 w 6386648"/>
                <a:gd name="connsiteY537" fmla="*/ 1260629 h 1849426"/>
                <a:gd name="connsiteX538" fmla="*/ 2529425 w 6386648"/>
                <a:gd name="connsiteY538" fmla="*/ 1242604 h 1849426"/>
                <a:gd name="connsiteX539" fmla="*/ 2547449 w 6386648"/>
                <a:gd name="connsiteY539" fmla="*/ 1224580 h 1849426"/>
                <a:gd name="connsiteX540" fmla="*/ 1628204 w 6386648"/>
                <a:gd name="connsiteY540" fmla="*/ 1224580 h 1849426"/>
                <a:gd name="connsiteX541" fmla="*/ 1646229 w 6386648"/>
                <a:gd name="connsiteY541" fmla="*/ 1242604 h 1849426"/>
                <a:gd name="connsiteX542" fmla="*/ 1628204 w 6386648"/>
                <a:gd name="connsiteY542" fmla="*/ 1260629 h 1849426"/>
                <a:gd name="connsiteX543" fmla="*/ 1610180 w 6386648"/>
                <a:gd name="connsiteY543" fmla="*/ 1242604 h 1849426"/>
                <a:gd name="connsiteX544" fmla="*/ 1628204 w 6386648"/>
                <a:gd name="connsiteY544" fmla="*/ 1224580 h 1849426"/>
                <a:gd name="connsiteX545" fmla="*/ 5052841 w 6386648"/>
                <a:gd name="connsiteY545" fmla="*/ 1212564 h 1849426"/>
                <a:gd name="connsiteX546" fmla="*/ 5070866 w 6386648"/>
                <a:gd name="connsiteY546" fmla="*/ 1230588 h 1849426"/>
                <a:gd name="connsiteX547" fmla="*/ 5052841 w 6386648"/>
                <a:gd name="connsiteY547" fmla="*/ 1248613 h 1849426"/>
                <a:gd name="connsiteX548" fmla="*/ 5034817 w 6386648"/>
                <a:gd name="connsiteY548" fmla="*/ 1230588 h 1849426"/>
                <a:gd name="connsiteX549" fmla="*/ 5052841 w 6386648"/>
                <a:gd name="connsiteY549" fmla="*/ 1212564 h 1849426"/>
                <a:gd name="connsiteX550" fmla="*/ 3845206 w 6386648"/>
                <a:gd name="connsiteY550" fmla="*/ 1206556 h 1849426"/>
                <a:gd name="connsiteX551" fmla="*/ 3863231 w 6386648"/>
                <a:gd name="connsiteY551" fmla="*/ 1224580 h 1849426"/>
                <a:gd name="connsiteX552" fmla="*/ 3845206 w 6386648"/>
                <a:gd name="connsiteY552" fmla="*/ 1242605 h 1849426"/>
                <a:gd name="connsiteX553" fmla="*/ 3827182 w 6386648"/>
                <a:gd name="connsiteY553" fmla="*/ 1224580 h 1849426"/>
                <a:gd name="connsiteX554" fmla="*/ 3845206 w 6386648"/>
                <a:gd name="connsiteY554" fmla="*/ 1206556 h 1849426"/>
                <a:gd name="connsiteX555" fmla="*/ 3604880 w 6386648"/>
                <a:gd name="connsiteY555" fmla="*/ 1206556 h 1849426"/>
                <a:gd name="connsiteX556" fmla="*/ 3622905 w 6386648"/>
                <a:gd name="connsiteY556" fmla="*/ 1224580 h 1849426"/>
                <a:gd name="connsiteX557" fmla="*/ 3604880 w 6386648"/>
                <a:gd name="connsiteY557" fmla="*/ 1242605 h 1849426"/>
                <a:gd name="connsiteX558" fmla="*/ 3586856 w 6386648"/>
                <a:gd name="connsiteY558" fmla="*/ 1224580 h 1849426"/>
                <a:gd name="connsiteX559" fmla="*/ 3604880 w 6386648"/>
                <a:gd name="connsiteY559" fmla="*/ 1206556 h 1849426"/>
                <a:gd name="connsiteX560" fmla="*/ 600813 w 6386648"/>
                <a:gd name="connsiteY560" fmla="*/ 1200548 h 1849426"/>
                <a:gd name="connsiteX561" fmla="*/ 618838 w 6386648"/>
                <a:gd name="connsiteY561" fmla="*/ 1218572 h 1849426"/>
                <a:gd name="connsiteX562" fmla="*/ 600813 w 6386648"/>
                <a:gd name="connsiteY562" fmla="*/ 1236597 h 1849426"/>
                <a:gd name="connsiteX563" fmla="*/ 582789 w 6386648"/>
                <a:gd name="connsiteY563" fmla="*/ 1218572 h 1849426"/>
                <a:gd name="connsiteX564" fmla="*/ 600813 w 6386648"/>
                <a:gd name="connsiteY564" fmla="*/ 1200548 h 1849426"/>
                <a:gd name="connsiteX565" fmla="*/ 2949994 w 6386648"/>
                <a:gd name="connsiteY565" fmla="*/ 1194539 h 1849426"/>
                <a:gd name="connsiteX566" fmla="*/ 2968019 w 6386648"/>
                <a:gd name="connsiteY566" fmla="*/ 1212563 h 1849426"/>
                <a:gd name="connsiteX567" fmla="*/ 2949994 w 6386648"/>
                <a:gd name="connsiteY567" fmla="*/ 1230588 h 1849426"/>
                <a:gd name="connsiteX568" fmla="*/ 2931970 w 6386648"/>
                <a:gd name="connsiteY568" fmla="*/ 1212563 h 1849426"/>
                <a:gd name="connsiteX569" fmla="*/ 2949994 w 6386648"/>
                <a:gd name="connsiteY569" fmla="*/ 1194539 h 1849426"/>
                <a:gd name="connsiteX570" fmla="*/ 1009366 w 6386648"/>
                <a:gd name="connsiteY570" fmla="*/ 1194539 h 1849426"/>
                <a:gd name="connsiteX571" fmla="*/ 1027391 w 6386648"/>
                <a:gd name="connsiteY571" fmla="*/ 1212563 h 1849426"/>
                <a:gd name="connsiteX572" fmla="*/ 1009366 w 6386648"/>
                <a:gd name="connsiteY572" fmla="*/ 1230588 h 1849426"/>
                <a:gd name="connsiteX573" fmla="*/ 991342 w 6386648"/>
                <a:gd name="connsiteY573" fmla="*/ 1212563 h 1849426"/>
                <a:gd name="connsiteX574" fmla="*/ 1009366 w 6386648"/>
                <a:gd name="connsiteY574" fmla="*/ 1194539 h 1849426"/>
                <a:gd name="connsiteX575" fmla="*/ 4932678 w 6386648"/>
                <a:gd name="connsiteY575" fmla="*/ 1188531 h 1849426"/>
                <a:gd name="connsiteX576" fmla="*/ 4950703 w 6386648"/>
                <a:gd name="connsiteY576" fmla="*/ 1206556 h 1849426"/>
                <a:gd name="connsiteX577" fmla="*/ 4932678 w 6386648"/>
                <a:gd name="connsiteY577" fmla="*/ 1224580 h 1849426"/>
                <a:gd name="connsiteX578" fmla="*/ 4914654 w 6386648"/>
                <a:gd name="connsiteY578" fmla="*/ 1206556 h 1849426"/>
                <a:gd name="connsiteX579" fmla="*/ 4932678 w 6386648"/>
                <a:gd name="connsiteY579" fmla="*/ 1188531 h 1849426"/>
                <a:gd name="connsiteX580" fmla="*/ 4361905 w 6386648"/>
                <a:gd name="connsiteY580" fmla="*/ 1188531 h 1849426"/>
                <a:gd name="connsiteX581" fmla="*/ 4379930 w 6386648"/>
                <a:gd name="connsiteY581" fmla="*/ 1206556 h 1849426"/>
                <a:gd name="connsiteX582" fmla="*/ 4361905 w 6386648"/>
                <a:gd name="connsiteY582" fmla="*/ 1224580 h 1849426"/>
                <a:gd name="connsiteX583" fmla="*/ 4343881 w 6386648"/>
                <a:gd name="connsiteY583" fmla="*/ 1206556 h 1849426"/>
                <a:gd name="connsiteX584" fmla="*/ 4361905 w 6386648"/>
                <a:gd name="connsiteY584" fmla="*/ 1188531 h 1849426"/>
                <a:gd name="connsiteX585" fmla="*/ 3220360 w 6386648"/>
                <a:gd name="connsiteY585" fmla="*/ 1188531 h 1849426"/>
                <a:gd name="connsiteX586" fmla="*/ 3238385 w 6386648"/>
                <a:gd name="connsiteY586" fmla="*/ 1206556 h 1849426"/>
                <a:gd name="connsiteX587" fmla="*/ 3220360 w 6386648"/>
                <a:gd name="connsiteY587" fmla="*/ 1224580 h 1849426"/>
                <a:gd name="connsiteX588" fmla="*/ 3202336 w 6386648"/>
                <a:gd name="connsiteY588" fmla="*/ 1206556 h 1849426"/>
                <a:gd name="connsiteX589" fmla="*/ 3220360 w 6386648"/>
                <a:gd name="connsiteY589" fmla="*/ 1188531 h 1849426"/>
                <a:gd name="connsiteX590" fmla="*/ 708959 w 6386648"/>
                <a:gd name="connsiteY590" fmla="*/ 1188531 h 1849426"/>
                <a:gd name="connsiteX591" fmla="*/ 726984 w 6386648"/>
                <a:gd name="connsiteY591" fmla="*/ 1206556 h 1849426"/>
                <a:gd name="connsiteX592" fmla="*/ 708959 w 6386648"/>
                <a:gd name="connsiteY592" fmla="*/ 1224580 h 1849426"/>
                <a:gd name="connsiteX593" fmla="*/ 690935 w 6386648"/>
                <a:gd name="connsiteY593" fmla="*/ 1206556 h 1849426"/>
                <a:gd name="connsiteX594" fmla="*/ 708959 w 6386648"/>
                <a:gd name="connsiteY594" fmla="*/ 1188531 h 1849426"/>
                <a:gd name="connsiteX595" fmla="*/ 4824532 w 6386648"/>
                <a:gd name="connsiteY595" fmla="*/ 1182523 h 1849426"/>
                <a:gd name="connsiteX596" fmla="*/ 4842557 w 6386648"/>
                <a:gd name="connsiteY596" fmla="*/ 1200547 h 1849426"/>
                <a:gd name="connsiteX597" fmla="*/ 4824532 w 6386648"/>
                <a:gd name="connsiteY597" fmla="*/ 1218572 h 1849426"/>
                <a:gd name="connsiteX598" fmla="*/ 4806508 w 6386648"/>
                <a:gd name="connsiteY598" fmla="*/ 1200547 h 1849426"/>
                <a:gd name="connsiteX599" fmla="*/ 4824532 w 6386648"/>
                <a:gd name="connsiteY599" fmla="*/ 1182523 h 1849426"/>
                <a:gd name="connsiteX600" fmla="*/ 1279732 w 6386648"/>
                <a:gd name="connsiteY600" fmla="*/ 1170507 h 1849426"/>
                <a:gd name="connsiteX601" fmla="*/ 1297757 w 6386648"/>
                <a:gd name="connsiteY601" fmla="*/ 1188531 h 1849426"/>
                <a:gd name="connsiteX602" fmla="*/ 1279732 w 6386648"/>
                <a:gd name="connsiteY602" fmla="*/ 1206556 h 1849426"/>
                <a:gd name="connsiteX603" fmla="*/ 1261708 w 6386648"/>
                <a:gd name="connsiteY603" fmla="*/ 1188531 h 1849426"/>
                <a:gd name="connsiteX604" fmla="*/ 1279732 w 6386648"/>
                <a:gd name="connsiteY604" fmla="*/ 1170507 h 1849426"/>
                <a:gd name="connsiteX605" fmla="*/ 3478710 w 6386648"/>
                <a:gd name="connsiteY605" fmla="*/ 1164499 h 1849426"/>
                <a:gd name="connsiteX606" fmla="*/ 3496735 w 6386648"/>
                <a:gd name="connsiteY606" fmla="*/ 1182523 h 1849426"/>
                <a:gd name="connsiteX607" fmla="*/ 3478710 w 6386648"/>
                <a:gd name="connsiteY607" fmla="*/ 1200548 h 1849426"/>
                <a:gd name="connsiteX608" fmla="*/ 3460686 w 6386648"/>
                <a:gd name="connsiteY608" fmla="*/ 1182523 h 1849426"/>
                <a:gd name="connsiteX609" fmla="*/ 3478710 w 6386648"/>
                <a:gd name="connsiteY609" fmla="*/ 1164499 h 1849426"/>
                <a:gd name="connsiteX610" fmla="*/ 2703660 w 6386648"/>
                <a:gd name="connsiteY610" fmla="*/ 1164499 h 1849426"/>
                <a:gd name="connsiteX611" fmla="*/ 2721685 w 6386648"/>
                <a:gd name="connsiteY611" fmla="*/ 1182523 h 1849426"/>
                <a:gd name="connsiteX612" fmla="*/ 2703660 w 6386648"/>
                <a:gd name="connsiteY612" fmla="*/ 1200548 h 1849426"/>
                <a:gd name="connsiteX613" fmla="*/ 2685636 w 6386648"/>
                <a:gd name="connsiteY613" fmla="*/ 1182523 h 1849426"/>
                <a:gd name="connsiteX614" fmla="*/ 2703660 w 6386648"/>
                <a:gd name="connsiteY614" fmla="*/ 1164499 h 1849426"/>
                <a:gd name="connsiteX615" fmla="*/ 4500093 w 6386648"/>
                <a:gd name="connsiteY615" fmla="*/ 1158491 h 1849426"/>
                <a:gd name="connsiteX616" fmla="*/ 4518118 w 6386648"/>
                <a:gd name="connsiteY616" fmla="*/ 1176516 h 1849426"/>
                <a:gd name="connsiteX617" fmla="*/ 4500093 w 6386648"/>
                <a:gd name="connsiteY617" fmla="*/ 1194540 h 1849426"/>
                <a:gd name="connsiteX618" fmla="*/ 4482069 w 6386648"/>
                <a:gd name="connsiteY618" fmla="*/ 1176516 h 1849426"/>
                <a:gd name="connsiteX619" fmla="*/ 4500093 w 6386648"/>
                <a:gd name="connsiteY619" fmla="*/ 1158491 h 1849426"/>
                <a:gd name="connsiteX620" fmla="*/ 4199686 w 6386648"/>
                <a:gd name="connsiteY620" fmla="*/ 1158491 h 1849426"/>
                <a:gd name="connsiteX621" fmla="*/ 4217711 w 6386648"/>
                <a:gd name="connsiteY621" fmla="*/ 1176516 h 1849426"/>
                <a:gd name="connsiteX622" fmla="*/ 4199686 w 6386648"/>
                <a:gd name="connsiteY622" fmla="*/ 1194540 h 1849426"/>
                <a:gd name="connsiteX623" fmla="*/ 4181662 w 6386648"/>
                <a:gd name="connsiteY623" fmla="*/ 1176516 h 1849426"/>
                <a:gd name="connsiteX624" fmla="*/ 4199686 w 6386648"/>
                <a:gd name="connsiteY624" fmla="*/ 1158491 h 1849426"/>
                <a:gd name="connsiteX625" fmla="*/ 2132887 w 6386648"/>
                <a:gd name="connsiteY625" fmla="*/ 1158491 h 1849426"/>
                <a:gd name="connsiteX626" fmla="*/ 2150912 w 6386648"/>
                <a:gd name="connsiteY626" fmla="*/ 1176516 h 1849426"/>
                <a:gd name="connsiteX627" fmla="*/ 2132887 w 6386648"/>
                <a:gd name="connsiteY627" fmla="*/ 1194540 h 1849426"/>
                <a:gd name="connsiteX628" fmla="*/ 2114863 w 6386648"/>
                <a:gd name="connsiteY628" fmla="*/ 1176516 h 1849426"/>
                <a:gd name="connsiteX629" fmla="*/ 2132887 w 6386648"/>
                <a:gd name="connsiteY629" fmla="*/ 1158491 h 1849426"/>
                <a:gd name="connsiteX630" fmla="*/ 1850505 w 6386648"/>
                <a:gd name="connsiteY630" fmla="*/ 1158491 h 1849426"/>
                <a:gd name="connsiteX631" fmla="*/ 1868530 w 6386648"/>
                <a:gd name="connsiteY631" fmla="*/ 1176516 h 1849426"/>
                <a:gd name="connsiteX632" fmla="*/ 1850505 w 6386648"/>
                <a:gd name="connsiteY632" fmla="*/ 1194540 h 1849426"/>
                <a:gd name="connsiteX633" fmla="*/ 1832481 w 6386648"/>
                <a:gd name="connsiteY633" fmla="*/ 1176516 h 1849426"/>
                <a:gd name="connsiteX634" fmla="*/ 1850505 w 6386648"/>
                <a:gd name="connsiteY634" fmla="*/ 1158491 h 1849426"/>
                <a:gd name="connsiteX635" fmla="*/ 3340522 w 6386648"/>
                <a:gd name="connsiteY635" fmla="*/ 1152483 h 1849426"/>
                <a:gd name="connsiteX636" fmla="*/ 3358547 w 6386648"/>
                <a:gd name="connsiteY636" fmla="*/ 1170507 h 1849426"/>
                <a:gd name="connsiteX637" fmla="*/ 3340522 w 6386648"/>
                <a:gd name="connsiteY637" fmla="*/ 1188532 h 1849426"/>
                <a:gd name="connsiteX638" fmla="*/ 3322498 w 6386648"/>
                <a:gd name="connsiteY638" fmla="*/ 1170507 h 1849426"/>
                <a:gd name="connsiteX639" fmla="*/ 3340522 w 6386648"/>
                <a:gd name="connsiteY639" fmla="*/ 1152483 h 1849426"/>
                <a:gd name="connsiteX640" fmla="*/ 2829831 w 6386648"/>
                <a:gd name="connsiteY640" fmla="*/ 1152483 h 1849426"/>
                <a:gd name="connsiteX641" fmla="*/ 2847856 w 6386648"/>
                <a:gd name="connsiteY641" fmla="*/ 1170507 h 1849426"/>
                <a:gd name="connsiteX642" fmla="*/ 2829831 w 6386648"/>
                <a:gd name="connsiteY642" fmla="*/ 1188532 h 1849426"/>
                <a:gd name="connsiteX643" fmla="*/ 2811807 w 6386648"/>
                <a:gd name="connsiteY643" fmla="*/ 1170507 h 1849426"/>
                <a:gd name="connsiteX644" fmla="*/ 2829831 w 6386648"/>
                <a:gd name="connsiteY644" fmla="*/ 1152483 h 1849426"/>
                <a:gd name="connsiteX645" fmla="*/ 2253050 w 6386648"/>
                <a:gd name="connsiteY645" fmla="*/ 1152483 h 1849426"/>
                <a:gd name="connsiteX646" fmla="*/ 2271075 w 6386648"/>
                <a:gd name="connsiteY646" fmla="*/ 1170507 h 1849426"/>
                <a:gd name="connsiteX647" fmla="*/ 2253050 w 6386648"/>
                <a:gd name="connsiteY647" fmla="*/ 1188532 h 1849426"/>
                <a:gd name="connsiteX648" fmla="*/ 2235026 w 6386648"/>
                <a:gd name="connsiteY648" fmla="*/ 1170507 h 1849426"/>
                <a:gd name="connsiteX649" fmla="*/ 2253050 w 6386648"/>
                <a:gd name="connsiteY649" fmla="*/ 1152483 h 1849426"/>
                <a:gd name="connsiteX650" fmla="*/ 1994700 w 6386648"/>
                <a:gd name="connsiteY650" fmla="*/ 1146474 h 1849426"/>
                <a:gd name="connsiteX651" fmla="*/ 2012725 w 6386648"/>
                <a:gd name="connsiteY651" fmla="*/ 1164498 h 1849426"/>
                <a:gd name="connsiteX652" fmla="*/ 1994700 w 6386648"/>
                <a:gd name="connsiteY652" fmla="*/ 1182523 h 1849426"/>
                <a:gd name="connsiteX653" fmla="*/ 1976676 w 6386648"/>
                <a:gd name="connsiteY653" fmla="*/ 1164498 h 1849426"/>
                <a:gd name="connsiteX654" fmla="*/ 1994700 w 6386648"/>
                <a:gd name="connsiteY654" fmla="*/ 1146474 h 1849426"/>
                <a:gd name="connsiteX655" fmla="*/ 1718326 w 6386648"/>
                <a:gd name="connsiteY655" fmla="*/ 1146474 h 1849426"/>
                <a:gd name="connsiteX656" fmla="*/ 1736351 w 6386648"/>
                <a:gd name="connsiteY656" fmla="*/ 1164498 h 1849426"/>
                <a:gd name="connsiteX657" fmla="*/ 1718326 w 6386648"/>
                <a:gd name="connsiteY657" fmla="*/ 1182523 h 1849426"/>
                <a:gd name="connsiteX658" fmla="*/ 1700302 w 6386648"/>
                <a:gd name="connsiteY658" fmla="*/ 1164498 h 1849426"/>
                <a:gd name="connsiteX659" fmla="*/ 1718326 w 6386648"/>
                <a:gd name="connsiteY659" fmla="*/ 1146474 h 1849426"/>
                <a:gd name="connsiteX660" fmla="*/ 1129529 w 6386648"/>
                <a:gd name="connsiteY660" fmla="*/ 1146474 h 1849426"/>
                <a:gd name="connsiteX661" fmla="*/ 1147554 w 6386648"/>
                <a:gd name="connsiteY661" fmla="*/ 1164498 h 1849426"/>
                <a:gd name="connsiteX662" fmla="*/ 1129529 w 6386648"/>
                <a:gd name="connsiteY662" fmla="*/ 1182523 h 1849426"/>
                <a:gd name="connsiteX663" fmla="*/ 1111505 w 6386648"/>
                <a:gd name="connsiteY663" fmla="*/ 1164498 h 1849426"/>
                <a:gd name="connsiteX664" fmla="*/ 1129529 w 6386648"/>
                <a:gd name="connsiteY664" fmla="*/ 1146474 h 1849426"/>
                <a:gd name="connsiteX665" fmla="*/ 498674 w 6386648"/>
                <a:gd name="connsiteY665" fmla="*/ 1140466 h 1849426"/>
                <a:gd name="connsiteX666" fmla="*/ 516699 w 6386648"/>
                <a:gd name="connsiteY666" fmla="*/ 1158490 h 1849426"/>
                <a:gd name="connsiteX667" fmla="*/ 498674 w 6386648"/>
                <a:gd name="connsiteY667" fmla="*/ 1176515 h 1849426"/>
                <a:gd name="connsiteX668" fmla="*/ 480650 w 6386648"/>
                <a:gd name="connsiteY668" fmla="*/ 1158490 h 1849426"/>
                <a:gd name="connsiteX669" fmla="*/ 498674 w 6386648"/>
                <a:gd name="connsiteY669" fmla="*/ 1140466 h 1849426"/>
                <a:gd name="connsiteX670" fmla="*/ 3707019 w 6386648"/>
                <a:gd name="connsiteY670" fmla="*/ 1134458 h 1849426"/>
                <a:gd name="connsiteX671" fmla="*/ 3725044 w 6386648"/>
                <a:gd name="connsiteY671" fmla="*/ 1152482 h 1849426"/>
                <a:gd name="connsiteX672" fmla="*/ 3707019 w 6386648"/>
                <a:gd name="connsiteY672" fmla="*/ 1170507 h 1849426"/>
                <a:gd name="connsiteX673" fmla="*/ 3688994 w 6386648"/>
                <a:gd name="connsiteY673" fmla="*/ 1152482 h 1849426"/>
                <a:gd name="connsiteX674" fmla="*/ 3707019 w 6386648"/>
                <a:gd name="connsiteY674" fmla="*/ 1134458 h 1849426"/>
                <a:gd name="connsiteX675" fmla="*/ 799081 w 6386648"/>
                <a:gd name="connsiteY675" fmla="*/ 1134458 h 1849426"/>
                <a:gd name="connsiteX676" fmla="*/ 817106 w 6386648"/>
                <a:gd name="connsiteY676" fmla="*/ 1152482 h 1849426"/>
                <a:gd name="connsiteX677" fmla="*/ 799081 w 6386648"/>
                <a:gd name="connsiteY677" fmla="*/ 1170507 h 1849426"/>
                <a:gd name="connsiteX678" fmla="*/ 781057 w 6386648"/>
                <a:gd name="connsiteY678" fmla="*/ 1152482 h 1849426"/>
                <a:gd name="connsiteX679" fmla="*/ 799081 w 6386648"/>
                <a:gd name="connsiteY679" fmla="*/ 1134458 h 1849426"/>
                <a:gd name="connsiteX680" fmla="*/ 384520 w 6386648"/>
                <a:gd name="connsiteY680" fmla="*/ 1134458 h 1849426"/>
                <a:gd name="connsiteX681" fmla="*/ 402545 w 6386648"/>
                <a:gd name="connsiteY681" fmla="*/ 1152482 h 1849426"/>
                <a:gd name="connsiteX682" fmla="*/ 384520 w 6386648"/>
                <a:gd name="connsiteY682" fmla="*/ 1170507 h 1849426"/>
                <a:gd name="connsiteX683" fmla="*/ 366496 w 6386648"/>
                <a:gd name="connsiteY683" fmla="*/ 1152482 h 1849426"/>
                <a:gd name="connsiteX684" fmla="*/ 384520 w 6386648"/>
                <a:gd name="connsiteY684" fmla="*/ 1134458 h 1849426"/>
                <a:gd name="connsiteX685" fmla="*/ 3935328 w 6386648"/>
                <a:gd name="connsiteY685" fmla="*/ 1128450 h 1849426"/>
                <a:gd name="connsiteX686" fmla="*/ 3953353 w 6386648"/>
                <a:gd name="connsiteY686" fmla="*/ 1146475 h 1849426"/>
                <a:gd name="connsiteX687" fmla="*/ 3935328 w 6386648"/>
                <a:gd name="connsiteY687" fmla="*/ 1164499 h 1849426"/>
                <a:gd name="connsiteX688" fmla="*/ 3917304 w 6386648"/>
                <a:gd name="connsiteY688" fmla="*/ 1146475 h 1849426"/>
                <a:gd name="connsiteX689" fmla="*/ 3935328 w 6386648"/>
                <a:gd name="connsiteY689" fmla="*/ 1128450 h 1849426"/>
                <a:gd name="connsiteX690" fmla="*/ 1514049 w 6386648"/>
                <a:gd name="connsiteY690" fmla="*/ 1128450 h 1849426"/>
                <a:gd name="connsiteX691" fmla="*/ 1532074 w 6386648"/>
                <a:gd name="connsiteY691" fmla="*/ 1146475 h 1849426"/>
                <a:gd name="connsiteX692" fmla="*/ 1514049 w 6386648"/>
                <a:gd name="connsiteY692" fmla="*/ 1164499 h 1849426"/>
                <a:gd name="connsiteX693" fmla="*/ 1496025 w 6386648"/>
                <a:gd name="connsiteY693" fmla="*/ 1146475 h 1849426"/>
                <a:gd name="connsiteX694" fmla="*/ 1514049 w 6386648"/>
                <a:gd name="connsiteY694" fmla="*/ 1128450 h 1849426"/>
                <a:gd name="connsiteX695" fmla="*/ 4650296 w 6386648"/>
                <a:gd name="connsiteY695" fmla="*/ 1122442 h 1849426"/>
                <a:gd name="connsiteX696" fmla="*/ 4668321 w 6386648"/>
                <a:gd name="connsiteY696" fmla="*/ 1140466 h 1849426"/>
                <a:gd name="connsiteX697" fmla="*/ 4650296 w 6386648"/>
                <a:gd name="connsiteY697" fmla="*/ 1158491 h 1849426"/>
                <a:gd name="connsiteX698" fmla="*/ 4632272 w 6386648"/>
                <a:gd name="connsiteY698" fmla="*/ 1140466 h 1849426"/>
                <a:gd name="connsiteX699" fmla="*/ 4650296 w 6386648"/>
                <a:gd name="connsiteY699" fmla="*/ 1122442 h 1849426"/>
                <a:gd name="connsiteX700" fmla="*/ 4073515 w 6386648"/>
                <a:gd name="connsiteY700" fmla="*/ 1122442 h 1849426"/>
                <a:gd name="connsiteX701" fmla="*/ 4091540 w 6386648"/>
                <a:gd name="connsiteY701" fmla="*/ 1140466 h 1849426"/>
                <a:gd name="connsiteX702" fmla="*/ 4073515 w 6386648"/>
                <a:gd name="connsiteY702" fmla="*/ 1158491 h 1849426"/>
                <a:gd name="connsiteX703" fmla="*/ 4055491 w 6386648"/>
                <a:gd name="connsiteY703" fmla="*/ 1140466 h 1849426"/>
                <a:gd name="connsiteX704" fmla="*/ 4073515 w 6386648"/>
                <a:gd name="connsiteY704" fmla="*/ 1122442 h 1849426"/>
                <a:gd name="connsiteX705" fmla="*/ 2475351 w 6386648"/>
                <a:gd name="connsiteY705" fmla="*/ 1122442 h 1849426"/>
                <a:gd name="connsiteX706" fmla="*/ 2493376 w 6386648"/>
                <a:gd name="connsiteY706" fmla="*/ 1140466 h 1849426"/>
                <a:gd name="connsiteX707" fmla="*/ 2475351 w 6386648"/>
                <a:gd name="connsiteY707" fmla="*/ 1158491 h 1849426"/>
                <a:gd name="connsiteX708" fmla="*/ 2457326 w 6386648"/>
                <a:gd name="connsiteY708" fmla="*/ 1140466 h 1849426"/>
                <a:gd name="connsiteX709" fmla="*/ 2475351 w 6386648"/>
                <a:gd name="connsiteY709" fmla="*/ 1122442 h 1849426"/>
                <a:gd name="connsiteX710" fmla="*/ 1393887 w 6386648"/>
                <a:gd name="connsiteY710" fmla="*/ 1122442 h 1849426"/>
                <a:gd name="connsiteX711" fmla="*/ 1411912 w 6386648"/>
                <a:gd name="connsiteY711" fmla="*/ 1140466 h 1849426"/>
                <a:gd name="connsiteX712" fmla="*/ 1393887 w 6386648"/>
                <a:gd name="connsiteY712" fmla="*/ 1158491 h 1849426"/>
                <a:gd name="connsiteX713" fmla="*/ 1375863 w 6386648"/>
                <a:gd name="connsiteY713" fmla="*/ 1140466 h 1849426"/>
                <a:gd name="connsiteX714" fmla="*/ 1393887 w 6386648"/>
                <a:gd name="connsiteY714" fmla="*/ 1122442 h 1849426"/>
                <a:gd name="connsiteX715" fmla="*/ 3058140 w 6386648"/>
                <a:gd name="connsiteY715" fmla="*/ 1116434 h 1849426"/>
                <a:gd name="connsiteX716" fmla="*/ 3076165 w 6386648"/>
                <a:gd name="connsiteY716" fmla="*/ 1134458 h 1849426"/>
                <a:gd name="connsiteX717" fmla="*/ 3058140 w 6386648"/>
                <a:gd name="connsiteY717" fmla="*/ 1152483 h 1849426"/>
                <a:gd name="connsiteX718" fmla="*/ 3040116 w 6386648"/>
                <a:gd name="connsiteY718" fmla="*/ 1134458 h 1849426"/>
                <a:gd name="connsiteX719" fmla="*/ 3058140 w 6386648"/>
                <a:gd name="connsiteY719" fmla="*/ 1116434 h 1849426"/>
                <a:gd name="connsiteX720" fmla="*/ 4800499 w 6386648"/>
                <a:gd name="connsiteY720" fmla="*/ 1092401 h 1849426"/>
                <a:gd name="connsiteX721" fmla="*/ 4818524 w 6386648"/>
                <a:gd name="connsiteY721" fmla="*/ 1110425 h 1849426"/>
                <a:gd name="connsiteX722" fmla="*/ 4800499 w 6386648"/>
                <a:gd name="connsiteY722" fmla="*/ 1128450 h 1849426"/>
                <a:gd name="connsiteX723" fmla="*/ 4782475 w 6386648"/>
                <a:gd name="connsiteY723" fmla="*/ 1110425 h 1849426"/>
                <a:gd name="connsiteX724" fmla="*/ 4800499 w 6386648"/>
                <a:gd name="connsiteY724" fmla="*/ 1092401 h 1849426"/>
                <a:gd name="connsiteX725" fmla="*/ 2349180 w 6386648"/>
                <a:gd name="connsiteY725" fmla="*/ 1092401 h 1849426"/>
                <a:gd name="connsiteX726" fmla="*/ 2367205 w 6386648"/>
                <a:gd name="connsiteY726" fmla="*/ 1110425 h 1849426"/>
                <a:gd name="connsiteX727" fmla="*/ 2349180 w 6386648"/>
                <a:gd name="connsiteY727" fmla="*/ 1128450 h 1849426"/>
                <a:gd name="connsiteX728" fmla="*/ 2331156 w 6386648"/>
                <a:gd name="connsiteY728" fmla="*/ 1110425 h 1849426"/>
                <a:gd name="connsiteX729" fmla="*/ 2349180 w 6386648"/>
                <a:gd name="connsiteY729" fmla="*/ 1092401 h 1849426"/>
                <a:gd name="connsiteX730" fmla="*/ 931260 w 6386648"/>
                <a:gd name="connsiteY730" fmla="*/ 1092401 h 1849426"/>
                <a:gd name="connsiteX731" fmla="*/ 949285 w 6386648"/>
                <a:gd name="connsiteY731" fmla="*/ 1110425 h 1849426"/>
                <a:gd name="connsiteX732" fmla="*/ 931260 w 6386648"/>
                <a:gd name="connsiteY732" fmla="*/ 1128450 h 1849426"/>
                <a:gd name="connsiteX733" fmla="*/ 913236 w 6386648"/>
                <a:gd name="connsiteY733" fmla="*/ 1110425 h 1849426"/>
                <a:gd name="connsiteX734" fmla="*/ 931260 w 6386648"/>
                <a:gd name="connsiteY734" fmla="*/ 1092401 h 1849426"/>
                <a:gd name="connsiteX735" fmla="*/ 4986752 w 6386648"/>
                <a:gd name="connsiteY735" fmla="*/ 1086393 h 1849426"/>
                <a:gd name="connsiteX736" fmla="*/ 5004777 w 6386648"/>
                <a:gd name="connsiteY736" fmla="*/ 1104417 h 1849426"/>
                <a:gd name="connsiteX737" fmla="*/ 4986752 w 6386648"/>
                <a:gd name="connsiteY737" fmla="*/ 1122442 h 1849426"/>
                <a:gd name="connsiteX738" fmla="*/ 4968728 w 6386648"/>
                <a:gd name="connsiteY738" fmla="*/ 1104417 h 1849426"/>
                <a:gd name="connsiteX739" fmla="*/ 4986752 w 6386648"/>
                <a:gd name="connsiteY739" fmla="*/ 1086393 h 1849426"/>
                <a:gd name="connsiteX740" fmla="*/ 3815165 w 6386648"/>
                <a:gd name="connsiteY740" fmla="*/ 1086393 h 1849426"/>
                <a:gd name="connsiteX741" fmla="*/ 3833190 w 6386648"/>
                <a:gd name="connsiteY741" fmla="*/ 1104417 h 1849426"/>
                <a:gd name="connsiteX742" fmla="*/ 3815165 w 6386648"/>
                <a:gd name="connsiteY742" fmla="*/ 1122442 h 1849426"/>
                <a:gd name="connsiteX743" fmla="*/ 3797141 w 6386648"/>
                <a:gd name="connsiteY743" fmla="*/ 1104417 h 1849426"/>
                <a:gd name="connsiteX744" fmla="*/ 3815165 w 6386648"/>
                <a:gd name="connsiteY744" fmla="*/ 1086393 h 1849426"/>
                <a:gd name="connsiteX745" fmla="*/ 3586856 w 6386648"/>
                <a:gd name="connsiteY745" fmla="*/ 1086393 h 1849426"/>
                <a:gd name="connsiteX746" fmla="*/ 3604881 w 6386648"/>
                <a:gd name="connsiteY746" fmla="*/ 1104417 h 1849426"/>
                <a:gd name="connsiteX747" fmla="*/ 3586856 w 6386648"/>
                <a:gd name="connsiteY747" fmla="*/ 1122442 h 1849426"/>
                <a:gd name="connsiteX748" fmla="*/ 3568831 w 6386648"/>
                <a:gd name="connsiteY748" fmla="*/ 1104417 h 1849426"/>
                <a:gd name="connsiteX749" fmla="*/ 3586856 w 6386648"/>
                <a:gd name="connsiteY749" fmla="*/ 1086393 h 1849426"/>
                <a:gd name="connsiteX750" fmla="*/ 3166287 w 6386648"/>
                <a:gd name="connsiteY750" fmla="*/ 1086393 h 1849426"/>
                <a:gd name="connsiteX751" fmla="*/ 3184312 w 6386648"/>
                <a:gd name="connsiteY751" fmla="*/ 1104417 h 1849426"/>
                <a:gd name="connsiteX752" fmla="*/ 3166287 w 6386648"/>
                <a:gd name="connsiteY752" fmla="*/ 1122442 h 1849426"/>
                <a:gd name="connsiteX753" fmla="*/ 3148262 w 6386648"/>
                <a:gd name="connsiteY753" fmla="*/ 1104417 h 1849426"/>
                <a:gd name="connsiteX754" fmla="*/ 3166287 w 6386648"/>
                <a:gd name="connsiteY754" fmla="*/ 1086393 h 1849426"/>
                <a:gd name="connsiteX755" fmla="*/ 2595514 w 6386648"/>
                <a:gd name="connsiteY755" fmla="*/ 1086393 h 1849426"/>
                <a:gd name="connsiteX756" fmla="*/ 2613539 w 6386648"/>
                <a:gd name="connsiteY756" fmla="*/ 1104417 h 1849426"/>
                <a:gd name="connsiteX757" fmla="*/ 2595514 w 6386648"/>
                <a:gd name="connsiteY757" fmla="*/ 1122442 h 1849426"/>
                <a:gd name="connsiteX758" fmla="*/ 2577489 w 6386648"/>
                <a:gd name="connsiteY758" fmla="*/ 1104417 h 1849426"/>
                <a:gd name="connsiteX759" fmla="*/ 2595514 w 6386648"/>
                <a:gd name="connsiteY759" fmla="*/ 1086393 h 1849426"/>
                <a:gd name="connsiteX760" fmla="*/ 1628204 w 6386648"/>
                <a:gd name="connsiteY760" fmla="*/ 1074377 h 1849426"/>
                <a:gd name="connsiteX761" fmla="*/ 1646229 w 6386648"/>
                <a:gd name="connsiteY761" fmla="*/ 1092401 h 1849426"/>
                <a:gd name="connsiteX762" fmla="*/ 1628204 w 6386648"/>
                <a:gd name="connsiteY762" fmla="*/ 1110426 h 1849426"/>
                <a:gd name="connsiteX763" fmla="*/ 1610180 w 6386648"/>
                <a:gd name="connsiteY763" fmla="*/ 1092401 h 1849426"/>
                <a:gd name="connsiteX764" fmla="*/ 1628204 w 6386648"/>
                <a:gd name="connsiteY764" fmla="*/ 1074377 h 1849426"/>
                <a:gd name="connsiteX765" fmla="*/ 642870 w 6386648"/>
                <a:gd name="connsiteY765" fmla="*/ 1074377 h 1849426"/>
                <a:gd name="connsiteX766" fmla="*/ 660895 w 6386648"/>
                <a:gd name="connsiteY766" fmla="*/ 1092401 h 1849426"/>
                <a:gd name="connsiteX767" fmla="*/ 642870 w 6386648"/>
                <a:gd name="connsiteY767" fmla="*/ 1110426 h 1849426"/>
                <a:gd name="connsiteX768" fmla="*/ 624846 w 6386648"/>
                <a:gd name="connsiteY768" fmla="*/ 1092401 h 1849426"/>
                <a:gd name="connsiteX769" fmla="*/ 642870 w 6386648"/>
                <a:gd name="connsiteY769" fmla="*/ 1074377 h 1849426"/>
                <a:gd name="connsiteX770" fmla="*/ 2925961 w 6386648"/>
                <a:gd name="connsiteY770" fmla="*/ 1068369 h 1849426"/>
                <a:gd name="connsiteX771" fmla="*/ 2943986 w 6386648"/>
                <a:gd name="connsiteY771" fmla="*/ 1086394 h 1849426"/>
                <a:gd name="connsiteX772" fmla="*/ 2925961 w 6386648"/>
                <a:gd name="connsiteY772" fmla="*/ 1104418 h 1849426"/>
                <a:gd name="connsiteX773" fmla="*/ 2907936 w 6386648"/>
                <a:gd name="connsiteY773" fmla="*/ 1086394 h 1849426"/>
                <a:gd name="connsiteX774" fmla="*/ 2925961 w 6386648"/>
                <a:gd name="connsiteY774" fmla="*/ 1068369 h 1849426"/>
                <a:gd name="connsiteX775" fmla="*/ 3424636 w 6386648"/>
                <a:gd name="connsiteY775" fmla="*/ 1062360 h 1849426"/>
                <a:gd name="connsiteX776" fmla="*/ 3442661 w 6386648"/>
                <a:gd name="connsiteY776" fmla="*/ 1080384 h 1849426"/>
                <a:gd name="connsiteX777" fmla="*/ 3424636 w 6386648"/>
                <a:gd name="connsiteY777" fmla="*/ 1098409 h 1849426"/>
                <a:gd name="connsiteX778" fmla="*/ 3406612 w 6386648"/>
                <a:gd name="connsiteY778" fmla="*/ 1080384 h 1849426"/>
                <a:gd name="connsiteX779" fmla="*/ 3424636 w 6386648"/>
                <a:gd name="connsiteY779" fmla="*/ 1062360 h 1849426"/>
                <a:gd name="connsiteX780" fmla="*/ 1249691 w 6386648"/>
                <a:gd name="connsiteY780" fmla="*/ 1062360 h 1849426"/>
                <a:gd name="connsiteX781" fmla="*/ 1267716 w 6386648"/>
                <a:gd name="connsiteY781" fmla="*/ 1080384 h 1849426"/>
                <a:gd name="connsiteX782" fmla="*/ 1249691 w 6386648"/>
                <a:gd name="connsiteY782" fmla="*/ 1098409 h 1849426"/>
                <a:gd name="connsiteX783" fmla="*/ 1231667 w 6386648"/>
                <a:gd name="connsiteY783" fmla="*/ 1080384 h 1849426"/>
                <a:gd name="connsiteX784" fmla="*/ 1249691 w 6386648"/>
                <a:gd name="connsiteY784" fmla="*/ 1062360 h 1849426"/>
                <a:gd name="connsiteX785" fmla="*/ 1075456 w 6386648"/>
                <a:gd name="connsiteY785" fmla="*/ 1062360 h 1849426"/>
                <a:gd name="connsiteX786" fmla="*/ 1093480 w 6386648"/>
                <a:gd name="connsiteY786" fmla="*/ 1080384 h 1849426"/>
                <a:gd name="connsiteX787" fmla="*/ 1075456 w 6386648"/>
                <a:gd name="connsiteY787" fmla="*/ 1098409 h 1849426"/>
                <a:gd name="connsiteX788" fmla="*/ 1057431 w 6386648"/>
                <a:gd name="connsiteY788" fmla="*/ 1080384 h 1849426"/>
                <a:gd name="connsiteX789" fmla="*/ 1075456 w 6386648"/>
                <a:gd name="connsiteY789" fmla="*/ 1062360 h 1849426"/>
                <a:gd name="connsiteX790" fmla="*/ 1928611 w 6386648"/>
                <a:gd name="connsiteY790" fmla="*/ 1056352 h 1849426"/>
                <a:gd name="connsiteX791" fmla="*/ 1946636 w 6386648"/>
                <a:gd name="connsiteY791" fmla="*/ 1074376 h 1849426"/>
                <a:gd name="connsiteX792" fmla="*/ 1928611 w 6386648"/>
                <a:gd name="connsiteY792" fmla="*/ 1092401 h 1849426"/>
                <a:gd name="connsiteX793" fmla="*/ 1910587 w 6386648"/>
                <a:gd name="connsiteY793" fmla="*/ 1074376 h 1849426"/>
                <a:gd name="connsiteX794" fmla="*/ 1928611 w 6386648"/>
                <a:gd name="connsiteY794" fmla="*/ 1056352 h 1849426"/>
                <a:gd name="connsiteX795" fmla="*/ 2709668 w 6386648"/>
                <a:gd name="connsiteY795" fmla="*/ 1044336 h 1849426"/>
                <a:gd name="connsiteX796" fmla="*/ 2727693 w 6386648"/>
                <a:gd name="connsiteY796" fmla="*/ 1062360 h 1849426"/>
                <a:gd name="connsiteX797" fmla="*/ 2709668 w 6386648"/>
                <a:gd name="connsiteY797" fmla="*/ 1080385 h 1849426"/>
                <a:gd name="connsiteX798" fmla="*/ 2691644 w 6386648"/>
                <a:gd name="connsiteY798" fmla="*/ 1062360 h 1849426"/>
                <a:gd name="connsiteX799" fmla="*/ 2709668 w 6386648"/>
                <a:gd name="connsiteY799" fmla="*/ 1044336 h 1849426"/>
                <a:gd name="connsiteX800" fmla="*/ 1784415 w 6386648"/>
                <a:gd name="connsiteY800" fmla="*/ 1044336 h 1849426"/>
                <a:gd name="connsiteX801" fmla="*/ 1802440 w 6386648"/>
                <a:gd name="connsiteY801" fmla="*/ 1062360 h 1849426"/>
                <a:gd name="connsiteX802" fmla="*/ 1784415 w 6386648"/>
                <a:gd name="connsiteY802" fmla="*/ 1080385 h 1849426"/>
                <a:gd name="connsiteX803" fmla="*/ 1766391 w 6386648"/>
                <a:gd name="connsiteY803" fmla="*/ 1062360 h 1849426"/>
                <a:gd name="connsiteX804" fmla="*/ 1784415 w 6386648"/>
                <a:gd name="connsiteY804" fmla="*/ 1044336 h 1849426"/>
                <a:gd name="connsiteX805" fmla="*/ 3292457 w 6386648"/>
                <a:gd name="connsiteY805" fmla="*/ 1038328 h 1849426"/>
                <a:gd name="connsiteX806" fmla="*/ 3310482 w 6386648"/>
                <a:gd name="connsiteY806" fmla="*/ 1056353 h 1849426"/>
                <a:gd name="connsiteX807" fmla="*/ 3292457 w 6386648"/>
                <a:gd name="connsiteY807" fmla="*/ 1074377 h 1849426"/>
                <a:gd name="connsiteX808" fmla="*/ 3274433 w 6386648"/>
                <a:gd name="connsiteY808" fmla="*/ 1056353 h 1849426"/>
                <a:gd name="connsiteX809" fmla="*/ 3292457 w 6386648"/>
                <a:gd name="connsiteY809" fmla="*/ 1038328 h 1849426"/>
                <a:gd name="connsiteX810" fmla="*/ 2198977 w 6386648"/>
                <a:gd name="connsiteY810" fmla="*/ 1038328 h 1849426"/>
                <a:gd name="connsiteX811" fmla="*/ 2217002 w 6386648"/>
                <a:gd name="connsiteY811" fmla="*/ 1056353 h 1849426"/>
                <a:gd name="connsiteX812" fmla="*/ 2198977 w 6386648"/>
                <a:gd name="connsiteY812" fmla="*/ 1074377 h 1849426"/>
                <a:gd name="connsiteX813" fmla="*/ 2180953 w 6386648"/>
                <a:gd name="connsiteY813" fmla="*/ 1056353 h 1849426"/>
                <a:gd name="connsiteX814" fmla="*/ 2198977 w 6386648"/>
                <a:gd name="connsiteY814" fmla="*/ 1038328 h 1849426"/>
                <a:gd name="connsiteX815" fmla="*/ 2078814 w 6386648"/>
                <a:gd name="connsiteY815" fmla="*/ 1032320 h 1849426"/>
                <a:gd name="connsiteX816" fmla="*/ 2096839 w 6386648"/>
                <a:gd name="connsiteY816" fmla="*/ 1050344 h 1849426"/>
                <a:gd name="connsiteX817" fmla="*/ 2078814 w 6386648"/>
                <a:gd name="connsiteY817" fmla="*/ 1068369 h 1849426"/>
                <a:gd name="connsiteX818" fmla="*/ 2060790 w 6386648"/>
                <a:gd name="connsiteY818" fmla="*/ 1050344 h 1849426"/>
                <a:gd name="connsiteX819" fmla="*/ 2078814 w 6386648"/>
                <a:gd name="connsiteY819" fmla="*/ 1032320 h 1849426"/>
                <a:gd name="connsiteX820" fmla="*/ 3983393 w 6386648"/>
                <a:gd name="connsiteY820" fmla="*/ 1026312 h 1849426"/>
                <a:gd name="connsiteX821" fmla="*/ 4001418 w 6386648"/>
                <a:gd name="connsiteY821" fmla="*/ 1044336 h 1849426"/>
                <a:gd name="connsiteX822" fmla="*/ 3983393 w 6386648"/>
                <a:gd name="connsiteY822" fmla="*/ 1062361 h 1849426"/>
                <a:gd name="connsiteX823" fmla="*/ 3965369 w 6386648"/>
                <a:gd name="connsiteY823" fmla="*/ 1044336 h 1849426"/>
                <a:gd name="connsiteX824" fmla="*/ 3983393 w 6386648"/>
                <a:gd name="connsiteY824" fmla="*/ 1026312 h 1849426"/>
                <a:gd name="connsiteX825" fmla="*/ 817106 w 6386648"/>
                <a:gd name="connsiteY825" fmla="*/ 1020304 h 1849426"/>
                <a:gd name="connsiteX826" fmla="*/ 829123 w 6386648"/>
                <a:gd name="connsiteY826" fmla="*/ 1032320 h 1849426"/>
                <a:gd name="connsiteX827" fmla="*/ 817106 w 6386648"/>
                <a:gd name="connsiteY827" fmla="*/ 1044336 h 1849426"/>
                <a:gd name="connsiteX828" fmla="*/ 805090 w 6386648"/>
                <a:gd name="connsiteY828" fmla="*/ 1032320 h 1849426"/>
                <a:gd name="connsiteX829" fmla="*/ 817106 w 6386648"/>
                <a:gd name="connsiteY829" fmla="*/ 1020304 h 1849426"/>
                <a:gd name="connsiteX830" fmla="*/ 2817815 w 6386648"/>
                <a:gd name="connsiteY830" fmla="*/ 1014295 h 1849426"/>
                <a:gd name="connsiteX831" fmla="*/ 2835840 w 6386648"/>
                <a:gd name="connsiteY831" fmla="*/ 1032319 h 1849426"/>
                <a:gd name="connsiteX832" fmla="*/ 2817815 w 6386648"/>
                <a:gd name="connsiteY832" fmla="*/ 1050344 h 1849426"/>
                <a:gd name="connsiteX833" fmla="*/ 2799791 w 6386648"/>
                <a:gd name="connsiteY833" fmla="*/ 1032319 h 1849426"/>
                <a:gd name="connsiteX834" fmla="*/ 2817815 w 6386648"/>
                <a:gd name="connsiteY834" fmla="*/ 1014295 h 1849426"/>
                <a:gd name="connsiteX835" fmla="*/ 2445310 w 6386648"/>
                <a:gd name="connsiteY835" fmla="*/ 1014295 h 1849426"/>
                <a:gd name="connsiteX836" fmla="*/ 2463335 w 6386648"/>
                <a:gd name="connsiteY836" fmla="*/ 1032319 h 1849426"/>
                <a:gd name="connsiteX837" fmla="*/ 2445310 w 6386648"/>
                <a:gd name="connsiteY837" fmla="*/ 1050344 h 1849426"/>
                <a:gd name="connsiteX838" fmla="*/ 2427285 w 6386648"/>
                <a:gd name="connsiteY838" fmla="*/ 1032319 h 1849426"/>
                <a:gd name="connsiteX839" fmla="*/ 2445310 w 6386648"/>
                <a:gd name="connsiteY839" fmla="*/ 1014295 h 1849426"/>
                <a:gd name="connsiteX840" fmla="*/ 420569 w 6386648"/>
                <a:gd name="connsiteY840" fmla="*/ 1014295 h 1849426"/>
                <a:gd name="connsiteX841" fmla="*/ 438594 w 6386648"/>
                <a:gd name="connsiteY841" fmla="*/ 1032319 h 1849426"/>
                <a:gd name="connsiteX842" fmla="*/ 420569 w 6386648"/>
                <a:gd name="connsiteY842" fmla="*/ 1050344 h 1849426"/>
                <a:gd name="connsiteX843" fmla="*/ 402545 w 6386648"/>
                <a:gd name="connsiteY843" fmla="*/ 1032319 h 1849426"/>
                <a:gd name="connsiteX844" fmla="*/ 420569 w 6386648"/>
                <a:gd name="connsiteY844" fmla="*/ 1014295 h 1849426"/>
                <a:gd name="connsiteX845" fmla="*/ 1520057 w 6386648"/>
                <a:gd name="connsiteY845" fmla="*/ 1008287 h 1849426"/>
                <a:gd name="connsiteX846" fmla="*/ 1538082 w 6386648"/>
                <a:gd name="connsiteY846" fmla="*/ 1026312 h 1849426"/>
                <a:gd name="connsiteX847" fmla="*/ 1520057 w 6386648"/>
                <a:gd name="connsiteY847" fmla="*/ 1044336 h 1849426"/>
                <a:gd name="connsiteX848" fmla="*/ 1502033 w 6386648"/>
                <a:gd name="connsiteY848" fmla="*/ 1026312 h 1849426"/>
                <a:gd name="connsiteX849" fmla="*/ 1520057 w 6386648"/>
                <a:gd name="connsiteY849" fmla="*/ 1008287 h 1849426"/>
                <a:gd name="connsiteX850" fmla="*/ 1387878 w 6386648"/>
                <a:gd name="connsiteY850" fmla="*/ 1008287 h 1849426"/>
                <a:gd name="connsiteX851" fmla="*/ 1405903 w 6386648"/>
                <a:gd name="connsiteY851" fmla="*/ 1026312 h 1849426"/>
                <a:gd name="connsiteX852" fmla="*/ 1387878 w 6386648"/>
                <a:gd name="connsiteY852" fmla="*/ 1044336 h 1849426"/>
                <a:gd name="connsiteX853" fmla="*/ 1369854 w 6386648"/>
                <a:gd name="connsiteY853" fmla="*/ 1026312 h 1849426"/>
                <a:gd name="connsiteX854" fmla="*/ 1387878 w 6386648"/>
                <a:gd name="connsiteY854" fmla="*/ 1008287 h 1849426"/>
                <a:gd name="connsiteX855" fmla="*/ 534724 w 6386648"/>
                <a:gd name="connsiteY855" fmla="*/ 1008287 h 1849426"/>
                <a:gd name="connsiteX856" fmla="*/ 552748 w 6386648"/>
                <a:gd name="connsiteY856" fmla="*/ 1026312 h 1849426"/>
                <a:gd name="connsiteX857" fmla="*/ 534724 w 6386648"/>
                <a:gd name="connsiteY857" fmla="*/ 1044336 h 1849426"/>
                <a:gd name="connsiteX858" fmla="*/ 516699 w 6386648"/>
                <a:gd name="connsiteY858" fmla="*/ 1026312 h 1849426"/>
                <a:gd name="connsiteX859" fmla="*/ 534724 w 6386648"/>
                <a:gd name="connsiteY859" fmla="*/ 1008287 h 1849426"/>
                <a:gd name="connsiteX860" fmla="*/ 3016083 w 6386648"/>
                <a:gd name="connsiteY860" fmla="*/ 1002279 h 1849426"/>
                <a:gd name="connsiteX861" fmla="*/ 3034108 w 6386648"/>
                <a:gd name="connsiteY861" fmla="*/ 1020303 h 1849426"/>
                <a:gd name="connsiteX862" fmla="*/ 3016083 w 6386648"/>
                <a:gd name="connsiteY862" fmla="*/ 1038328 h 1849426"/>
                <a:gd name="connsiteX863" fmla="*/ 2998058 w 6386648"/>
                <a:gd name="connsiteY863" fmla="*/ 1020303 h 1849426"/>
                <a:gd name="connsiteX864" fmla="*/ 3016083 w 6386648"/>
                <a:gd name="connsiteY864" fmla="*/ 1002279 h 1849426"/>
                <a:gd name="connsiteX865" fmla="*/ 294398 w 6386648"/>
                <a:gd name="connsiteY865" fmla="*/ 996271 h 1849426"/>
                <a:gd name="connsiteX866" fmla="*/ 312423 w 6386648"/>
                <a:gd name="connsiteY866" fmla="*/ 1014295 h 1849426"/>
                <a:gd name="connsiteX867" fmla="*/ 294398 w 6386648"/>
                <a:gd name="connsiteY867" fmla="*/ 1032320 h 1849426"/>
                <a:gd name="connsiteX868" fmla="*/ 276374 w 6386648"/>
                <a:gd name="connsiteY868" fmla="*/ 1014295 h 1849426"/>
                <a:gd name="connsiteX869" fmla="*/ 294398 w 6386648"/>
                <a:gd name="connsiteY869" fmla="*/ 996271 h 1849426"/>
                <a:gd name="connsiteX870" fmla="*/ 3676978 w 6386648"/>
                <a:gd name="connsiteY870" fmla="*/ 990263 h 1849426"/>
                <a:gd name="connsiteX871" fmla="*/ 3695003 w 6386648"/>
                <a:gd name="connsiteY871" fmla="*/ 1008287 h 1849426"/>
                <a:gd name="connsiteX872" fmla="*/ 3676978 w 6386648"/>
                <a:gd name="connsiteY872" fmla="*/ 1026312 h 1849426"/>
                <a:gd name="connsiteX873" fmla="*/ 3658953 w 6386648"/>
                <a:gd name="connsiteY873" fmla="*/ 1008287 h 1849426"/>
                <a:gd name="connsiteX874" fmla="*/ 3676978 w 6386648"/>
                <a:gd name="connsiteY874" fmla="*/ 990263 h 1849426"/>
                <a:gd name="connsiteX875" fmla="*/ 3544799 w 6386648"/>
                <a:gd name="connsiteY875" fmla="*/ 984255 h 1849426"/>
                <a:gd name="connsiteX876" fmla="*/ 3562824 w 6386648"/>
                <a:gd name="connsiteY876" fmla="*/ 1002279 h 1849426"/>
                <a:gd name="connsiteX877" fmla="*/ 3544799 w 6386648"/>
                <a:gd name="connsiteY877" fmla="*/ 1020304 h 1849426"/>
                <a:gd name="connsiteX878" fmla="*/ 3526775 w 6386648"/>
                <a:gd name="connsiteY878" fmla="*/ 1002279 h 1849426"/>
                <a:gd name="connsiteX879" fmla="*/ 3544799 w 6386648"/>
                <a:gd name="connsiteY879" fmla="*/ 984255 h 1849426"/>
                <a:gd name="connsiteX880" fmla="*/ 708959 w 6386648"/>
                <a:gd name="connsiteY880" fmla="*/ 984255 h 1849426"/>
                <a:gd name="connsiteX881" fmla="*/ 726984 w 6386648"/>
                <a:gd name="connsiteY881" fmla="*/ 1002279 h 1849426"/>
                <a:gd name="connsiteX882" fmla="*/ 708959 w 6386648"/>
                <a:gd name="connsiteY882" fmla="*/ 1020304 h 1849426"/>
                <a:gd name="connsiteX883" fmla="*/ 690935 w 6386648"/>
                <a:gd name="connsiteY883" fmla="*/ 1002279 h 1849426"/>
                <a:gd name="connsiteX884" fmla="*/ 708959 w 6386648"/>
                <a:gd name="connsiteY884" fmla="*/ 984255 h 1849426"/>
                <a:gd name="connsiteX885" fmla="*/ 3803149 w 6386648"/>
                <a:gd name="connsiteY885" fmla="*/ 978247 h 1849426"/>
                <a:gd name="connsiteX886" fmla="*/ 3821174 w 6386648"/>
                <a:gd name="connsiteY886" fmla="*/ 996272 h 1849426"/>
                <a:gd name="connsiteX887" fmla="*/ 3803149 w 6386648"/>
                <a:gd name="connsiteY887" fmla="*/ 1014296 h 1849426"/>
                <a:gd name="connsiteX888" fmla="*/ 3785125 w 6386648"/>
                <a:gd name="connsiteY888" fmla="*/ 996272 h 1849426"/>
                <a:gd name="connsiteX889" fmla="*/ 3803149 w 6386648"/>
                <a:gd name="connsiteY889" fmla="*/ 978247 h 1849426"/>
                <a:gd name="connsiteX890" fmla="*/ 1003358 w 6386648"/>
                <a:gd name="connsiteY890" fmla="*/ 978247 h 1849426"/>
                <a:gd name="connsiteX891" fmla="*/ 1021383 w 6386648"/>
                <a:gd name="connsiteY891" fmla="*/ 996272 h 1849426"/>
                <a:gd name="connsiteX892" fmla="*/ 1003358 w 6386648"/>
                <a:gd name="connsiteY892" fmla="*/ 1014296 h 1849426"/>
                <a:gd name="connsiteX893" fmla="*/ 985334 w 6386648"/>
                <a:gd name="connsiteY893" fmla="*/ 996272 h 1849426"/>
                <a:gd name="connsiteX894" fmla="*/ 1003358 w 6386648"/>
                <a:gd name="connsiteY894" fmla="*/ 978247 h 1849426"/>
                <a:gd name="connsiteX895" fmla="*/ 3196327 w 6386648"/>
                <a:gd name="connsiteY895" fmla="*/ 972238 h 1849426"/>
                <a:gd name="connsiteX896" fmla="*/ 3214352 w 6386648"/>
                <a:gd name="connsiteY896" fmla="*/ 990262 h 1849426"/>
                <a:gd name="connsiteX897" fmla="*/ 3196327 w 6386648"/>
                <a:gd name="connsiteY897" fmla="*/ 1008287 h 1849426"/>
                <a:gd name="connsiteX898" fmla="*/ 3178302 w 6386648"/>
                <a:gd name="connsiteY898" fmla="*/ 990262 h 1849426"/>
                <a:gd name="connsiteX899" fmla="*/ 3196327 w 6386648"/>
                <a:gd name="connsiteY899" fmla="*/ 972238 h 1849426"/>
                <a:gd name="connsiteX900" fmla="*/ 1183602 w 6386648"/>
                <a:gd name="connsiteY900" fmla="*/ 972238 h 1849426"/>
                <a:gd name="connsiteX901" fmla="*/ 1201627 w 6386648"/>
                <a:gd name="connsiteY901" fmla="*/ 990262 h 1849426"/>
                <a:gd name="connsiteX902" fmla="*/ 1183602 w 6386648"/>
                <a:gd name="connsiteY902" fmla="*/ 1008287 h 1849426"/>
                <a:gd name="connsiteX903" fmla="*/ 1165578 w 6386648"/>
                <a:gd name="connsiteY903" fmla="*/ 990262 h 1849426"/>
                <a:gd name="connsiteX904" fmla="*/ 1183602 w 6386648"/>
                <a:gd name="connsiteY904" fmla="*/ 972238 h 1849426"/>
                <a:gd name="connsiteX905" fmla="*/ 2271074 w 6386648"/>
                <a:gd name="connsiteY905" fmla="*/ 960222 h 1849426"/>
                <a:gd name="connsiteX906" fmla="*/ 2289099 w 6386648"/>
                <a:gd name="connsiteY906" fmla="*/ 978246 h 1849426"/>
                <a:gd name="connsiteX907" fmla="*/ 2271074 w 6386648"/>
                <a:gd name="connsiteY907" fmla="*/ 996271 h 1849426"/>
                <a:gd name="connsiteX908" fmla="*/ 2253050 w 6386648"/>
                <a:gd name="connsiteY908" fmla="*/ 978246 h 1849426"/>
                <a:gd name="connsiteX909" fmla="*/ 2271074 w 6386648"/>
                <a:gd name="connsiteY909" fmla="*/ 960222 h 1849426"/>
                <a:gd name="connsiteX910" fmla="*/ 1658245 w 6386648"/>
                <a:gd name="connsiteY910" fmla="*/ 960222 h 1849426"/>
                <a:gd name="connsiteX911" fmla="*/ 1676270 w 6386648"/>
                <a:gd name="connsiteY911" fmla="*/ 978246 h 1849426"/>
                <a:gd name="connsiteX912" fmla="*/ 1658245 w 6386648"/>
                <a:gd name="connsiteY912" fmla="*/ 996271 h 1849426"/>
                <a:gd name="connsiteX913" fmla="*/ 1640221 w 6386648"/>
                <a:gd name="connsiteY913" fmla="*/ 978246 h 1849426"/>
                <a:gd name="connsiteX914" fmla="*/ 1658245 w 6386648"/>
                <a:gd name="connsiteY914" fmla="*/ 960222 h 1849426"/>
                <a:gd name="connsiteX915" fmla="*/ 1958651 w 6386648"/>
                <a:gd name="connsiteY915" fmla="*/ 954214 h 1849426"/>
                <a:gd name="connsiteX916" fmla="*/ 1976676 w 6386648"/>
                <a:gd name="connsiteY916" fmla="*/ 972238 h 1849426"/>
                <a:gd name="connsiteX917" fmla="*/ 1958651 w 6386648"/>
                <a:gd name="connsiteY917" fmla="*/ 990263 h 1849426"/>
                <a:gd name="connsiteX918" fmla="*/ 1940627 w 6386648"/>
                <a:gd name="connsiteY918" fmla="*/ 972238 h 1849426"/>
                <a:gd name="connsiteX919" fmla="*/ 1958651 w 6386648"/>
                <a:gd name="connsiteY919" fmla="*/ 954214 h 1849426"/>
                <a:gd name="connsiteX920" fmla="*/ 2631562 w 6386648"/>
                <a:gd name="connsiteY920" fmla="*/ 948206 h 1849426"/>
                <a:gd name="connsiteX921" fmla="*/ 2649587 w 6386648"/>
                <a:gd name="connsiteY921" fmla="*/ 966231 h 1849426"/>
                <a:gd name="connsiteX922" fmla="*/ 2631562 w 6386648"/>
                <a:gd name="connsiteY922" fmla="*/ 984255 h 1849426"/>
                <a:gd name="connsiteX923" fmla="*/ 2613538 w 6386648"/>
                <a:gd name="connsiteY923" fmla="*/ 966231 h 1849426"/>
                <a:gd name="connsiteX924" fmla="*/ 2631562 w 6386648"/>
                <a:gd name="connsiteY924" fmla="*/ 948206 h 1849426"/>
                <a:gd name="connsiteX925" fmla="*/ 1838489 w 6386648"/>
                <a:gd name="connsiteY925" fmla="*/ 948206 h 1849426"/>
                <a:gd name="connsiteX926" fmla="*/ 1856514 w 6386648"/>
                <a:gd name="connsiteY926" fmla="*/ 966231 h 1849426"/>
                <a:gd name="connsiteX927" fmla="*/ 1838489 w 6386648"/>
                <a:gd name="connsiteY927" fmla="*/ 984255 h 1849426"/>
                <a:gd name="connsiteX928" fmla="*/ 1820465 w 6386648"/>
                <a:gd name="connsiteY928" fmla="*/ 966231 h 1849426"/>
                <a:gd name="connsiteX929" fmla="*/ 1838489 w 6386648"/>
                <a:gd name="connsiteY929" fmla="*/ 948206 h 1849426"/>
                <a:gd name="connsiteX930" fmla="*/ 3430644 w 6386648"/>
                <a:gd name="connsiteY930" fmla="*/ 942198 h 1849426"/>
                <a:gd name="connsiteX931" fmla="*/ 3448669 w 6386648"/>
                <a:gd name="connsiteY931" fmla="*/ 960222 h 1849426"/>
                <a:gd name="connsiteX932" fmla="*/ 3430644 w 6386648"/>
                <a:gd name="connsiteY932" fmla="*/ 978247 h 1849426"/>
                <a:gd name="connsiteX933" fmla="*/ 3412620 w 6386648"/>
                <a:gd name="connsiteY933" fmla="*/ 960222 h 1849426"/>
                <a:gd name="connsiteX934" fmla="*/ 3430644 w 6386648"/>
                <a:gd name="connsiteY934" fmla="*/ 942198 h 1849426"/>
                <a:gd name="connsiteX935" fmla="*/ 2529424 w 6386648"/>
                <a:gd name="connsiteY935" fmla="*/ 942198 h 1849426"/>
                <a:gd name="connsiteX936" fmla="*/ 2547449 w 6386648"/>
                <a:gd name="connsiteY936" fmla="*/ 960222 h 1849426"/>
                <a:gd name="connsiteX937" fmla="*/ 2529424 w 6386648"/>
                <a:gd name="connsiteY937" fmla="*/ 978247 h 1849426"/>
                <a:gd name="connsiteX938" fmla="*/ 2511400 w 6386648"/>
                <a:gd name="connsiteY938" fmla="*/ 960222 h 1849426"/>
                <a:gd name="connsiteX939" fmla="*/ 2529424 w 6386648"/>
                <a:gd name="connsiteY939" fmla="*/ 942198 h 1849426"/>
                <a:gd name="connsiteX940" fmla="*/ 889203 w 6386648"/>
                <a:gd name="connsiteY940" fmla="*/ 942198 h 1849426"/>
                <a:gd name="connsiteX941" fmla="*/ 907228 w 6386648"/>
                <a:gd name="connsiteY941" fmla="*/ 960222 h 1849426"/>
                <a:gd name="connsiteX942" fmla="*/ 889203 w 6386648"/>
                <a:gd name="connsiteY942" fmla="*/ 978247 h 1849426"/>
                <a:gd name="connsiteX943" fmla="*/ 871179 w 6386648"/>
                <a:gd name="connsiteY943" fmla="*/ 960222 h 1849426"/>
                <a:gd name="connsiteX944" fmla="*/ 889203 w 6386648"/>
                <a:gd name="connsiteY944" fmla="*/ 942198 h 1849426"/>
                <a:gd name="connsiteX945" fmla="*/ 3935328 w 6386648"/>
                <a:gd name="connsiteY945" fmla="*/ 936190 h 1849426"/>
                <a:gd name="connsiteX946" fmla="*/ 3953353 w 6386648"/>
                <a:gd name="connsiteY946" fmla="*/ 954214 h 1849426"/>
                <a:gd name="connsiteX947" fmla="*/ 3935328 w 6386648"/>
                <a:gd name="connsiteY947" fmla="*/ 972239 h 1849426"/>
                <a:gd name="connsiteX948" fmla="*/ 3917304 w 6386648"/>
                <a:gd name="connsiteY948" fmla="*/ 954214 h 1849426"/>
                <a:gd name="connsiteX949" fmla="*/ 3935328 w 6386648"/>
                <a:gd name="connsiteY949" fmla="*/ 936190 h 1849426"/>
                <a:gd name="connsiteX950" fmla="*/ 1303765 w 6386648"/>
                <a:gd name="connsiteY950" fmla="*/ 936190 h 1849426"/>
                <a:gd name="connsiteX951" fmla="*/ 1321790 w 6386648"/>
                <a:gd name="connsiteY951" fmla="*/ 954214 h 1849426"/>
                <a:gd name="connsiteX952" fmla="*/ 1303765 w 6386648"/>
                <a:gd name="connsiteY952" fmla="*/ 972239 h 1849426"/>
                <a:gd name="connsiteX953" fmla="*/ 1285741 w 6386648"/>
                <a:gd name="connsiteY953" fmla="*/ 954214 h 1849426"/>
                <a:gd name="connsiteX954" fmla="*/ 1303765 w 6386648"/>
                <a:gd name="connsiteY954" fmla="*/ 936190 h 1849426"/>
                <a:gd name="connsiteX955" fmla="*/ 600813 w 6386648"/>
                <a:gd name="connsiteY955" fmla="*/ 924173 h 1849426"/>
                <a:gd name="connsiteX956" fmla="*/ 618838 w 6386648"/>
                <a:gd name="connsiteY956" fmla="*/ 942197 h 1849426"/>
                <a:gd name="connsiteX957" fmla="*/ 600813 w 6386648"/>
                <a:gd name="connsiteY957" fmla="*/ 960222 h 1849426"/>
                <a:gd name="connsiteX958" fmla="*/ 582789 w 6386648"/>
                <a:gd name="connsiteY958" fmla="*/ 942197 h 1849426"/>
                <a:gd name="connsiteX959" fmla="*/ 600813 w 6386648"/>
                <a:gd name="connsiteY959" fmla="*/ 924173 h 1849426"/>
                <a:gd name="connsiteX960" fmla="*/ 3088181 w 6386648"/>
                <a:gd name="connsiteY960" fmla="*/ 918165 h 1849426"/>
                <a:gd name="connsiteX961" fmla="*/ 3106206 w 6386648"/>
                <a:gd name="connsiteY961" fmla="*/ 936190 h 1849426"/>
                <a:gd name="connsiteX962" fmla="*/ 3088181 w 6386648"/>
                <a:gd name="connsiteY962" fmla="*/ 954214 h 1849426"/>
                <a:gd name="connsiteX963" fmla="*/ 3070157 w 6386648"/>
                <a:gd name="connsiteY963" fmla="*/ 936190 h 1849426"/>
                <a:gd name="connsiteX964" fmla="*/ 3088181 w 6386648"/>
                <a:gd name="connsiteY964" fmla="*/ 918165 h 1849426"/>
                <a:gd name="connsiteX965" fmla="*/ 2883904 w 6386648"/>
                <a:gd name="connsiteY965" fmla="*/ 918165 h 1849426"/>
                <a:gd name="connsiteX966" fmla="*/ 2901929 w 6386648"/>
                <a:gd name="connsiteY966" fmla="*/ 936190 h 1849426"/>
                <a:gd name="connsiteX967" fmla="*/ 2883904 w 6386648"/>
                <a:gd name="connsiteY967" fmla="*/ 954214 h 1849426"/>
                <a:gd name="connsiteX968" fmla="*/ 2865880 w 6386648"/>
                <a:gd name="connsiteY968" fmla="*/ 936190 h 1849426"/>
                <a:gd name="connsiteX969" fmla="*/ 2883904 w 6386648"/>
                <a:gd name="connsiteY969" fmla="*/ 918165 h 1849426"/>
                <a:gd name="connsiteX970" fmla="*/ 2379221 w 6386648"/>
                <a:gd name="connsiteY970" fmla="*/ 918165 h 1849426"/>
                <a:gd name="connsiteX971" fmla="*/ 2397246 w 6386648"/>
                <a:gd name="connsiteY971" fmla="*/ 936190 h 1849426"/>
                <a:gd name="connsiteX972" fmla="*/ 2379221 w 6386648"/>
                <a:gd name="connsiteY972" fmla="*/ 954214 h 1849426"/>
                <a:gd name="connsiteX973" fmla="*/ 2361197 w 6386648"/>
                <a:gd name="connsiteY973" fmla="*/ 936190 h 1849426"/>
                <a:gd name="connsiteX974" fmla="*/ 2379221 w 6386648"/>
                <a:gd name="connsiteY974" fmla="*/ 918165 h 1849426"/>
                <a:gd name="connsiteX975" fmla="*/ 2120871 w 6386648"/>
                <a:gd name="connsiteY975" fmla="*/ 918165 h 1849426"/>
                <a:gd name="connsiteX976" fmla="*/ 2138896 w 6386648"/>
                <a:gd name="connsiteY976" fmla="*/ 936190 h 1849426"/>
                <a:gd name="connsiteX977" fmla="*/ 2120871 w 6386648"/>
                <a:gd name="connsiteY977" fmla="*/ 954214 h 1849426"/>
                <a:gd name="connsiteX978" fmla="*/ 2102847 w 6386648"/>
                <a:gd name="connsiteY978" fmla="*/ 936190 h 1849426"/>
                <a:gd name="connsiteX979" fmla="*/ 2120871 w 6386648"/>
                <a:gd name="connsiteY979" fmla="*/ 918165 h 1849426"/>
                <a:gd name="connsiteX980" fmla="*/ 3328506 w 6386648"/>
                <a:gd name="connsiteY980" fmla="*/ 906149 h 1849426"/>
                <a:gd name="connsiteX981" fmla="*/ 3346531 w 6386648"/>
                <a:gd name="connsiteY981" fmla="*/ 924173 h 1849426"/>
                <a:gd name="connsiteX982" fmla="*/ 3328506 w 6386648"/>
                <a:gd name="connsiteY982" fmla="*/ 942198 h 1849426"/>
                <a:gd name="connsiteX983" fmla="*/ 3310482 w 6386648"/>
                <a:gd name="connsiteY983" fmla="*/ 924173 h 1849426"/>
                <a:gd name="connsiteX984" fmla="*/ 3328506 w 6386648"/>
                <a:gd name="connsiteY984" fmla="*/ 906149 h 1849426"/>
                <a:gd name="connsiteX985" fmla="*/ 1508041 w 6386648"/>
                <a:gd name="connsiteY985" fmla="*/ 900141 h 1849426"/>
                <a:gd name="connsiteX986" fmla="*/ 1526066 w 6386648"/>
                <a:gd name="connsiteY986" fmla="*/ 918165 h 1849426"/>
                <a:gd name="connsiteX987" fmla="*/ 1508041 w 6386648"/>
                <a:gd name="connsiteY987" fmla="*/ 936190 h 1849426"/>
                <a:gd name="connsiteX988" fmla="*/ 1490017 w 6386648"/>
                <a:gd name="connsiteY988" fmla="*/ 918165 h 1849426"/>
                <a:gd name="connsiteX989" fmla="*/ 1508041 w 6386648"/>
                <a:gd name="connsiteY989" fmla="*/ 900141 h 1849426"/>
                <a:gd name="connsiteX990" fmla="*/ 2739709 w 6386648"/>
                <a:gd name="connsiteY990" fmla="*/ 894133 h 1849426"/>
                <a:gd name="connsiteX991" fmla="*/ 2757734 w 6386648"/>
                <a:gd name="connsiteY991" fmla="*/ 912157 h 1849426"/>
                <a:gd name="connsiteX992" fmla="*/ 2739709 w 6386648"/>
                <a:gd name="connsiteY992" fmla="*/ 930182 h 1849426"/>
                <a:gd name="connsiteX993" fmla="*/ 2721685 w 6386648"/>
                <a:gd name="connsiteY993" fmla="*/ 912157 h 1849426"/>
                <a:gd name="connsiteX994" fmla="*/ 2739709 w 6386648"/>
                <a:gd name="connsiteY994" fmla="*/ 894133 h 1849426"/>
                <a:gd name="connsiteX995" fmla="*/ 360487 w 6386648"/>
                <a:gd name="connsiteY995" fmla="*/ 894133 h 1849426"/>
                <a:gd name="connsiteX996" fmla="*/ 378512 w 6386648"/>
                <a:gd name="connsiteY996" fmla="*/ 912157 h 1849426"/>
                <a:gd name="connsiteX997" fmla="*/ 360487 w 6386648"/>
                <a:gd name="connsiteY997" fmla="*/ 930182 h 1849426"/>
                <a:gd name="connsiteX998" fmla="*/ 342463 w 6386648"/>
                <a:gd name="connsiteY998" fmla="*/ 912157 h 1849426"/>
                <a:gd name="connsiteX999" fmla="*/ 360487 w 6386648"/>
                <a:gd name="connsiteY999" fmla="*/ 894133 h 1849426"/>
                <a:gd name="connsiteX1000" fmla="*/ 1093480 w 6386648"/>
                <a:gd name="connsiteY1000" fmla="*/ 888125 h 1849426"/>
                <a:gd name="connsiteX1001" fmla="*/ 1111505 w 6386648"/>
                <a:gd name="connsiteY1001" fmla="*/ 906150 h 1849426"/>
                <a:gd name="connsiteX1002" fmla="*/ 1093480 w 6386648"/>
                <a:gd name="connsiteY1002" fmla="*/ 924174 h 1849426"/>
                <a:gd name="connsiteX1003" fmla="*/ 1075456 w 6386648"/>
                <a:gd name="connsiteY1003" fmla="*/ 906150 h 1849426"/>
                <a:gd name="connsiteX1004" fmla="*/ 1093480 w 6386648"/>
                <a:gd name="connsiteY1004" fmla="*/ 888125 h 1849426"/>
                <a:gd name="connsiteX1005" fmla="*/ 3707019 w 6386648"/>
                <a:gd name="connsiteY1005" fmla="*/ 882116 h 1849426"/>
                <a:gd name="connsiteX1006" fmla="*/ 3725044 w 6386648"/>
                <a:gd name="connsiteY1006" fmla="*/ 900140 h 1849426"/>
                <a:gd name="connsiteX1007" fmla="*/ 3707019 w 6386648"/>
                <a:gd name="connsiteY1007" fmla="*/ 918165 h 1849426"/>
                <a:gd name="connsiteX1008" fmla="*/ 3688994 w 6386648"/>
                <a:gd name="connsiteY1008" fmla="*/ 900140 h 1849426"/>
                <a:gd name="connsiteX1009" fmla="*/ 3707019 w 6386648"/>
                <a:gd name="connsiteY1009" fmla="*/ 882116 h 1849426"/>
                <a:gd name="connsiteX1010" fmla="*/ 1742358 w 6386648"/>
                <a:gd name="connsiteY1010" fmla="*/ 882116 h 1849426"/>
                <a:gd name="connsiteX1011" fmla="*/ 1760383 w 6386648"/>
                <a:gd name="connsiteY1011" fmla="*/ 900140 h 1849426"/>
                <a:gd name="connsiteX1012" fmla="*/ 1742358 w 6386648"/>
                <a:gd name="connsiteY1012" fmla="*/ 918165 h 1849426"/>
                <a:gd name="connsiteX1013" fmla="*/ 1724334 w 6386648"/>
                <a:gd name="connsiteY1013" fmla="*/ 900140 h 1849426"/>
                <a:gd name="connsiteX1014" fmla="*/ 1742358 w 6386648"/>
                <a:gd name="connsiteY1014" fmla="*/ 882116 h 1849426"/>
                <a:gd name="connsiteX1015" fmla="*/ 757024 w 6386648"/>
                <a:gd name="connsiteY1015" fmla="*/ 876108 h 1849426"/>
                <a:gd name="connsiteX1016" fmla="*/ 775049 w 6386648"/>
                <a:gd name="connsiteY1016" fmla="*/ 894132 h 1849426"/>
                <a:gd name="connsiteX1017" fmla="*/ 757024 w 6386648"/>
                <a:gd name="connsiteY1017" fmla="*/ 912157 h 1849426"/>
                <a:gd name="connsiteX1018" fmla="*/ 739000 w 6386648"/>
                <a:gd name="connsiteY1018" fmla="*/ 894132 h 1849426"/>
                <a:gd name="connsiteX1019" fmla="*/ 757024 w 6386648"/>
                <a:gd name="connsiteY1019" fmla="*/ 876108 h 1849426"/>
                <a:gd name="connsiteX1020" fmla="*/ 6104265 w 6386648"/>
                <a:gd name="connsiteY1020" fmla="*/ 870100 h 1849426"/>
                <a:gd name="connsiteX1021" fmla="*/ 6122290 w 6386648"/>
                <a:gd name="connsiteY1021" fmla="*/ 888124 h 1849426"/>
                <a:gd name="connsiteX1022" fmla="*/ 6104265 w 6386648"/>
                <a:gd name="connsiteY1022" fmla="*/ 906149 h 1849426"/>
                <a:gd name="connsiteX1023" fmla="*/ 6086241 w 6386648"/>
                <a:gd name="connsiteY1023" fmla="*/ 888124 h 1849426"/>
                <a:gd name="connsiteX1024" fmla="*/ 6104265 w 6386648"/>
                <a:gd name="connsiteY1024" fmla="*/ 870100 h 1849426"/>
                <a:gd name="connsiteX1025" fmla="*/ 474642 w 6386648"/>
                <a:gd name="connsiteY1025" fmla="*/ 870100 h 1849426"/>
                <a:gd name="connsiteX1026" fmla="*/ 492667 w 6386648"/>
                <a:gd name="connsiteY1026" fmla="*/ 888124 h 1849426"/>
                <a:gd name="connsiteX1027" fmla="*/ 474642 w 6386648"/>
                <a:gd name="connsiteY1027" fmla="*/ 906149 h 1849426"/>
                <a:gd name="connsiteX1028" fmla="*/ 456618 w 6386648"/>
                <a:gd name="connsiteY1028" fmla="*/ 888124 h 1849426"/>
                <a:gd name="connsiteX1029" fmla="*/ 474642 w 6386648"/>
                <a:gd name="connsiteY1029" fmla="*/ 870100 h 1849426"/>
                <a:gd name="connsiteX1030" fmla="*/ 3568832 w 6386648"/>
                <a:gd name="connsiteY1030" fmla="*/ 864092 h 1849426"/>
                <a:gd name="connsiteX1031" fmla="*/ 3586857 w 6386648"/>
                <a:gd name="connsiteY1031" fmla="*/ 882116 h 1849426"/>
                <a:gd name="connsiteX1032" fmla="*/ 3568832 w 6386648"/>
                <a:gd name="connsiteY1032" fmla="*/ 900141 h 1849426"/>
                <a:gd name="connsiteX1033" fmla="*/ 3550808 w 6386648"/>
                <a:gd name="connsiteY1033" fmla="*/ 882116 h 1849426"/>
                <a:gd name="connsiteX1034" fmla="*/ 3568832 w 6386648"/>
                <a:gd name="connsiteY1034" fmla="*/ 864092 h 1849426"/>
                <a:gd name="connsiteX1035" fmla="*/ 2980034 w 6386648"/>
                <a:gd name="connsiteY1035" fmla="*/ 864092 h 1849426"/>
                <a:gd name="connsiteX1036" fmla="*/ 2998059 w 6386648"/>
                <a:gd name="connsiteY1036" fmla="*/ 882116 h 1849426"/>
                <a:gd name="connsiteX1037" fmla="*/ 2980034 w 6386648"/>
                <a:gd name="connsiteY1037" fmla="*/ 900141 h 1849426"/>
                <a:gd name="connsiteX1038" fmla="*/ 2962010 w 6386648"/>
                <a:gd name="connsiteY1038" fmla="*/ 882116 h 1849426"/>
                <a:gd name="connsiteX1039" fmla="*/ 2980034 w 6386648"/>
                <a:gd name="connsiteY1039" fmla="*/ 864092 h 1849426"/>
                <a:gd name="connsiteX1040" fmla="*/ 2012725 w 6386648"/>
                <a:gd name="connsiteY1040" fmla="*/ 864092 h 1849426"/>
                <a:gd name="connsiteX1041" fmla="*/ 2030750 w 6386648"/>
                <a:gd name="connsiteY1041" fmla="*/ 882116 h 1849426"/>
                <a:gd name="connsiteX1042" fmla="*/ 2012725 w 6386648"/>
                <a:gd name="connsiteY1042" fmla="*/ 900141 h 1849426"/>
                <a:gd name="connsiteX1043" fmla="*/ 1994701 w 6386648"/>
                <a:gd name="connsiteY1043" fmla="*/ 882116 h 1849426"/>
                <a:gd name="connsiteX1044" fmla="*/ 2012725 w 6386648"/>
                <a:gd name="connsiteY1044" fmla="*/ 864092 h 1849426"/>
                <a:gd name="connsiteX1045" fmla="*/ 3857222 w 6386648"/>
                <a:gd name="connsiteY1045" fmla="*/ 858084 h 1849426"/>
                <a:gd name="connsiteX1046" fmla="*/ 3875247 w 6386648"/>
                <a:gd name="connsiteY1046" fmla="*/ 876109 h 1849426"/>
                <a:gd name="connsiteX1047" fmla="*/ 3857222 w 6386648"/>
                <a:gd name="connsiteY1047" fmla="*/ 894133 h 1849426"/>
                <a:gd name="connsiteX1048" fmla="*/ 3839197 w 6386648"/>
                <a:gd name="connsiteY1048" fmla="*/ 876109 h 1849426"/>
                <a:gd name="connsiteX1049" fmla="*/ 3857222 w 6386648"/>
                <a:gd name="connsiteY1049" fmla="*/ 858084 h 1849426"/>
                <a:gd name="connsiteX1050" fmla="*/ 1387878 w 6386648"/>
                <a:gd name="connsiteY1050" fmla="*/ 858084 h 1849426"/>
                <a:gd name="connsiteX1051" fmla="*/ 1405903 w 6386648"/>
                <a:gd name="connsiteY1051" fmla="*/ 876109 h 1849426"/>
                <a:gd name="connsiteX1052" fmla="*/ 1387878 w 6386648"/>
                <a:gd name="connsiteY1052" fmla="*/ 894133 h 1849426"/>
                <a:gd name="connsiteX1053" fmla="*/ 1369854 w 6386648"/>
                <a:gd name="connsiteY1053" fmla="*/ 876109 h 1849426"/>
                <a:gd name="connsiteX1054" fmla="*/ 1387878 w 6386648"/>
                <a:gd name="connsiteY1054" fmla="*/ 858084 h 1849426"/>
                <a:gd name="connsiteX1055" fmla="*/ 973317 w 6386648"/>
                <a:gd name="connsiteY1055" fmla="*/ 852076 h 1849426"/>
                <a:gd name="connsiteX1056" fmla="*/ 991342 w 6386648"/>
                <a:gd name="connsiteY1056" fmla="*/ 870100 h 1849426"/>
                <a:gd name="connsiteX1057" fmla="*/ 973317 w 6386648"/>
                <a:gd name="connsiteY1057" fmla="*/ 888125 h 1849426"/>
                <a:gd name="connsiteX1058" fmla="*/ 955293 w 6386648"/>
                <a:gd name="connsiteY1058" fmla="*/ 870100 h 1849426"/>
                <a:gd name="connsiteX1059" fmla="*/ 973317 w 6386648"/>
                <a:gd name="connsiteY1059" fmla="*/ 852076 h 1849426"/>
                <a:gd name="connsiteX1060" fmla="*/ 228308 w 6386648"/>
                <a:gd name="connsiteY1060" fmla="*/ 852076 h 1849426"/>
                <a:gd name="connsiteX1061" fmla="*/ 246333 w 6386648"/>
                <a:gd name="connsiteY1061" fmla="*/ 870100 h 1849426"/>
                <a:gd name="connsiteX1062" fmla="*/ 228308 w 6386648"/>
                <a:gd name="connsiteY1062" fmla="*/ 888125 h 1849426"/>
                <a:gd name="connsiteX1063" fmla="*/ 210284 w 6386648"/>
                <a:gd name="connsiteY1063" fmla="*/ 870100 h 1849426"/>
                <a:gd name="connsiteX1064" fmla="*/ 228308 w 6386648"/>
                <a:gd name="connsiteY1064" fmla="*/ 852076 h 1849426"/>
                <a:gd name="connsiteX1065" fmla="*/ 3196327 w 6386648"/>
                <a:gd name="connsiteY1065" fmla="*/ 846068 h 1849426"/>
                <a:gd name="connsiteX1066" fmla="*/ 3214352 w 6386648"/>
                <a:gd name="connsiteY1066" fmla="*/ 864092 h 1849426"/>
                <a:gd name="connsiteX1067" fmla="*/ 3196327 w 6386648"/>
                <a:gd name="connsiteY1067" fmla="*/ 882117 h 1849426"/>
                <a:gd name="connsiteX1068" fmla="*/ 3178302 w 6386648"/>
                <a:gd name="connsiteY1068" fmla="*/ 864092 h 1849426"/>
                <a:gd name="connsiteX1069" fmla="*/ 3196327 w 6386648"/>
                <a:gd name="connsiteY1069" fmla="*/ 846068 h 1849426"/>
                <a:gd name="connsiteX1070" fmla="*/ 6218419 w 6386648"/>
                <a:gd name="connsiteY1070" fmla="*/ 840059 h 1849426"/>
                <a:gd name="connsiteX1071" fmla="*/ 6236444 w 6386648"/>
                <a:gd name="connsiteY1071" fmla="*/ 858083 h 1849426"/>
                <a:gd name="connsiteX1072" fmla="*/ 6218419 w 6386648"/>
                <a:gd name="connsiteY1072" fmla="*/ 876108 h 1849426"/>
                <a:gd name="connsiteX1073" fmla="*/ 6200395 w 6386648"/>
                <a:gd name="connsiteY1073" fmla="*/ 858083 h 1849426"/>
                <a:gd name="connsiteX1074" fmla="*/ 6218419 w 6386648"/>
                <a:gd name="connsiteY1074" fmla="*/ 840059 h 1849426"/>
                <a:gd name="connsiteX1075" fmla="*/ 5978094 w 6386648"/>
                <a:gd name="connsiteY1075" fmla="*/ 834051 h 1849426"/>
                <a:gd name="connsiteX1076" fmla="*/ 5996119 w 6386648"/>
                <a:gd name="connsiteY1076" fmla="*/ 852075 h 1849426"/>
                <a:gd name="connsiteX1077" fmla="*/ 5978094 w 6386648"/>
                <a:gd name="connsiteY1077" fmla="*/ 870100 h 1849426"/>
                <a:gd name="connsiteX1078" fmla="*/ 5960070 w 6386648"/>
                <a:gd name="connsiteY1078" fmla="*/ 852075 h 1849426"/>
                <a:gd name="connsiteX1079" fmla="*/ 5978094 w 6386648"/>
                <a:gd name="connsiteY1079" fmla="*/ 834051 h 1849426"/>
                <a:gd name="connsiteX1080" fmla="*/ 2198977 w 6386648"/>
                <a:gd name="connsiteY1080" fmla="*/ 834051 h 1849426"/>
                <a:gd name="connsiteX1081" fmla="*/ 2217002 w 6386648"/>
                <a:gd name="connsiteY1081" fmla="*/ 852075 h 1849426"/>
                <a:gd name="connsiteX1082" fmla="*/ 2198977 w 6386648"/>
                <a:gd name="connsiteY1082" fmla="*/ 870100 h 1849426"/>
                <a:gd name="connsiteX1083" fmla="*/ 2180953 w 6386648"/>
                <a:gd name="connsiteY1083" fmla="*/ 852075 h 1849426"/>
                <a:gd name="connsiteX1084" fmla="*/ 2198977 w 6386648"/>
                <a:gd name="connsiteY1084" fmla="*/ 834051 h 1849426"/>
                <a:gd name="connsiteX1085" fmla="*/ 1622196 w 6386648"/>
                <a:gd name="connsiteY1085" fmla="*/ 834051 h 1849426"/>
                <a:gd name="connsiteX1086" fmla="*/ 1640221 w 6386648"/>
                <a:gd name="connsiteY1086" fmla="*/ 852075 h 1849426"/>
                <a:gd name="connsiteX1087" fmla="*/ 1622196 w 6386648"/>
                <a:gd name="connsiteY1087" fmla="*/ 870100 h 1849426"/>
                <a:gd name="connsiteX1088" fmla="*/ 1604172 w 6386648"/>
                <a:gd name="connsiteY1088" fmla="*/ 852075 h 1849426"/>
                <a:gd name="connsiteX1089" fmla="*/ 1622196 w 6386648"/>
                <a:gd name="connsiteY1089" fmla="*/ 834051 h 1849426"/>
                <a:gd name="connsiteX1090" fmla="*/ 1201626 w 6386648"/>
                <a:gd name="connsiteY1090" fmla="*/ 834051 h 1849426"/>
                <a:gd name="connsiteX1091" fmla="*/ 1219651 w 6386648"/>
                <a:gd name="connsiteY1091" fmla="*/ 852075 h 1849426"/>
                <a:gd name="connsiteX1092" fmla="*/ 1201626 w 6386648"/>
                <a:gd name="connsiteY1092" fmla="*/ 870100 h 1849426"/>
                <a:gd name="connsiteX1093" fmla="*/ 1183602 w 6386648"/>
                <a:gd name="connsiteY1093" fmla="*/ 852075 h 1849426"/>
                <a:gd name="connsiteX1094" fmla="*/ 1201626 w 6386648"/>
                <a:gd name="connsiteY1094" fmla="*/ 834051 h 1849426"/>
                <a:gd name="connsiteX1095" fmla="*/ 2469343 w 6386648"/>
                <a:gd name="connsiteY1095" fmla="*/ 828043 h 1849426"/>
                <a:gd name="connsiteX1096" fmla="*/ 2487368 w 6386648"/>
                <a:gd name="connsiteY1096" fmla="*/ 846068 h 1849426"/>
                <a:gd name="connsiteX1097" fmla="*/ 2469343 w 6386648"/>
                <a:gd name="connsiteY1097" fmla="*/ 864092 h 1849426"/>
                <a:gd name="connsiteX1098" fmla="*/ 2451319 w 6386648"/>
                <a:gd name="connsiteY1098" fmla="*/ 846068 h 1849426"/>
                <a:gd name="connsiteX1099" fmla="*/ 2469343 w 6386648"/>
                <a:gd name="connsiteY1099" fmla="*/ 828043 h 1849426"/>
                <a:gd name="connsiteX1100" fmla="*/ 3448669 w 6386648"/>
                <a:gd name="connsiteY1100" fmla="*/ 822035 h 1849426"/>
                <a:gd name="connsiteX1101" fmla="*/ 3466694 w 6386648"/>
                <a:gd name="connsiteY1101" fmla="*/ 840059 h 1849426"/>
                <a:gd name="connsiteX1102" fmla="*/ 3448669 w 6386648"/>
                <a:gd name="connsiteY1102" fmla="*/ 858084 h 1849426"/>
                <a:gd name="connsiteX1103" fmla="*/ 3430645 w 6386648"/>
                <a:gd name="connsiteY1103" fmla="*/ 840059 h 1849426"/>
                <a:gd name="connsiteX1104" fmla="*/ 3448669 w 6386648"/>
                <a:gd name="connsiteY1104" fmla="*/ 822035 h 1849426"/>
                <a:gd name="connsiteX1105" fmla="*/ 1874537 w 6386648"/>
                <a:gd name="connsiteY1105" fmla="*/ 822035 h 1849426"/>
                <a:gd name="connsiteX1106" fmla="*/ 1892562 w 6386648"/>
                <a:gd name="connsiteY1106" fmla="*/ 840059 h 1849426"/>
                <a:gd name="connsiteX1107" fmla="*/ 1874537 w 6386648"/>
                <a:gd name="connsiteY1107" fmla="*/ 858084 h 1849426"/>
                <a:gd name="connsiteX1108" fmla="*/ 1856513 w 6386648"/>
                <a:gd name="connsiteY1108" fmla="*/ 840059 h 1849426"/>
                <a:gd name="connsiteX1109" fmla="*/ 1874537 w 6386648"/>
                <a:gd name="connsiteY1109" fmla="*/ 822035 h 1849426"/>
                <a:gd name="connsiteX1110" fmla="*/ 2823823 w 6386648"/>
                <a:gd name="connsiteY1110" fmla="*/ 816027 h 1849426"/>
                <a:gd name="connsiteX1111" fmla="*/ 2841848 w 6386648"/>
                <a:gd name="connsiteY1111" fmla="*/ 834051 h 1849426"/>
                <a:gd name="connsiteX1112" fmla="*/ 2823823 w 6386648"/>
                <a:gd name="connsiteY1112" fmla="*/ 852076 h 1849426"/>
                <a:gd name="connsiteX1113" fmla="*/ 2805799 w 6386648"/>
                <a:gd name="connsiteY1113" fmla="*/ 834051 h 1849426"/>
                <a:gd name="connsiteX1114" fmla="*/ 2823823 w 6386648"/>
                <a:gd name="connsiteY1114" fmla="*/ 816027 h 1849426"/>
                <a:gd name="connsiteX1115" fmla="*/ 2595514 w 6386648"/>
                <a:gd name="connsiteY1115" fmla="*/ 816027 h 1849426"/>
                <a:gd name="connsiteX1116" fmla="*/ 2613539 w 6386648"/>
                <a:gd name="connsiteY1116" fmla="*/ 834051 h 1849426"/>
                <a:gd name="connsiteX1117" fmla="*/ 2595514 w 6386648"/>
                <a:gd name="connsiteY1117" fmla="*/ 852076 h 1849426"/>
                <a:gd name="connsiteX1118" fmla="*/ 2577489 w 6386648"/>
                <a:gd name="connsiteY1118" fmla="*/ 834051 h 1849426"/>
                <a:gd name="connsiteX1119" fmla="*/ 2595514 w 6386648"/>
                <a:gd name="connsiteY1119" fmla="*/ 816027 h 1849426"/>
                <a:gd name="connsiteX1120" fmla="*/ 2307124 w 6386648"/>
                <a:gd name="connsiteY1120" fmla="*/ 816027 h 1849426"/>
                <a:gd name="connsiteX1121" fmla="*/ 2325148 w 6386648"/>
                <a:gd name="connsiteY1121" fmla="*/ 834051 h 1849426"/>
                <a:gd name="connsiteX1122" fmla="*/ 2307124 w 6386648"/>
                <a:gd name="connsiteY1122" fmla="*/ 852076 h 1849426"/>
                <a:gd name="connsiteX1123" fmla="*/ 2289099 w 6386648"/>
                <a:gd name="connsiteY1123" fmla="*/ 834051 h 1849426"/>
                <a:gd name="connsiteX1124" fmla="*/ 2307124 w 6386648"/>
                <a:gd name="connsiteY1124" fmla="*/ 816027 h 1849426"/>
                <a:gd name="connsiteX1125" fmla="*/ 606821 w 6386648"/>
                <a:gd name="connsiteY1125" fmla="*/ 816027 h 1849426"/>
                <a:gd name="connsiteX1126" fmla="*/ 624846 w 6386648"/>
                <a:gd name="connsiteY1126" fmla="*/ 834051 h 1849426"/>
                <a:gd name="connsiteX1127" fmla="*/ 606821 w 6386648"/>
                <a:gd name="connsiteY1127" fmla="*/ 852076 h 1849426"/>
                <a:gd name="connsiteX1128" fmla="*/ 588797 w 6386648"/>
                <a:gd name="connsiteY1128" fmla="*/ 834051 h 1849426"/>
                <a:gd name="connsiteX1129" fmla="*/ 606821 w 6386648"/>
                <a:gd name="connsiteY1129" fmla="*/ 816027 h 1849426"/>
                <a:gd name="connsiteX1130" fmla="*/ 3292457 w 6386648"/>
                <a:gd name="connsiteY1130" fmla="*/ 791994 h 1849426"/>
                <a:gd name="connsiteX1131" fmla="*/ 3310482 w 6386648"/>
                <a:gd name="connsiteY1131" fmla="*/ 810018 h 1849426"/>
                <a:gd name="connsiteX1132" fmla="*/ 3292457 w 6386648"/>
                <a:gd name="connsiteY1132" fmla="*/ 828043 h 1849426"/>
                <a:gd name="connsiteX1133" fmla="*/ 3274433 w 6386648"/>
                <a:gd name="connsiteY1133" fmla="*/ 810018 h 1849426"/>
                <a:gd name="connsiteX1134" fmla="*/ 3292457 w 6386648"/>
                <a:gd name="connsiteY1134" fmla="*/ 791994 h 1849426"/>
                <a:gd name="connsiteX1135" fmla="*/ 859163 w 6386648"/>
                <a:gd name="connsiteY1135" fmla="*/ 791994 h 1849426"/>
                <a:gd name="connsiteX1136" fmla="*/ 877188 w 6386648"/>
                <a:gd name="connsiteY1136" fmla="*/ 810018 h 1849426"/>
                <a:gd name="connsiteX1137" fmla="*/ 859163 w 6386648"/>
                <a:gd name="connsiteY1137" fmla="*/ 828043 h 1849426"/>
                <a:gd name="connsiteX1138" fmla="*/ 841139 w 6386648"/>
                <a:gd name="connsiteY1138" fmla="*/ 810018 h 1849426"/>
                <a:gd name="connsiteX1139" fmla="*/ 859163 w 6386648"/>
                <a:gd name="connsiteY1139" fmla="*/ 791994 h 1849426"/>
                <a:gd name="connsiteX1140" fmla="*/ 1297756 w 6386648"/>
                <a:gd name="connsiteY1140" fmla="*/ 785986 h 1849426"/>
                <a:gd name="connsiteX1141" fmla="*/ 1315781 w 6386648"/>
                <a:gd name="connsiteY1141" fmla="*/ 804010 h 1849426"/>
                <a:gd name="connsiteX1142" fmla="*/ 1297756 w 6386648"/>
                <a:gd name="connsiteY1142" fmla="*/ 822035 h 1849426"/>
                <a:gd name="connsiteX1143" fmla="*/ 1279732 w 6386648"/>
                <a:gd name="connsiteY1143" fmla="*/ 804010 h 1849426"/>
                <a:gd name="connsiteX1144" fmla="*/ 1297756 w 6386648"/>
                <a:gd name="connsiteY1144" fmla="*/ 785986 h 1849426"/>
                <a:gd name="connsiteX1145" fmla="*/ 324438 w 6386648"/>
                <a:gd name="connsiteY1145" fmla="*/ 785986 h 1849426"/>
                <a:gd name="connsiteX1146" fmla="*/ 342463 w 6386648"/>
                <a:gd name="connsiteY1146" fmla="*/ 804010 h 1849426"/>
                <a:gd name="connsiteX1147" fmla="*/ 324438 w 6386648"/>
                <a:gd name="connsiteY1147" fmla="*/ 822035 h 1849426"/>
                <a:gd name="connsiteX1148" fmla="*/ 306414 w 6386648"/>
                <a:gd name="connsiteY1148" fmla="*/ 804010 h 1849426"/>
                <a:gd name="connsiteX1149" fmla="*/ 324438 w 6386648"/>
                <a:gd name="connsiteY1149" fmla="*/ 785986 h 1849426"/>
                <a:gd name="connsiteX1150" fmla="*/ 3755084 w 6386648"/>
                <a:gd name="connsiteY1150" fmla="*/ 779978 h 1849426"/>
                <a:gd name="connsiteX1151" fmla="*/ 3773109 w 6386648"/>
                <a:gd name="connsiteY1151" fmla="*/ 798002 h 1849426"/>
                <a:gd name="connsiteX1152" fmla="*/ 3755084 w 6386648"/>
                <a:gd name="connsiteY1152" fmla="*/ 816027 h 1849426"/>
                <a:gd name="connsiteX1153" fmla="*/ 3737060 w 6386648"/>
                <a:gd name="connsiteY1153" fmla="*/ 798002 h 1849426"/>
                <a:gd name="connsiteX1154" fmla="*/ 3755084 w 6386648"/>
                <a:gd name="connsiteY1154" fmla="*/ 779978 h 1849426"/>
                <a:gd name="connsiteX1155" fmla="*/ 1496026 w 6386648"/>
                <a:gd name="connsiteY1155" fmla="*/ 779978 h 1849426"/>
                <a:gd name="connsiteX1156" fmla="*/ 1514050 w 6386648"/>
                <a:gd name="connsiteY1156" fmla="*/ 798002 h 1849426"/>
                <a:gd name="connsiteX1157" fmla="*/ 1496026 w 6386648"/>
                <a:gd name="connsiteY1157" fmla="*/ 816027 h 1849426"/>
                <a:gd name="connsiteX1158" fmla="*/ 1478001 w 6386648"/>
                <a:gd name="connsiteY1158" fmla="*/ 798002 h 1849426"/>
                <a:gd name="connsiteX1159" fmla="*/ 1496026 w 6386648"/>
                <a:gd name="connsiteY1159" fmla="*/ 779978 h 1849426"/>
                <a:gd name="connsiteX1160" fmla="*/ 3622905 w 6386648"/>
                <a:gd name="connsiteY1160" fmla="*/ 767962 h 1849426"/>
                <a:gd name="connsiteX1161" fmla="*/ 3640930 w 6386648"/>
                <a:gd name="connsiteY1161" fmla="*/ 785987 h 1849426"/>
                <a:gd name="connsiteX1162" fmla="*/ 3622905 w 6386648"/>
                <a:gd name="connsiteY1162" fmla="*/ 804011 h 1849426"/>
                <a:gd name="connsiteX1163" fmla="*/ 3604881 w 6386648"/>
                <a:gd name="connsiteY1163" fmla="*/ 785987 h 1849426"/>
                <a:gd name="connsiteX1164" fmla="*/ 3622905 w 6386648"/>
                <a:gd name="connsiteY1164" fmla="*/ 767962 h 1849426"/>
                <a:gd name="connsiteX1165" fmla="*/ 3112213 w 6386648"/>
                <a:gd name="connsiteY1165" fmla="*/ 767962 h 1849426"/>
                <a:gd name="connsiteX1166" fmla="*/ 3130238 w 6386648"/>
                <a:gd name="connsiteY1166" fmla="*/ 785987 h 1849426"/>
                <a:gd name="connsiteX1167" fmla="*/ 3112213 w 6386648"/>
                <a:gd name="connsiteY1167" fmla="*/ 804011 h 1849426"/>
                <a:gd name="connsiteX1168" fmla="*/ 3094189 w 6386648"/>
                <a:gd name="connsiteY1168" fmla="*/ 785987 h 1849426"/>
                <a:gd name="connsiteX1169" fmla="*/ 3112213 w 6386648"/>
                <a:gd name="connsiteY1169" fmla="*/ 767962 h 1849426"/>
                <a:gd name="connsiteX1170" fmla="*/ 714968 w 6386648"/>
                <a:gd name="connsiteY1170" fmla="*/ 767962 h 1849426"/>
                <a:gd name="connsiteX1171" fmla="*/ 732992 w 6386648"/>
                <a:gd name="connsiteY1171" fmla="*/ 785987 h 1849426"/>
                <a:gd name="connsiteX1172" fmla="*/ 714968 w 6386648"/>
                <a:gd name="connsiteY1172" fmla="*/ 804011 h 1849426"/>
                <a:gd name="connsiteX1173" fmla="*/ 696943 w 6386648"/>
                <a:gd name="connsiteY1173" fmla="*/ 785987 h 1849426"/>
                <a:gd name="connsiteX1174" fmla="*/ 714968 w 6386648"/>
                <a:gd name="connsiteY1174" fmla="*/ 767962 h 1849426"/>
                <a:gd name="connsiteX1175" fmla="*/ 2986042 w 6386648"/>
                <a:gd name="connsiteY1175" fmla="*/ 761954 h 1849426"/>
                <a:gd name="connsiteX1176" fmla="*/ 3004067 w 6386648"/>
                <a:gd name="connsiteY1176" fmla="*/ 779978 h 1849426"/>
                <a:gd name="connsiteX1177" fmla="*/ 2986042 w 6386648"/>
                <a:gd name="connsiteY1177" fmla="*/ 798003 h 1849426"/>
                <a:gd name="connsiteX1178" fmla="*/ 2968017 w 6386648"/>
                <a:gd name="connsiteY1178" fmla="*/ 779978 h 1849426"/>
                <a:gd name="connsiteX1179" fmla="*/ 2986042 w 6386648"/>
                <a:gd name="connsiteY1179" fmla="*/ 761954 h 1849426"/>
                <a:gd name="connsiteX1180" fmla="*/ 1736351 w 6386648"/>
                <a:gd name="connsiteY1180" fmla="*/ 761954 h 1849426"/>
                <a:gd name="connsiteX1181" fmla="*/ 1754375 w 6386648"/>
                <a:gd name="connsiteY1181" fmla="*/ 779978 h 1849426"/>
                <a:gd name="connsiteX1182" fmla="*/ 1736351 w 6386648"/>
                <a:gd name="connsiteY1182" fmla="*/ 798003 h 1849426"/>
                <a:gd name="connsiteX1183" fmla="*/ 1718326 w 6386648"/>
                <a:gd name="connsiteY1183" fmla="*/ 779978 h 1849426"/>
                <a:gd name="connsiteX1184" fmla="*/ 1736351 w 6386648"/>
                <a:gd name="connsiteY1184" fmla="*/ 761954 h 1849426"/>
                <a:gd name="connsiteX1185" fmla="*/ 5863939 w 6386648"/>
                <a:gd name="connsiteY1185" fmla="*/ 755946 h 1849426"/>
                <a:gd name="connsiteX1186" fmla="*/ 5881964 w 6386648"/>
                <a:gd name="connsiteY1186" fmla="*/ 773970 h 1849426"/>
                <a:gd name="connsiteX1187" fmla="*/ 5863939 w 6386648"/>
                <a:gd name="connsiteY1187" fmla="*/ 791995 h 1849426"/>
                <a:gd name="connsiteX1188" fmla="*/ 5845915 w 6386648"/>
                <a:gd name="connsiteY1188" fmla="*/ 773970 h 1849426"/>
                <a:gd name="connsiteX1189" fmla="*/ 5863939 w 6386648"/>
                <a:gd name="connsiteY1189" fmla="*/ 755946 h 1849426"/>
                <a:gd name="connsiteX1190" fmla="*/ 2685636 w 6386648"/>
                <a:gd name="connsiteY1190" fmla="*/ 755946 h 1849426"/>
                <a:gd name="connsiteX1191" fmla="*/ 2703661 w 6386648"/>
                <a:gd name="connsiteY1191" fmla="*/ 773970 h 1849426"/>
                <a:gd name="connsiteX1192" fmla="*/ 2685636 w 6386648"/>
                <a:gd name="connsiteY1192" fmla="*/ 791995 h 1849426"/>
                <a:gd name="connsiteX1193" fmla="*/ 2667611 w 6386648"/>
                <a:gd name="connsiteY1193" fmla="*/ 773970 h 1849426"/>
                <a:gd name="connsiteX1194" fmla="*/ 2685636 w 6386648"/>
                <a:gd name="connsiteY1194" fmla="*/ 755946 h 1849426"/>
                <a:gd name="connsiteX1195" fmla="*/ 1069447 w 6386648"/>
                <a:gd name="connsiteY1195" fmla="*/ 755946 h 1849426"/>
                <a:gd name="connsiteX1196" fmla="*/ 1087472 w 6386648"/>
                <a:gd name="connsiteY1196" fmla="*/ 773970 h 1849426"/>
                <a:gd name="connsiteX1197" fmla="*/ 1069447 w 6386648"/>
                <a:gd name="connsiteY1197" fmla="*/ 791995 h 1849426"/>
                <a:gd name="connsiteX1198" fmla="*/ 1051423 w 6386648"/>
                <a:gd name="connsiteY1198" fmla="*/ 773970 h 1849426"/>
                <a:gd name="connsiteX1199" fmla="*/ 1069447 w 6386648"/>
                <a:gd name="connsiteY1199" fmla="*/ 755946 h 1849426"/>
                <a:gd name="connsiteX1200" fmla="*/ 3935328 w 6386648"/>
                <a:gd name="connsiteY1200" fmla="*/ 749937 h 1849426"/>
                <a:gd name="connsiteX1201" fmla="*/ 3953353 w 6386648"/>
                <a:gd name="connsiteY1201" fmla="*/ 767961 h 1849426"/>
                <a:gd name="connsiteX1202" fmla="*/ 3935328 w 6386648"/>
                <a:gd name="connsiteY1202" fmla="*/ 785986 h 1849426"/>
                <a:gd name="connsiteX1203" fmla="*/ 3917304 w 6386648"/>
                <a:gd name="connsiteY1203" fmla="*/ 767961 h 1849426"/>
                <a:gd name="connsiteX1204" fmla="*/ 3935328 w 6386648"/>
                <a:gd name="connsiteY1204" fmla="*/ 749937 h 1849426"/>
                <a:gd name="connsiteX1205" fmla="*/ 2114863 w 6386648"/>
                <a:gd name="connsiteY1205" fmla="*/ 749937 h 1849426"/>
                <a:gd name="connsiteX1206" fmla="*/ 2132888 w 6386648"/>
                <a:gd name="connsiteY1206" fmla="*/ 767961 h 1849426"/>
                <a:gd name="connsiteX1207" fmla="*/ 2114863 w 6386648"/>
                <a:gd name="connsiteY1207" fmla="*/ 785986 h 1849426"/>
                <a:gd name="connsiteX1208" fmla="*/ 2096839 w 6386648"/>
                <a:gd name="connsiteY1208" fmla="*/ 767961 h 1849426"/>
                <a:gd name="connsiteX1209" fmla="*/ 2114863 w 6386648"/>
                <a:gd name="connsiteY1209" fmla="*/ 749937 h 1849426"/>
                <a:gd name="connsiteX1210" fmla="*/ 2006717 w 6386648"/>
                <a:gd name="connsiteY1210" fmla="*/ 749937 h 1849426"/>
                <a:gd name="connsiteX1211" fmla="*/ 2024741 w 6386648"/>
                <a:gd name="connsiteY1211" fmla="*/ 767961 h 1849426"/>
                <a:gd name="connsiteX1212" fmla="*/ 2006717 w 6386648"/>
                <a:gd name="connsiteY1212" fmla="*/ 785986 h 1849426"/>
                <a:gd name="connsiteX1213" fmla="*/ 1988692 w 6386648"/>
                <a:gd name="connsiteY1213" fmla="*/ 767961 h 1849426"/>
                <a:gd name="connsiteX1214" fmla="*/ 2006717 w 6386648"/>
                <a:gd name="connsiteY1214" fmla="*/ 749937 h 1849426"/>
                <a:gd name="connsiteX1215" fmla="*/ 6116281 w 6386648"/>
                <a:gd name="connsiteY1215" fmla="*/ 737921 h 1849426"/>
                <a:gd name="connsiteX1216" fmla="*/ 6134306 w 6386648"/>
                <a:gd name="connsiteY1216" fmla="*/ 755946 h 1849426"/>
                <a:gd name="connsiteX1217" fmla="*/ 6116281 w 6386648"/>
                <a:gd name="connsiteY1217" fmla="*/ 773970 h 1849426"/>
                <a:gd name="connsiteX1218" fmla="*/ 6098257 w 6386648"/>
                <a:gd name="connsiteY1218" fmla="*/ 755946 h 1849426"/>
                <a:gd name="connsiteX1219" fmla="*/ 6116281 w 6386648"/>
                <a:gd name="connsiteY1219" fmla="*/ 737921 h 1849426"/>
                <a:gd name="connsiteX1220" fmla="*/ 2397246 w 6386648"/>
                <a:gd name="connsiteY1220" fmla="*/ 737921 h 1849426"/>
                <a:gd name="connsiteX1221" fmla="*/ 2415270 w 6386648"/>
                <a:gd name="connsiteY1221" fmla="*/ 755946 h 1849426"/>
                <a:gd name="connsiteX1222" fmla="*/ 2397246 w 6386648"/>
                <a:gd name="connsiteY1222" fmla="*/ 773970 h 1849426"/>
                <a:gd name="connsiteX1223" fmla="*/ 2379221 w 6386648"/>
                <a:gd name="connsiteY1223" fmla="*/ 755946 h 1849426"/>
                <a:gd name="connsiteX1224" fmla="*/ 2397246 w 6386648"/>
                <a:gd name="connsiteY1224" fmla="*/ 737921 h 1849426"/>
                <a:gd name="connsiteX1225" fmla="*/ 522707 w 6386648"/>
                <a:gd name="connsiteY1225" fmla="*/ 731913 h 1849426"/>
                <a:gd name="connsiteX1226" fmla="*/ 540732 w 6386648"/>
                <a:gd name="connsiteY1226" fmla="*/ 749937 h 1849426"/>
                <a:gd name="connsiteX1227" fmla="*/ 522707 w 6386648"/>
                <a:gd name="connsiteY1227" fmla="*/ 767962 h 1849426"/>
                <a:gd name="connsiteX1228" fmla="*/ 504683 w 6386648"/>
                <a:gd name="connsiteY1228" fmla="*/ 749937 h 1849426"/>
                <a:gd name="connsiteX1229" fmla="*/ 522707 w 6386648"/>
                <a:gd name="connsiteY1229" fmla="*/ 731913 h 1849426"/>
                <a:gd name="connsiteX1230" fmla="*/ 414561 w 6386648"/>
                <a:gd name="connsiteY1230" fmla="*/ 731913 h 1849426"/>
                <a:gd name="connsiteX1231" fmla="*/ 432586 w 6386648"/>
                <a:gd name="connsiteY1231" fmla="*/ 749937 h 1849426"/>
                <a:gd name="connsiteX1232" fmla="*/ 414561 w 6386648"/>
                <a:gd name="connsiteY1232" fmla="*/ 767962 h 1849426"/>
                <a:gd name="connsiteX1233" fmla="*/ 396537 w 6386648"/>
                <a:gd name="connsiteY1233" fmla="*/ 749937 h 1849426"/>
                <a:gd name="connsiteX1234" fmla="*/ 414561 w 6386648"/>
                <a:gd name="connsiteY1234" fmla="*/ 731913 h 1849426"/>
                <a:gd name="connsiteX1235" fmla="*/ 6236444 w 6386648"/>
                <a:gd name="connsiteY1235" fmla="*/ 725905 h 1849426"/>
                <a:gd name="connsiteX1236" fmla="*/ 6254469 w 6386648"/>
                <a:gd name="connsiteY1236" fmla="*/ 743929 h 1849426"/>
                <a:gd name="connsiteX1237" fmla="*/ 6236444 w 6386648"/>
                <a:gd name="connsiteY1237" fmla="*/ 761954 h 1849426"/>
                <a:gd name="connsiteX1238" fmla="*/ 6218420 w 6386648"/>
                <a:gd name="connsiteY1238" fmla="*/ 743929 h 1849426"/>
                <a:gd name="connsiteX1239" fmla="*/ 6236444 w 6386648"/>
                <a:gd name="connsiteY1239" fmla="*/ 725905 h 1849426"/>
                <a:gd name="connsiteX1240" fmla="*/ 961301 w 6386648"/>
                <a:gd name="connsiteY1240" fmla="*/ 725905 h 1849426"/>
                <a:gd name="connsiteX1241" fmla="*/ 979326 w 6386648"/>
                <a:gd name="connsiteY1241" fmla="*/ 743929 h 1849426"/>
                <a:gd name="connsiteX1242" fmla="*/ 961301 w 6386648"/>
                <a:gd name="connsiteY1242" fmla="*/ 761954 h 1849426"/>
                <a:gd name="connsiteX1243" fmla="*/ 943277 w 6386648"/>
                <a:gd name="connsiteY1243" fmla="*/ 743929 h 1849426"/>
                <a:gd name="connsiteX1244" fmla="*/ 961301 w 6386648"/>
                <a:gd name="connsiteY1244" fmla="*/ 725905 h 1849426"/>
                <a:gd name="connsiteX1245" fmla="*/ 3400604 w 6386648"/>
                <a:gd name="connsiteY1245" fmla="*/ 719897 h 1849426"/>
                <a:gd name="connsiteX1246" fmla="*/ 3418629 w 6386648"/>
                <a:gd name="connsiteY1246" fmla="*/ 737921 h 1849426"/>
                <a:gd name="connsiteX1247" fmla="*/ 3400604 w 6386648"/>
                <a:gd name="connsiteY1247" fmla="*/ 755946 h 1849426"/>
                <a:gd name="connsiteX1248" fmla="*/ 3382580 w 6386648"/>
                <a:gd name="connsiteY1248" fmla="*/ 737921 h 1849426"/>
                <a:gd name="connsiteX1249" fmla="*/ 3400604 w 6386648"/>
                <a:gd name="connsiteY1249" fmla="*/ 719897 h 1849426"/>
                <a:gd name="connsiteX1250" fmla="*/ 6002126 w 6386648"/>
                <a:gd name="connsiteY1250" fmla="*/ 713889 h 1849426"/>
                <a:gd name="connsiteX1251" fmla="*/ 6020151 w 6386648"/>
                <a:gd name="connsiteY1251" fmla="*/ 731913 h 1849426"/>
                <a:gd name="connsiteX1252" fmla="*/ 6002126 w 6386648"/>
                <a:gd name="connsiteY1252" fmla="*/ 749938 h 1849426"/>
                <a:gd name="connsiteX1253" fmla="*/ 5984102 w 6386648"/>
                <a:gd name="connsiteY1253" fmla="*/ 731913 h 1849426"/>
                <a:gd name="connsiteX1254" fmla="*/ 6002126 w 6386648"/>
                <a:gd name="connsiteY1254" fmla="*/ 713889 h 1849426"/>
                <a:gd name="connsiteX1255" fmla="*/ 1610179 w 6386648"/>
                <a:gd name="connsiteY1255" fmla="*/ 713889 h 1849426"/>
                <a:gd name="connsiteX1256" fmla="*/ 1628204 w 6386648"/>
                <a:gd name="connsiteY1256" fmla="*/ 731913 h 1849426"/>
                <a:gd name="connsiteX1257" fmla="*/ 1610179 w 6386648"/>
                <a:gd name="connsiteY1257" fmla="*/ 749938 h 1849426"/>
                <a:gd name="connsiteX1258" fmla="*/ 1592155 w 6386648"/>
                <a:gd name="connsiteY1258" fmla="*/ 731913 h 1849426"/>
                <a:gd name="connsiteX1259" fmla="*/ 1610179 w 6386648"/>
                <a:gd name="connsiteY1259" fmla="*/ 713889 h 1849426"/>
                <a:gd name="connsiteX1260" fmla="*/ 3520767 w 6386648"/>
                <a:gd name="connsiteY1260" fmla="*/ 707881 h 1849426"/>
                <a:gd name="connsiteX1261" fmla="*/ 3538792 w 6386648"/>
                <a:gd name="connsiteY1261" fmla="*/ 725906 h 1849426"/>
                <a:gd name="connsiteX1262" fmla="*/ 3520767 w 6386648"/>
                <a:gd name="connsiteY1262" fmla="*/ 743930 h 1849426"/>
                <a:gd name="connsiteX1263" fmla="*/ 3502743 w 6386648"/>
                <a:gd name="connsiteY1263" fmla="*/ 725906 h 1849426"/>
                <a:gd name="connsiteX1264" fmla="*/ 3520767 w 6386648"/>
                <a:gd name="connsiteY1264" fmla="*/ 707881 h 1849426"/>
                <a:gd name="connsiteX1265" fmla="*/ 2895920 w 6386648"/>
                <a:gd name="connsiteY1265" fmla="*/ 701872 h 1849426"/>
                <a:gd name="connsiteX1266" fmla="*/ 2913945 w 6386648"/>
                <a:gd name="connsiteY1266" fmla="*/ 719896 h 1849426"/>
                <a:gd name="connsiteX1267" fmla="*/ 2895920 w 6386648"/>
                <a:gd name="connsiteY1267" fmla="*/ 737921 h 1849426"/>
                <a:gd name="connsiteX1268" fmla="*/ 2877895 w 6386648"/>
                <a:gd name="connsiteY1268" fmla="*/ 719896 h 1849426"/>
                <a:gd name="connsiteX1269" fmla="*/ 2895920 w 6386648"/>
                <a:gd name="connsiteY1269" fmla="*/ 701872 h 1849426"/>
                <a:gd name="connsiteX1270" fmla="*/ 2547449 w 6386648"/>
                <a:gd name="connsiteY1270" fmla="*/ 701872 h 1849426"/>
                <a:gd name="connsiteX1271" fmla="*/ 2565474 w 6386648"/>
                <a:gd name="connsiteY1271" fmla="*/ 719896 h 1849426"/>
                <a:gd name="connsiteX1272" fmla="*/ 2547449 w 6386648"/>
                <a:gd name="connsiteY1272" fmla="*/ 737921 h 1849426"/>
                <a:gd name="connsiteX1273" fmla="*/ 2529425 w 6386648"/>
                <a:gd name="connsiteY1273" fmla="*/ 719896 h 1849426"/>
                <a:gd name="connsiteX1274" fmla="*/ 2547449 w 6386648"/>
                <a:gd name="connsiteY1274" fmla="*/ 701872 h 1849426"/>
                <a:gd name="connsiteX1275" fmla="*/ 2241034 w 6386648"/>
                <a:gd name="connsiteY1275" fmla="*/ 701872 h 1849426"/>
                <a:gd name="connsiteX1276" fmla="*/ 2259059 w 6386648"/>
                <a:gd name="connsiteY1276" fmla="*/ 719896 h 1849426"/>
                <a:gd name="connsiteX1277" fmla="*/ 2241034 w 6386648"/>
                <a:gd name="connsiteY1277" fmla="*/ 737921 h 1849426"/>
                <a:gd name="connsiteX1278" fmla="*/ 2223010 w 6386648"/>
                <a:gd name="connsiteY1278" fmla="*/ 719896 h 1849426"/>
                <a:gd name="connsiteX1279" fmla="*/ 2241034 w 6386648"/>
                <a:gd name="connsiteY1279" fmla="*/ 701872 h 1849426"/>
                <a:gd name="connsiteX1280" fmla="*/ 1411911 w 6386648"/>
                <a:gd name="connsiteY1280" fmla="*/ 701872 h 1849426"/>
                <a:gd name="connsiteX1281" fmla="*/ 1429936 w 6386648"/>
                <a:gd name="connsiteY1281" fmla="*/ 719896 h 1849426"/>
                <a:gd name="connsiteX1282" fmla="*/ 1411911 w 6386648"/>
                <a:gd name="connsiteY1282" fmla="*/ 737921 h 1849426"/>
                <a:gd name="connsiteX1283" fmla="*/ 1393887 w 6386648"/>
                <a:gd name="connsiteY1283" fmla="*/ 719896 h 1849426"/>
                <a:gd name="connsiteX1284" fmla="*/ 1411911 w 6386648"/>
                <a:gd name="connsiteY1284" fmla="*/ 701872 h 1849426"/>
                <a:gd name="connsiteX1285" fmla="*/ 1165578 w 6386648"/>
                <a:gd name="connsiteY1285" fmla="*/ 701872 h 1849426"/>
                <a:gd name="connsiteX1286" fmla="*/ 1183602 w 6386648"/>
                <a:gd name="connsiteY1286" fmla="*/ 719896 h 1849426"/>
                <a:gd name="connsiteX1287" fmla="*/ 1165578 w 6386648"/>
                <a:gd name="connsiteY1287" fmla="*/ 737921 h 1849426"/>
                <a:gd name="connsiteX1288" fmla="*/ 1147553 w 6386648"/>
                <a:gd name="connsiteY1288" fmla="*/ 719896 h 1849426"/>
                <a:gd name="connsiteX1289" fmla="*/ 1165578 w 6386648"/>
                <a:gd name="connsiteY1289" fmla="*/ 701872 h 1849426"/>
                <a:gd name="connsiteX1290" fmla="*/ 168227 w 6386648"/>
                <a:gd name="connsiteY1290" fmla="*/ 701872 h 1849426"/>
                <a:gd name="connsiteX1291" fmla="*/ 186252 w 6386648"/>
                <a:gd name="connsiteY1291" fmla="*/ 719896 h 1849426"/>
                <a:gd name="connsiteX1292" fmla="*/ 168227 w 6386648"/>
                <a:gd name="connsiteY1292" fmla="*/ 737921 h 1849426"/>
                <a:gd name="connsiteX1293" fmla="*/ 150203 w 6386648"/>
                <a:gd name="connsiteY1293" fmla="*/ 719896 h 1849426"/>
                <a:gd name="connsiteX1294" fmla="*/ 168227 w 6386648"/>
                <a:gd name="connsiteY1294" fmla="*/ 701872 h 1849426"/>
                <a:gd name="connsiteX1295" fmla="*/ 1910586 w 6386648"/>
                <a:gd name="connsiteY1295" fmla="*/ 695864 h 1849426"/>
                <a:gd name="connsiteX1296" fmla="*/ 1928611 w 6386648"/>
                <a:gd name="connsiteY1296" fmla="*/ 713888 h 1849426"/>
                <a:gd name="connsiteX1297" fmla="*/ 1910586 w 6386648"/>
                <a:gd name="connsiteY1297" fmla="*/ 731913 h 1849426"/>
                <a:gd name="connsiteX1298" fmla="*/ 1892562 w 6386648"/>
                <a:gd name="connsiteY1298" fmla="*/ 713888 h 1849426"/>
                <a:gd name="connsiteX1299" fmla="*/ 1910586 w 6386648"/>
                <a:gd name="connsiteY1299" fmla="*/ 695864 h 1849426"/>
                <a:gd name="connsiteX1300" fmla="*/ 3833190 w 6386648"/>
                <a:gd name="connsiteY1300" fmla="*/ 689856 h 1849426"/>
                <a:gd name="connsiteX1301" fmla="*/ 3851215 w 6386648"/>
                <a:gd name="connsiteY1301" fmla="*/ 707880 h 1849426"/>
                <a:gd name="connsiteX1302" fmla="*/ 3833190 w 6386648"/>
                <a:gd name="connsiteY1302" fmla="*/ 725905 h 1849426"/>
                <a:gd name="connsiteX1303" fmla="*/ 3815166 w 6386648"/>
                <a:gd name="connsiteY1303" fmla="*/ 707880 h 1849426"/>
                <a:gd name="connsiteX1304" fmla="*/ 3833190 w 6386648"/>
                <a:gd name="connsiteY1304" fmla="*/ 689856 h 1849426"/>
                <a:gd name="connsiteX1305" fmla="*/ 2787774 w 6386648"/>
                <a:gd name="connsiteY1305" fmla="*/ 689856 h 1849426"/>
                <a:gd name="connsiteX1306" fmla="*/ 2805799 w 6386648"/>
                <a:gd name="connsiteY1306" fmla="*/ 707880 h 1849426"/>
                <a:gd name="connsiteX1307" fmla="*/ 2787774 w 6386648"/>
                <a:gd name="connsiteY1307" fmla="*/ 725905 h 1849426"/>
                <a:gd name="connsiteX1308" fmla="*/ 2769750 w 6386648"/>
                <a:gd name="connsiteY1308" fmla="*/ 707880 h 1849426"/>
                <a:gd name="connsiteX1309" fmla="*/ 2787774 w 6386648"/>
                <a:gd name="connsiteY1309" fmla="*/ 689856 h 1849426"/>
                <a:gd name="connsiteX1310" fmla="*/ 5737768 w 6386648"/>
                <a:gd name="connsiteY1310" fmla="*/ 677840 h 1849426"/>
                <a:gd name="connsiteX1311" fmla="*/ 5755793 w 6386648"/>
                <a:gd name="connsiteY1311" fmla="*/ 695865 h 1849426"/>
                <a:gd name="connsiteX1312" fmla="*/ 5737768 w 6386648"/>
                <a:gd name="connsiteY1312" fmla="*/ 713889 h 1849426"/>
                <a:gd name="connsiteX1313" fmla="*/ 5719744 w 6386648"/>
                <a:gd name="connsiteY1313" fmla="*/ 695865 h 1849426"/>
                <a:gd name="connsiteX1314" fmla="*/ 5737768 w 6386648"/>
                <a:gd name="connsiteY1314" fmla="*/ 677840 h 1849426"/>
                <a:gd name="connsiteX1315" fmla="*/ 781057 w 6386648"/>
                <a:gd name="connsiteY1315" fmla="*/ 677840 h 1849426"/>
                <a:gd name="connsiteX1316" fmla="*/ 799082 w 6386648"/>
                <a:gd name="connsiteY1316" fmla="*/ 695865 h 1849426"/>
                <a:gd name="connsiteX1317" fmla="*/ 781057 w 6386648"/>
                <a:gd name="connsiteY1317" fmla="*/ 713889 h 1849426"/>
                <a:gd name="connsiteX1318" fmla="*/ 763033 w 6386648"/>
                <a:gd name="connsiteY1318" fmla="*/ 695865 h 1849426"/>
                <a:gd name="connsiteX1319" fmla="*/ 781057 w 6386648"/>
                <a:gd name="connsiteY1319" fmla="*/ 677840 h 1849426"/>
                <a:gd name="connsiteX1320" fmla="*/ 276373 w 6386648"/>
                <a:gd name="connsiteY1320" fmla="*/ 677840 h 1849426"/>
                <a:gd name="connsiteX1321" fmla="*/ 294398 w 6386648"/>
                <a:gd name="connsiteY1321" fmla="*/ 695865 h 1849426"/>
                <a:gd name="connsiteX1322" fmla="*/ 276373 w 6386648"/>
                <a:gd name="connsiteY1322" fmla="*/ 713889 h 1849426"/>
                <a:gd name="connsiteX1323" fmla="*/ 258349 w 6386648"/>
                <a:gd name="connsiteY1323" fmla="*/ 695865 h 1849426"/>
                <a:gd name="connsiteX1324" fmla="*/ 276373 w 6386648"/>
                <a:gd name="connsiteY1324" fmla="*/ 677840 h 1849426"/>
                <a:gd name="connsiteX1325" fmla="*/ 1784415 w 6386648"/>
                <a:gd name="connsiteY1325" fmla="*/ 671832 h 1849426"/>
                <a:gd name="connsiteX1326" fmla="*/ 1802440 w 6386648"/>
                <a:gd name="connsiteY1326" fmla="*/ 689856 h 1849426"/>
                <a:gd name="connsiteX1327" fmla="*/ 1784415 w 6386648"/>
                <a:gd name="connsiteY1327" fmla="*/ 707881 h 1849426"/>
                <a:gd name="connsiteX1328" fmla="*/ 1766391 w 6386648"/>
                <a:gd name="connsiteY1328" fmla="*/ 689856 h 1849426"/>
                <a:gd name="connsiteX1329" fmla="*/ 1784415 w 6386648"/>
                <a:gd name="connsiteY1329" fmla="*/ 671832 h 1849426"/>
                <a:gd name="connsiteX1330" fmla="*/ 3713027 w 6386648"/>
                <a:gd name="connsiteY1330" fmla="*/ 665824 h 1849426"/>
                <a:gd name="connsiteX1331" fmla="*/ 3731052 w 6386648"/>
                <a:gd name="connsiteY1331" fmla="*/ 683848 h 1849426"/>
                <a:gd name="connsiteX1332" fmla="*/ 3713027 w 6386648"/>
                <a:gd name="connsiteY1332" fmla="*/ 701873 h 1849426"/>
                <a:gd name="connsiteX1333" fmla="*/ 3695003 w 6386648"/>
                <a:gd name="connsiteY1333" fmla="*/ 683848 h 1849426"/>
                <a:gd name="connsiteX1334" fmla="*/ 3713027 w 6386648"/>
                <a:gd name="connsiteY1334" fmla="*/ 665824 h 1849426"/>
                <a:gd name="connsiteX1335" fmla="*/ 3274433 w 6386648"/>
                <a:gd name="connsiteY1335" fmla="*/ 665824 h 1849426"/>
                <a:gd name="connsiteX1336" fmla="*/ 3292458 w 6386648"/>
                <a:gd name="connsiteY1336" fmla="*/ 683848 h 1849426"/>
                <a:gd name="connsiteX1337" fmla="*/ 3274433 w 6386648"/>
                <a:gd name="connsiteY1337" fmla="*/ 701873 h 1849426"/>
                <a:gd name="connsiteX1338" fmla="*/ 3256409 w 6386648"/>
                <a:gd name="connsiteY1338" fmla="*/ 683848 h 1849426"/>
                <a:gd name="connsiteX1339" fmla="*/ 3274433 w 6386648"/>
                <a:gd name="connsiteY1339" fmla="*/ 665824 h 1849426"/>
                <a:gd name="connsiteX1340" fmla="*/ 1291748 w 6386648"/>
                <a:gd name="connsiteY1340" fmla="*/ 665824 h 1849426"/>
                <a:gd name="connsiteX1341" fmla="*/ 1309773 w 6386648"/>
                <a:gd name="connsiteY1341" fmla="*/ 683848 h 1849426"/>
                <a:gd name="connsiteX1342" fmla="*/ 1291748 w 6386648"/>
                <a:gd name="connsiteY1342" fmla="*/ 701873 h 1849426"/>
                <a:gd name="connsiteX1343" fmla="*/ 1273724 w 6386648"/>
                <a:gd name="connsiteY1343" fmla="*/ 683848 h 1849426"/>
                <a:gd name="connsiteX1344" fmla="*/ 1291748 w 6386648"/>
                <a:gd name="connsiteY1344" fmla="*/ 665824 h 1849426"/>
                <a:gd name="connsiteX1345" fmla="*/ 636862 w 6386648"/>
                <a:gd name="connsiteY1345" fmla="*/ 665824 h 1849426"/>
                <a:gd name="connsiteX1346" fmla="*/ 654887 w 6386648"/>
                <a:gd name="connsiteY1346" fmla="*/ 683848 h 1849426"/>
                <a:gd name="connsiteX1347" fmla="*/ 636862 w 6386648"/>
                <a:gd name="connsiteY1347" fmla="*/ 701873 h 1849426"/>
                <a:gd name="connsiteX1348" fmla="*/ 618838 w 6386648"/>
                <a:gd name="connsiteY1348" fmla="*/ 683848 h 1849426"/>
                <a:gd name="connsiteX1349" fmla="*/ 636862 w 6386648"/>
                <a:gd name="connsiteY1349" fmla="*/ 665824 h 1849426"/>
                <a:gd name="connsiteX1350" fmla="*/ 3172295 w 6386648"/>
                <a:gd name="connsiteY1350" fmla="*/ 659815 h 1849426"/>
                <a:gd name="connsiteX1351" fmla="*/ 3190320 w 6386648"/>
                <a:gd name="connsiteY1351" fmla="*/ 677839 h 1849426"/>
                <a:gd name="connsiteX1352" fmla="*/ 3172295 w 6386648"/>
                <a:gd name="connsiteY1352" fmla="*/ 695864 h 1849426"/>
                <a:gd name="connsiteX1353" fmla="*/ 3154271 w 6386648"/>
                <a:gd name="connsiteY1353" fmla="*/ 677839 h 1849426"/>
                <a:gd name="connsiteX1354" fmla="*/ 3172295 w 6386648"/>
                <a:gd name="connsiteY1354" fmla="*/ 659815 h 1849426"/>
                <a:gd name="connsiteX1355" fmla="*/ 6314550 w 6386648"/>
                <a:gd name="connsiteY1355" fmla="*/ 647799 h 1849426"/>
                <a:gd name="connsiteX1356" fmla="*/ 6332574 w 6386648"/>
                <a:gd name="connsiteY1356" fmla="*/ 665824 h 1849426"/>
                <a:gd name="connsiteX1357" fmla="*/ 6314550 w 6386648"/>
                <a:gd name="connsiteY1357" fmla="*/ 683848 h 1849426"/>
                <a:gd name="connsiteX1358" fmla="*/ 6296525 w 6386648"/>
                <a:gd name="connsiteY1358" fmla="*/ 665824 h 1849426"/>
                <a:gd name="connsiteX1359" fmla="*/ 6314550 w 6386648"/>
                <a:gd name="connsiteY1359" fmla="*/ 647799 h 1849426"/>
                <a:gd name="connsiteX1360" fmla="*/ 3040116 w 6386648"/>
                <a:gd name="connsiteY1360" fmla="*/ 647799 h 1849426"/>
                <a:gd name="connsiteX1361" fmla="*/ 3058141 w 6386648"/>
                <a:gd name="connsiteY1361" fmla="*/ 665824 h 1849426"/>
                <a:gd name="connsiteX1362" fmla="*/ 3040116 w 6386648"/>
                <a:gd name="connsiteY1362" fmla="*/ 683848 h 1849426"/>
                <a:gd name="connsiteX1363" fmla="*/ 3022092 w 6386648"/>
                <a:gd name="connsiteY1363" fmla="*/ 665824 h 1849426"/>
                <a:gd name="connsiteX1364" fmla="*/ 3040116 w 6386648"/>
                <a:gd name="connsiteY1364" fmla="*/ 647799 h 1849426"/>
                <a:gd name="connsiteX1365" fmla="*/ 4025450 w 6386648"/>
                <a:gd name="connsiteY1365" fmla="*/ 641791 h 1849426"/>
                <a:gd name="connsiteX1366" fmla="*/ 4043475 w 6386648"/>
                <a:gd name="connsiteY1366" fmla="*/ 659815 h 1849426"/>
                <a:gd name="connsiteX1367" fmla="*/ 4025450 w 6386648"/>
                <a:gd name="connsiteY1367" fmla="*/ 677840 h 1849426"/>
                <a:gd name="connsiteX1368" fmla="*/ 4007426 w 6386648"/>
                <a:gd name="connsiteY1368" fmla="*/ 659815 h 1849426"/>
                <a:gd name="connsiteX1369" fmla="*/ 4025450 w 6386648"/>
                <a:gd name="connsiteY1369" fmla="*/ 641791 h 1849426"/>
                <a:gd name="connsiteX1370" fmla="*/ 5948053 w 6386648"/>
                <a:gd name="connsiteY1370" fmla="*/ 629775 h 1849426"/>
                <a:gd name="connsiteX1371" fmla="*/ 5966078 w 6386648"/>
                <a:gd name="connsiteY1371" fmla="*/ 647799 h 1849426"/>
                <a:gd name="connsiteX1372" fmla="*/ 5948053 w 6386648"/>
                <a:gd name="connsiteY1372" fmla="*/ 665824 h 1849426"/>
                <a:gd name="connsiteX1373" fmla="*/ 5930029 w 6386648"/>
                <a:gd name="connsiteY1373" fmla="*/ 647799 h 1849426"/>
                <a:gd name="connsiteX1374" fmla="*/ 5948053 w 6386648"/>
                <a:gd name="connsiteY1374" fmla="*/ 629775 h 1849426"/>
                <a:gd name="connsiteX1375" fmla="*/ 2673619 w 6386648"/>
                <a:gd name="connsiteY1375" fmla="*/ 629775 h 1849426"/>
                <a:gd name="connsiteX1376" fmla="*/ 2691644 w 6386648"/>
                <a:gd name="connsiteY1376" fmla="*/ 647799 h 1849426"/>
                <a:gd name="connsiteX1377" fmla="*/ 2673619 w 6386648"/>
                <a:gd name="connsiteY1377" fmla="*/ 665824 h 1849426"/>
                <a:gd name="connsiteX1378" fmla="*/ 2655595 w 6386648"/>
                <a:gd name="connsiteY1378" fmla="*/ 647799 h 1849426"/>
                <a:gd name="connsiteX1379" fmla="*/ 2673619 w 6386648"/>
                <a:gd name="connsiteY1379" fmla="*/ 629775 h 1849426"/>
                <a:gd name="connsiteX1380" fmla="*/ 2331156 w 6386648"/>
                <a:gd name="connsiteY1380" fmla="*/ 629775 h 1849426"/>
                <a:gd name="connsiteX1381" fmla="*/ 2349181 w 6386648"/>
                <a:gd name="connsiteY1381" fmla="*/ 647799 h 1849426"/>
                <a:gd name="connsiteX1382" fmla="*/ 2331156 w 6386648"/>
                <a:gd name="connsiteY1382" fmla="*/ 665824 h 1849426"/>
                <a:gd name="connsiteX1383" fmla="*/ 2313132 w 6386648"/>
                <a:gd name="connsiteY1383" fmla="*/ 647799 h 1849426"/>
                <a:gd name="connsiteX1384" fmla="*/ 2331156 w 6386648"/>
                <a:gd name="connsiteY1384" fmla="*/ 629775 h 1849426"/>
                <a:gd name="connsiteX1385" fmla="*/ 1514049 w 6386648"/>
                <a:gd name="connsiteY1385" fmla="*/ 629775 h 1849426"/>
                <a:gd name="connsiteX1386" fmla="*/ 1532074 w 6386648"/>
                <a:gd name="connsiteY1386" fmla="*/ 647799 h 1849426"/>
                <a:gd name="connsiteX1387" fmla="*/ 1514049 w 6386648"/>
                <a:gd name="connsiteY1387" fmla="*/ 665824 h 1849426"/>
                <a:gd name="connsiteX1388" fmla="*/ 1496025 w 6386648"/>
                <a:gd name="connsiteY1388" fmla="*/ 647799 h 1849426"/>
                <a:gd name="connsiteX1389" fmla="*/ 1514049 w 6386648"/>
                <a:gd name="connsiteY1389" fmla="*/ 629775 h 1849426"/>
                <a:gd name="connsiteX1390" fmla="*/ 901219 w 6386648"/>
                <a:gd name="connsiteY1390" fmla="*/ 629775 h 1849426"/>
                <a:gd name="connsiteX1391" fmla="*/ 919244 w 6386648"/>
                <a:gd name="connsiteY1391" fmla="*/ 647799 h 1849426"/>
                <a:gd name="connsiteX1392" fmla="*/ 901219 w 6386648"/>
                <a:gd name="connsiteY1392" fmla="*/ 665824 h 1849426"/>
                <a:gd name="connsiteX1393" fmla="*/ 883195 w 6386648"/>
                <a:gd name="connsiteY1393" fmla="*/ 647799 h 1849426"/>
                <a:gd name="connsiteX1394" fmla="*/ 901219 w 6386648"/>
                <a:gd name="connsiteY1394" fmla="*/ 629775 h 1849426"/>
                <a:gd name="connsiteX1395" fmla="*/ 5827891 w 6386648"/>
                <a:gd name="connsiteY1395" fmla="*/ 617758 h 1849426"/>
                <a:gd name="connsiteX1396" fmla="*/ 5845916 w 6386648"/>
                <a:gd name="connsiteY1396" fmla="*/ 635783 h 1849426"/>
                <a:gd name="connsiteX1397" fmla="*/ 5827891 w 6386648"/>
                <a:gd name="connsiteY1397" fmla="*/ 653807 h 1849426"/>
                <a:gd name="connsiteX1398" fmla="*/ 5809867 w 6386648"/>
                <a:gd name="connsiteY1398" fmla="*/ 635783 h 1849426"/>
                <a:gd name="connsiteX1399" fmla="*/ 5827891 w 6386648"/>
                <a:gd name="connsiteY1399" fmla="*/ 617758 h 1849426"/>
                <a:gd name="connsiteX1400" fmla="*/ 2469343 w 6386648"/>
                <a:gd name="connsiteY1400" fmla="*/ 617758 h 1849426"/>
                <a:gd name="connsiteX1401" fmla="*/ 2487368 w 6386648"/>
                <a:gd name="connsiteY1401" fmla="*/ 635783 h 1849426"/>
                <a:gd name="connsiteX1402" fmla="*/ 2469343 w 6386648"/>
                <a:gd name="connsiteY1402" fmla="*/ 653807 h 1849426"/>
                <a:gd name="connsiteX1403" fmla="*/ 2451319 w 6386648"/>
                <a:gd name="connsiteY1403" fmla="*/ 635783 h 1849426"/>
                <a:gd name="connsiteX1404" fmla="*/ 2469343 w 6386648"/>
                <a:gd name="connsiteY1404" fmla="*/ 617758 h 1849426"/>
                <a:gd name="connsiteX1405" fmla="*/ 6110273 w 6386648"/>
                <a:gd name="connsiteY1405" fmla="*/ 611750 h 1849426"/>
                <a:gd name="connsiteX1406" fmla="*/ 6128298 w 6386648"/>
                <a:gd name="connsiteY1406" fmla="*/ 629774 h 1849426"/>
                <a:gd name="connsiteX1407" fmla="*/ 6110273 w 6386648"/>
                <a:gd name="connsiteY1407" fmla="*/ 647799 h 1849426"/>
                <a:gd name="connsiteX1408" fmla="*/ 6092248 w 6386648"/>
                <a:gd name="connsiteY1408" fmla="*/ 629774 h 1849426"/>
                <a:gd name="connsiteX1409" fmla="*/ 6110273 w 6386648"/>
                <a:gd name="connsiteY1409" fmla="*/ 611750 h 1849426"/>
                <a:gd name="connsiteX1410" fmla="*/ 3598872 w 6386648"/>
                <a:gd name="connsiteY1410" fmla="*/ 611750 h 1849426"/>
                <a:gd name="connsiteX1411" fmla="*/ 3616897 w 6386648"/>
                <a:gd name="connsiteY1411" fmla="*/ 629774 h 1849426"/>
                <a:gd name="connsiteX1412" fmla="*/ 3598872 w 6386648"/>
                <a:gd name="connsiteY1412" fmla="*/ 647799 h 1849426"/>
                <a:gd name="connsiteX1413" fmla="*/ 3580848 w 6386648"/>
                <a:gd name="connsiteY1413" fmla="*/ 629774 h 1849426"/>
                <a:gd name="connsiteX1414" fmla="*/ 3598872 w 6386648"/>
                <a:gd name="connsiteY1414" fmla="*/ 611750 h 1849426"/>
                <a:gd name="connsiteX1415" fmla="*/ 2150912 w 6386648"/>
                <a:gd name="connsiteY1415" fmla="*/ 611750 h 1849426"/>
                <a:gd name="connsiteX1416" fmla="*/ 2168937 w 6386648"/>
                <a:gd name="connsiteY1416" fmla="*/ 629774 h 1849426"/>
                <a:gd name="connsiteX1417" fmla="*/ 2150912 w 6386648"/>
                <a:gd name="connsiteY1417" fmla="*/ 647799 h 1849426"/>
                <a:gd name="connsiteX1418" fmla="*/ 2132888 w 6386648"/>
                <a:gd name="connsiteY1418" fmla="*/ 629774 h 1849426"/>
                <a:gd name="connsiteX1419" fmla="*/ 2150912 w 6386648"/>
                <a:gd name="connsiteY1419" fmla="*/ 611750 h 1849426"/>
                <a:gd name="connsiteX1420" fmla="*/ 2036758 w 6386648"/>
                <a:gd name="connsiteY1420" fmla="*/ 605742 h 1849426"/>
                <a:gd name="connsiteX1421" fmla="*/ 2054782 w 6386648"/>
                <a:gd name="connsiteY1421" fmla="*/ 623766 h 1849426"/>
                <a:gd name="connsiteX1422" fmla="*/ 2036758 w 6386648"/>
                <a:gd name="connsiteY1422" fmla="*/ 641791 h 1849426"/>
                <a:gd name="connsiteX1423" fmla="*/ 2018733 w 6386648"/>
                <a:gd name="connsiteY1423" fmla="*/ 623766 h 1849426"/>
                <a:gd name="connsiteX1424" fmla="*/ 2036758 w 6386648"/>
                <a:gd name="connsiteY1424" fmla="*/ 605742 h 1849426"/>
                <a:gd name="connsiteX1425" fmla="*/ 1652236 w 6386648"/>
                <a:gd name="connsiteY1425" fmla="*/ 605742 h 1849426"/>
                <a:gd name="connsiteX1426" fmla="*/ 1670261 w 6386648"/>
                <a:gd name="connsiteY1426" fmla="*/ 623766 h 1849426"/>
                <a:gd name="connsiteX1427" fmla="*/ 1652236 w 6386648"/>
                <a:gd name="connsiteY1427" fmla="*/ 641791 h 1849426"/>
                <a:gd name="connsiteX1428" fmla="*/ 1634212 w 6386648"/>
                <a:gd name="connsiteY1428" fmla="*/ 623766 h 1849426"/>
                <a:gd name="connsiteX1429" fmla="*/ 1652236 w 6386648"/>
                <a:gd name="connsiteY1429" fmla="*/ 605742 h 1849426"/>
                <a:gd name="connsiteX1430" fmla="*/ 1027390 w 6386648"/>
                <a:gd name="connsiteY1430" fmla="*/ 605742 h 1849426"/>
                <a:gd name="connsiteX1431" fmla="*/ 1045415 w 6386648"/>
                <a:gd name="connsiteY1431" fmla="*/ 623766 h 1849426"/>
                <a:gd name="connsiteX1432" fmla="*/ 1027390 w 6386648"/>
                <a:gd name="connsiteY1432" fmla="*/ 641791 h 1849426"/>
                <a:gd name="connsiteX1433" fmla="*/ 1009366 w 6386648"/>
                <a:gd name="connsiteY1433" fmla="*/ 623766 h 1849426"/>
                <a:gd name="connsiteX1434" fmla="*/ 1027390 w 6386648"/>
                <a:gd name="connsiteY1434" fmla="*/ 605742 h 1849426"/>
                <a:gd name="connsiteX1435" fmla="*/ 504684 w 6386648"/>
                <a:gd name="connsiteY1435" fmla="*/ 605742 h 1849426"/>
                <a:gd name="connsiteX1436" fmla="*/ 522708 w 6386648"/>
                <a:gd name="connsiteY1436" fmla="*/ 623766 h 1849426"/>
                <a:gd name="connsiteX1437" fmla="*/ 504684 w 6386648"/>
                <a:gd name="connsiteY1437" fmla="*/ 641791 h 1849426"/>
                <a:gd name="connsiteX1438" fmla="*/ 486659 w 6386648"/>
                <a:gd name="connsiteY1438" fmla="*/ 623766 h 1849426"/>
                <a:gd name="connsiteX1439" fmla="*/ 504684 w 6386648"/>
                <a:gd name="connsiteY1439" fmla="*/ 605742 h 1849426"/>
                <a:gd name="connsiteX1440" fmla="*/ 378512 w 6386648"/>
                <a:gd name="connsiteY1440" fmla="*/ 605742 h 1849426"/>
                <a:gd name="connsiteX1441" fmla="*/ 396537 w 6386648"/>
                <a:gd name="connsiteY1441" fmla="*/ 623766 h 1849426"/>
                <a:gd name="connsiteX1442" fmla="*/ 378512 w 6386648"/>
                <a:gd name="connsiteY1442" fmla="*/ 641791 h 1849426"/>
                <a:gd name="connsiteX1443" fmla="*/ 360488 w 6386648"/>
                <a:gd name="connsiteY1443" fmla="*/ 623766 h 1849426"/>
                <a:gd name="connsiteX1444" fmla="*/ 378512 w 6386648"/>
                <a:gd name="connsiteY1444" fmla="*/ 605742 h 1849426"/>
                <a:gd name="connsiteX1445" fmla="*/ 3358547 w 6386648"/>
                <a:gd name="connsiteY1445" fmla="*/ 599734 h 1849426"/>
                <a:gd name="connsiteX1446" fmla="*/ 3376572 w 6386648"/>
                <a:gd name="connsiteY1446" fmla="*/ 617758 h 1849426"/>
                <a:gd name="connsiteX1447" fmla="*/ 3358547 w 6386648"/>
                <a:gd name="connsiteY1447" fmla="*/ 635783 h 1849426"/>
                <a:gd name="connsiteX1448" fmla="*/ 3340523 w 6386648"/>
                <a:gd name="connsiteY1448" fmla="*/ 617758 h 1849426"/>
                <a:gd name="connsiteX1449" fmla="*/ 3358547 w 6386648"/>
                <a:gd name="connsiteY1449" fmla="*/ 599734 h 1849426"/>
                <a:gd name="connsiteX1450" fmla="*/ 3887263 w 6386648"/>
                <a:gd name="connsiteY1450" fmla="*/ 593726 h 1849426"/>
                <a:gd name="connsiteX1451" fmla="*/ 3905288 w 6386648"/>
                <a:gd name="connsiteY1451" fmla="*/ 611750 h 1849426"/>
                <a:gd name="connsiteX1452" fmla="*/ 3887263 w 6386648"/>
                <a:gd name="connsiteY1452" fmla="*/ 629775 h 1849426"/>
                <a:gd name="connsiteX1453" fmla="*/ 3869238 w 6386648"/>
                <a:gd name="connsiteY1453" fmla="*/ 611750 h 1849426"/>
                <a:gd name="connsiteX1454" fmla="*/ 3887263 w 6386648"/>
                <a:gd name="connsiteY1454" fmla="*/ 593726 h 1849426"/>
                <a:gd name="connsiteX1455" fmla="*/ 5623614 w 6386648"/>
                <a:gd name="connsiteY1455" fmla="*/ 587718 h 1849426"/>
                <a:gd name="connsiteX1456" fmla="*/ 5641639 w 6386648"/>
                <a:gd name="connsiteY1456" fmla="*/ 605743 h 1849426"/>
                <a:gd name="connsiteX1457" fmla="*/ 5623614 w 6386648"/>
                <a:gd name="connsiteY1457" fmla="*/ 623767 h 1849426"/>
                <a:gd name="connsiteX1458" fmla="*/ 5605590 w 6386648"/>
                <a:gd name="connsiteY1458" fmla="*/ 605743 h 1849426"/>
                <a:gd name="connsiteX1459" fmla="*/ 5623614 w 6386648"/>
                <a:gd name="connsiteY1459" fmla="*/ 587718 h 1849426"/>
                <a:gd name="connsiteX1460" fmla="*/ 4157629 w 6386648"/>
                <a:gd name="connsiteY1460" fmla="*/ 587718 h 1849426"/>
                <a:gd name="connsiteX1461" fmla="*/ 4175654 w 6386648"/>
                <a:gd name="connsiteY1461" fmla="*/ 605743 h 1849426"/>
                <a:gd name="connsiteX1462" fmla="*/ 4157629 w 6386648"/>
                <a:gd name="connsiteY1462" fmla="*/ 623767 h 1849426"/>
                <a:gd name="connsiteX1463" fmla="*/ 4139604 w 6386648"/>
                <a:gd name="connsiteY1463" fmla="*/ 605743 h 1849426"/>
                <a:gd name="connsiteX1464" fmla="*/ 4157629 w 6386648"/>
                <a:gd name="connsiteY1464" fmla="*/ 587718 h 1849426"/>
                <a:gd name="connsiteX1465" fmla="*/ 1886555 w 6386648"/>
                <a:gd name="connsiteY1465" fmla="*/ 587718 h 1849426"/>
                <a:gd name="connsiteX1466" fmla="*/ 1904579 w 6386648"/>
                <a:gd name="connsiteY1466" fmla="*/ 605743 h 1849426"/>
                <a:gd name="connsiteX1467" fmla="*/ 1886555 w 6386648"/>
                <a:gd name="connsiteY1467" fmla="*/ 623767 h 1849426"/>
                <a:gd name="connsiteX1468" fmla="*/ 1868530 w 6386648"/>
                <a:gd name="connsiteY1468" fmla="*/ 605743 h 1849426"/>
                <a:gd name="connsiteX1469" fmla="*/ 1886555 w 6386648"/>
                <a:gd name="connsiteY1469" fmla="*/ 587718 h 1849426"/>
                <a:gd name="connsiteX1470" fmla="*/ 1147553 w 6386648"/>
                <a:gd name="connsiteY1470" fmla="*/ 587718 h 1849426"/>
                <a:gd name="connsiteX1471" fmla="*/ 1165578 w 6386648"/>
                <a:gd name="connsiteY1471" fmla="*/ 605743 h 1849426"/>
                <a:gd name="connsiteX1472" fmla="*/ 1147553 w 6386648"/>
                <a:gd name="connsiteY1472" fmla="*/ 623767 h 1849426"/>
                <a:gd name="connsiteX1473" fmla="*/ 1129529 w 6386648"/>
                <a:gd name="connsiteY1473" fmla="*/ 605743 h 1849426"/>
                <a:gd name="connsiteX1474" fmla="*/ 1147553 w 6386648"/>
                <a:gd name="connsiteY1474" fmla="*/ 587718 h 1849426"/>
                <a:gd name="connsiteX1475" fmla="*/ 6212411 w 6386648"/>
                <a:gd name="connsiteY1475" fmla="*/ 581710 h 1849426"/>
                <a:gd name="connsiteX1476" fmla="*/ 6230436 w 6386648"/>
                <a:gd name="connsiteY1476" fmla="*/ 599734 h 1849426"/>
                <a:gd name="connsiteX1477" fmla="*/ 6212411 w 6386648"/>
                <a:gd name="connsiteY1477" fmla="*/ 617759 h 1849426"/>
                <a:gd name="connsiteX1478" fmla="*/ 6194387 w 6386648"/>
                <a:gd name="connsiteY1478" fmla="*/ 599734 h 1849426"/>
                <a:gd name="connsiteX1479" fmla="*/ 6212411 w 6386648"/>
                <a:gd name="connsiteY1479" fmla="*/ 581710 h 1849426"/>
                <a:gd name="connsiteX1480" fmla="*/ 3478710 w 6386648"/>
                <a:gd name="connsiteY1480" fmla="*/ 581710 h 1849426"/>
                <a:gd name="connsiteX1481" fmla="*/ 3496735 w 6386648"/>
                <a:gd name="connsiteY1481" fmla="*/ 599734 h 1849426"/>
                <a:gd name="connsiteX1482" fmla="*/ 3478710 w 6386648"/>
                <a:gd name="connsiteY1482" fmla="*/ 617759 h 1849426"/>
                <a:gd name="connsiteX1483" fmla="*/ 3460686 w 6386648"/>
                <a:gd name="connsiteY1483" fmla="*/ 599734 h 1849426"/>
                <a:gd name="connsiteX1484" fmla="*/ 3478710 w 6386648"/>
                <a:gd name="connsiteY1484" fmla="*/ 581710 h 1849426"/>
                <a:gd name="connsiteX1485" fmla="*/ 2883904 w 6386648"/>
                <a:gd name="connsiteY1485" fmla="*/ 581710 h 1849426"/>
                <a:gd name="connsiteX1486" fmla="*/ 2901929 w 6386648"/>
                <a:gd name="connsiteY1486" fmla="*/ 599734 h 1849426"/>
                <a:gd name="connsiteX1487" fmla="*/ 2883904 w 6386648"/>
                <a:gd name="connsiteY1487" fmla="*/ 617759 h 1849426"/>
                <a:gd name="connsiteX1488" fmla="*/ 2865880 w 6386648"/>
                <a:gd name="connsiteY1488" fmla="*/ 599734 h 1849426"/>
                <a:gd name="connsiteX1489" fmla="*/ 2883904 w 6386648"/>
                <a:gd name="connsiteY1489" fmla="*/ 581710 h 1849426"/>
                <a:gd name="connsiteX1490" fmla="*/ 4488076 w 6386648"/>
                <a:gd name="connsiteY1490" fmla="*/ 575702 h 1849426"/>
                <a:gd name="connsiteX1491" fmla="*/ 4506101 w 6386648"/>
                <a:gd name="connsiteY1491" fmla="*/ 593726 h 1849426"/>
                <a:gd name="connsiteX1492" fmla="*/ 4488076 w 6386648"/>
                <a:gd name="connsiteY1492" fmla="*/ 611751 h 1849426"/>
                <a:gd name="connsiteX1493" fmla="*/ 4470051 w 6386648"/>
                <a:gd name="connsiteY1493" fmla="*/ 593726 h 1849426"/>
                <a:gd name="connsiteX1494" fmla="*/ 4488076 w 6386648"/>
                <a:gd name="connsiteY1494" fmla="*/ 575702 h 1849426"/>
                <a:gd name="connsiteX1495" fmla="*/ 4313840 w 6386648"/>
                <a:gd name="connsiteY1495" fmla="*/ 575702 h 1849426"/>
                <a:gd name="connsiteX1496" fmla="*/ 4331865 w 6386648"/>
                <a:gd name="connsiteY1496" fmla="*/ 593726 h 1849426"/>
                <a:gd name="connsiteX1497" fmla="*/ 4313840 w 6386648"/>
                <a:gd name="connsiteY1497" fmla="*/ 611751 h 1849426"/>
                <a:gd name="connsiteX1498" fmla="*/ 4295816 w 6386648"/>
                <a:gd name="connsiteY1498" fmla="*/ 593726 h 1849426"/>
                <a:gd name="connsiteX1499" fmla="*/ 4313840 w 6386648"/>
                <a:gd name="connsiteY1499" fmla="*/ 575702 h 1849426"/>
                <a:gd name="connsiteX1500" fmla="*/ 1381870 w 6386648"/>
                <a:gd name="connsiteY1500" fmla="*/ 569693 h 1849426"/>
                <a:gd name="connsiteX1501" fmla="*/ 1399895 w 6386648"/>
                <a:gd name="connsiteY1501" fmla="*/ 587717 h 1849426"/>
                <a:gd name="connsiteX1502" fmla="*/ 1381870 w 6386648"/>
                <a:gd name="connsiteY1502" fmla="*/ 605742 h 1849426"/>
                <a:gd name="connsiteX1503" fmla="*/ 1363846 w 6386648"/>
                <a:gd name="connsiteY1503" fmla="*/ 587717 h 1849426"/>
                <a:gd name="connsiteX1504" fmla="*/ 1381870 w 6386648"/>
                <a:gd name="connsiteY1504" fmla="*/ 569693 h 1849426"/>
                <a:gd name="connsiteX1505" fmla="*/ 126170 w 6386648"/>
                <a:gd name="connsiteY1505" fmla="*/ 563685 h 1849426"/>
                <a:gd name="connsiteX1506" fmla="*/ 144195 w 6386648"/>
                <a:gd name="connsiteY1506" fmla="*/ 581709 h 1849426"/>
                <a:gd name="connsiteX1507" fmla="*/ 126170 w 6386648"/>
                <a:gd name="connsiteY1507" fmla="*/ 599734 h 1849426"/>
                <a:gd name="connsiteX1508" fmla="*/ 108146 w 6386648"/>
                <a:gd name="connsiteY1508" fmla="*/ 581709 h 1849426"/>
                <a:gd name="connsiteX1509" fmla="*/ 126170 w 6386648"/>
                <a:gd name="connsiteY1509" fmla="*/ 563685 h 1849426"/>
                <a:gd name="connsiteX1510" fmla="*/ 2583497 w 6386648"/>
                <a:gd name="connsiteY1510" fmla="*/ 557677 h 1849426"/>
                <a:gd name="connsiteX1511" fmla="*/ 2601522 w 6386648"/>
                <a:gd name="connsiteY1511" fmla="*/ 575702 h 1849426"/>
                <a:gd name="connsiteX1512" fmla="*/ 2583497 w 6386648"/>
                <a:gd name="connsiteY1512" fmla="*/ 593726 h 1849426"/>
                <a:gd name="connsiteX1513" fmla="*/ 2565473 w 6386648"/>
                <a:gd name="connsiteY1513" fmla="*/ 575702 h 1849426"/>
                <a:gd name="connsiteX1514" fmla="*/ 2583497 w 6386648"/>
                <a:gd name="connsiteY1514" fmla="*/ 557677 h 1849426"/>
                <a:gd name="connsiteX1515" fmla="*/ 246333 w 6386648"/>
                <a:gd name="connsiteY1515" fmla="*/ 557677 h 1849426"/>
                <a:gd name="connsiteX1516" fmla="*/ 264358 w 6386648"/>
                <a:gd name="connsiteY1516" fmla="*/ 575702 h 1849426"/>
                <a:gd name="connsiteX1517" fmla="*/ 246333 w 6386648"/>
                <a:gd name="connsiteY1517" fmla="*/ 593726 h 1849426"/>
                <a:gd name="connsiteX1518" fmla="*/ 228309 w 6386648"/>
                <a:gd name="connsiteY1518" fmla="*/ 575702 h 1849426"/>
                <a:gd name="connsiteX1519" fmla="*/ 246333 w 6386648"/>
                <a:gd name="connsiteY1519" fmla="*/ 557677 h 1849426"/>
                <a:gd name="connsiteX1520" fmla="*/ 1736351 w 6386648"/>
                <a:gd name="connsiteY1520" fmla="*/ 551669 h 1849426"/>
                <a:gd name="connsiteX1521" fmla="*/ 1754375 w 6386648"/>
                <a:gd name="connsiteY1521" fmla="*/ 569693 h 1849426"/>
                <a:gd name="connsiteX1522" fmla="*/ 1736351 w 6386648"/>
                <a:gd name="connsiteY1522" fmla="*/ 587718 h 1849426"/>
                <a:gd name="connsiteX1523" fmla="*/ 1718326 w 6386648"/>
                <a:gd name="connsiteY1523" fmla="*/ 569693 h 1849426"/>
                <a:gd name="connsiteX1524" fmla="*/ 1736351 w 6386648"/>
                <a:gd name="connsiteY1524" fmla="*/ 551669 h 1849426"/>
                <a:gd name="connsiteX1525" fmla="*/ 3731051 w 6386648"/>
                <a:gd name="connsiteY1525" fmla="*/ 545661 h 1849426"/>
                <a:gd name="connsiteX1526" fmla="*/ 3749076 w 6386648"/>
                <a:gd name="connsiteY1526" fmla="*/ 563685 h 1849426"/>
                <a:gd name="connsiteX1527" fmla="*/ 3731051 w 6386648"/>
                <a:gd name="connsiteY1527" fmla="*/ 581710 h 1849426"/>
                <a:gd name="connsiteX1528" fmla="*/ 3713027 w 6386648"/>
                <a:gd name="connsiteY1528" fmla="*/ 563685 h 1849426"/>
                <a:gd name="connsiteX1529" fmla="*/ 3731051 w 6386648"/>
                <a:gd name="connsiteY1529" fmla="*/ 545661 h 1849426"/>
                <a:gd name="connsiteX1530" fmla="*/ 2763741 w 6386648"/>
                <a:gd name="connsiteY1530" fmla="*/ 545661 h 1849426"/>
                <a:gd name="connsiteX1531" fmla="*/ 2781766 w 6386648"/>
                <a:gd name="connsiteY1531" fmla="*/ 563685 h 1849426"/>
                <a:gd name="connsiteX1532" fmla="*/ 2763741 w 6386648"/>
                <a:gd name="connsiteY1532" fmla="*/ 581710 h 1849426"/>
                <a:gd name="connsiteX1533" fmla="*/ 2745717 w 6386648"/>
                <a:gd name="connsiteY1533" fmla="*/ 563685 h 1849426"/>
                <a:gd name="connsiteX1534" fmla="*/ 2763741 w 6386648"/>
                <a:gd name="connsiteY1534" fmla="*/ 545661 h 1849426"/>
                <a:gd name="connsiteX1535" fmla="*/ 726984 w 6386648"/>
                <a:gd name="connsiteY1535" fmla="*/ 545661 h 1849426"/>
                <a:gd name="connsiteX1536" fmla="*/ 745009 w 6386648"/>
                <a:gd name="connsiteY1536" fmla="*/ 563685 h 1849426"/>
                <a:gd name="connsiteX1537" fmla="*/ 726984 w 6386648"/>
                <a:gd name="connsiteY1537" fmla="*/ 581710 h 1849426"/>
                <a:gd name="connsiteX1538" fmla="*/ 708960 w 6386648"/>
                <a:gd name="connsiteY1538" fmla="*/ 563685 h 1849426"/>
                <a:gd name="connsiteX1539" fmla="*/ 726984 w 6386648"/>
                <a:gd name="connsiteY1539" fmla="*/ 545661 h 1849426"/>
                <a:gd name="connsiteX1540" fmla="*/ 3136246 w 6386648"/>
                <a:gd name="connsiteY1540" fmla="*/ 539653 h 1849426"/>
                <a:gd name="connsiteX1541" fmla="*/ 3154271 w 6386648"/>
                <a:gd name="connsiteY1541" fmla="*/ 557677 h 1849426"/>
                <a:gd name="connsiteX1542" fmla="*/ 3136246 w 6386648"/>
                <a:gd name="connsiteY1542" fmla="*/ 575702 h 1849426"/>
                <a:gd name="connsiteX1543" fmla="*/ 3118221 w 6386648"/>
                <a:gd name="connsiteY1543" fmla="*/ 557677 h 1849426"/>
                <a:gd name="connsiteX1544" fmla="*/ 3136246 w 6386648"/>
                <a:gd name="connsiteY1544" fmla="*/ 539653 h 1849426"/>
                <a:gd name="connsiteX1545" fmla="*/ 3004067 w 6386648"/>
                <a:gd name="connsiteY1545" fmla="*/ 539653 h 1849426"/>
                <a:gd name="connsiteX1546" fmla="*/ 3022092 w 6386648"/>
                <a:gd name="connsiteY1546" fmla="*/ 557677 h 1849426"/>
                <a:gd name="connsiteX1547" fmla="*/ 3004067 w 6386648"/>
                <a:gd name="connsiteY1547" fmla="*/ 575702 h 1849426"/>
                <a:gd name="connsiteX1548" fmla="*/ 2986043 w 6386648"/>
                <a:gd name="connsiteY1548" fmla="*/ 557677 h 1849426"/>
                <a:gd name="connsiteX1549" fmla="*/ 3004067 w 6386648"/>
                <a:gd name="connsiteY1549" fmla="*/ 539653 h 1849426"/>
                <a:gd name="connsiteX1550" fmla="*/ 835130 w 6386648"/>
                <a:gd name="connsiteY1550" fmla="*/ 539653 h 1849426"/>
                <a:gd name="connsiteX1551" fmla="*/ 847146 w 6386648"/>
                <a:gd name="connsiteY1551" fmla="*/ 551669 h 1849426"/>
                <a:gd name="connsiteX1552" fmla="*/ 835130 w 6386648"/>
                <a:gd name="connsiteY1552" fmla="*/ 563685 h 1849426"/>
                <a:gd name="connsiteX1553" fmla="*/ 823114 w 6386648"/>
                <a:gd name="connsiteY1553" fmla="*/ 551669 h 1849426"/>
                <a:gd name="connsiteX1554" fmla="*/ 835130 w 6386648"/>
                <a:gd name="connsiteY1554" fmla="*/ 539653 h 1849426"/>
                <a:gd name="connsiteX1555" fmla="*/ 612829 w 6386648"/>
                <a:gd name="connsiteY1555" fmla="*/ 539653 h 1849426"/>
                <a:gd name="connsiteX1556" fmla="*/ 630854 w 6386648"/>
                <a:gd name="connsiteY1556" fmla="*/ 557677 h 1849426"/>
                <a:gd name="connsiteX1557" fmla="*/ 612829 w 6386648"/>
                <a:gd name="connsiteY1557" fmla="*/ 575702 h 1849426"/>
                <a:gd name="connsiteX1558" fmla="*/ 594805 w 6386648"/>
                <a:gd name="connsiteY1558" fmla="*/ 557677 h 1849426"/>
                <a:gd name="connsiteX1559" fmla="*/ 612829 w 6386648"/>
                <a:gd name="connsiteY1559" fmla="*/ 539653 h 1849426"/>
                <a:gd name="connsiteX1560" fmla="*/ 6014143 w 6386648"/>
                <a:gd name="connsiteY1560" fmla="*/ 533645 h 1849426"/>
                <a:gd name="connsiteX1561" fmla="*/ 6032168 w 6386648"/>
                <a:gd name="connsiteY1561" fmla="*/ 551669 h 1849426"/>
                <a:gd name="connsiteX1562" fmla="*/ 6014143 w 6386648"/>
                <a:gd name="connsiteY1562" fmla="*/ 569694 h 1849426"/>
                <a:gd name="connsiteX1563" fmla="*/ 5996119 w 6386648"/>
                <a:gd name="connsiteY1563" fmla="*/ 551669 h 1849426"/>
                <a:gd name="connsiteX1564" fmla="*/ 6014143 w 6386648"/>
                <a:gd name="connsiteY1564" fmla="*/ 533645 h 1849426"/>
                <a:gd name="connsiteX1565" fmla="*/ 5725752 w 6386648"/>
                <a:gd name="connsiteY1565" fmla="*/ 533645 h 1849426"/>
                <a:gd name="connsiteX1566" fmla="*/ 5743777 w 6386648"/>
                <a:gd name="connsiteY1566" fmla="*/ 551669 h 1849426"/>
                <a:gd name="connsiteX1567" fmla="*/ 5725752 w 6386648"/>
                <a:gd name="connsiteY1567" fmla="*/ 569694 h 1849426"/>
                <a:gd name="connsiteX1568" fmla="*/ 5707728 w 6386648"/>
                <a:gd name="connsiteY1568" fmla="*/ 551669 h 1849426"/>
                <a:gd name="connsiteX1569" fmla="*/ 5725752 w 6386648"/>
                <a:gd name="connsiteY1569" fmla="*/ 533645 h 1849426"/>
                <a:gd name="connsiteX1570" fmla="*/ 4013434 w 6386648"/>
                <a:gd name="connsiteY1570" fmla="*/ 533645 h 1849426"/>
                <a:gd name="connsiteX1571" fmla="*/ 4031459 w 6386648"/>
                <a:gd name="connsiteY1571" fmla="*/ 551669 h 1849426"/>
                <a:gd name="connsiteX1572" fmla="*/ 4013434 w 6386648"/>
                <a:gd name="connsiteY1572" fmla="*/ 569694 h 1849426"/>
                <a:gd name="connsiteX1573" fmla="*/ 3995410 w 6386648"/>
                <a:gd name="connsiteY1573" fmla="*/ 551669 h 1849426"/>
                <a:gd name="connsiteX1574" fmla="*/ 4013434 w 6386648"/>
                <a:gd name="connsiteY1574" fmla="*/ 533645 h 1849426"/>
                <a:gd name="connsiteX1575" fmla="*/ 2223009 w 6386648"/>
                <a:gd name="connsiteY1575" fmla="*/ 533645 h 1849426"/>
                <a:gd name="connsiteX1576" fmla="*/ 2241034 w 6386648"/>
                <a:gd name="connsiteY1576" fmla="*/ 551669 h 1849426"/>
                <a:gd name="connsiteX1577" fmla="*/ 2223009 w 6386648"/>
                <a:gd name="connsiteY1577" fmla="*/ 569694 h 1849426"/>
                <a:gd name="connsiteX1578" fmla="*/ 2204985 w 6386648"/>
                <a:gd name="connsiteY1578" fmla="*/ 551669 h 1849426"/>
                <a:gd name="connsiteX1579" fmla="*/ 2223009 w 6386648"/>
                <a:gd name="connsiteY1579" fmla="*/ 533645 h 1849426"/>
                <a:gd name="connsiteX1580" fmla="*/ 1249691 w 6386648"/>
                <a:gd name="connsiteY1580" fmla="*/ 533645 h 1849426"/>
                <a:gd name="connsiteX1581" fmla="*/ 1267716 w 6386648"/>
                <a:gd name="connsiteY1581" fmla="*/ 551669 h 1849426"/>
                <a:gd name="connsiteX1582" fmla="*/ 1249691 w 6386648"/>
                <a:gd name="connsiteY1582" fmla="*/ 569694 h 1849426"/>
                <a:gd name="connsiteX1583" fmla="*/ 1231667 w 6386648"/>
                <a:gd name="connsiteY1583" fmla="*/ 551669 h 1849426"/>
                <a:gd name="connsiteX1584" fmla="*/ 1249691 w 6386648"/>
                <a:gd name="connsiteY1584" fmla="*/ 533645 h 1849426"/>
                <a:gd name="connsiteX1585" fmla="*/ 2409261 w 6386648"/>
                <a:gd name="connsiteY1585" fmla="*/ 527636 h 1849426"/>
                <a:gd name="connsiteX1586" fmla="*/ 2427286 w 6386648"/>
                <a:gd name="connsiteY1586" fmla="*/ 545661 h 1849426"/>
                <a:gd name="connsiteX1587" fmla="*/ 2409261 w 6386648"/>
                <a:gd name="connsiteY1587" fmla="*/ 563685 h 1849426"/>
                <a:gd name="connsiteX1588" fmla="*/ 2391237 w 6386648"/>
                <a:gd name="connsiteY1588" fmla="*/ 545661 h 1849426"/>
                <a:gd name="connsiteX1589" fmla="*/ 2409261 w 6386648"/>
                <a:gd name="connsiteY1589" fmla="*/ 527636 h 1849426"/>
                <a:gd name="connsiteX1590" fmla="*/ 5527484 w 6386648"/>
                <a:gd name="connsiteY1590" fmla="*/ 521628 h 1849426"/>
                <a:gd name="connsiteX1591" fmla="*/ 5545509 w 6386648"/>
                <a:gd name="connsiteY1591" fmla="*/ 539652 h 1849426"/>
                <a:gd name="connsiteX1592" fmla="*/ 5527484 w 6386648"/>
                <a:gd name="connsiteY1592" fmla="*/ 557677 h 1849426"/>
                <a:gd name="connsiteX1593" fmla="*/ 5509460 w 6386648"/>
                <a:gd name="connsiteY1593" fmla="*/ 539652 h 1849426"/>
                <a:gd name="connsiteX1594" fmla="*/ 5527484 w 6386648"/>
                <a:gd name="connsiteY1594" fmla="*/ 521628 h 1849426"/>
                <a:gd name="connsiteX1595" fmla="*/ 4830540 w 6386648"/>
                <a:gd name="connsiteY1595" fmla="*/ 521628 h 1849426"/>
                <a:gd name="connsiteX1596" fmla="*/ 4848565 w 6386648"/>
                <a:gd name="connsiteY1596" fmla="*/ 539652 h 1849426"/>
                <a:gd name="connsiteX1597" fmla="*/ 4830540 w 6386648"/>
                <a:gd name="connsiteY1597" fmla="*/ 557677 h 1849426"/>
                <a:gd name="connsiteX1598" fmla="*/ 4812516 w 6386648"/>
                <a:gd name="connsiteY1598" fmla="*/ 539652 h 1849426"/>
                <a:gd name="connsiteX1599" fmla="*/ 4830540 w 6386648"/>
                <a:gd name="connsiteY1599" fmla="*/ 521628 h 1849426"/>
                <a:gd name="connsiteX1600" fmla="*/ 1514049 w 6386648"/>
                <a:gd name="connsiteY1600" fmla="*/ 521628 h 1849426"/>
                <a:gd name="connsiteX1601" fmla="*/ 1532074 w 6386648"/>
                <a:gd name="connsiteY1601" fmla="*/ 539652 h 1849426"/>
                <a:gd name="connsiteX1602" fmla="*/ 1514049 w 6386648"/>
                <a:gd name="connsiteY1602" fmla="*/ 557677 h 1849426"/>
                <a:gd name="connsiteX1603" fmla="*/ 1496025 w 6386648"/>
                <a:gd name="connsiteY1603" fmla="*/ 539652 h 1849426"/>
                <a:gd name="connsiteX1604" fmla="*/ 1514049 w 6386648"/>
                <a:gd name="connsiteY1604" fmla="*/ 521628 h 1849426"/>
                <a:gd name="connsiteX1605" fmla="*/ 6332574 w 6386648"/>
                <a:gd name="connsiteY1605" fmla="*/ 515620 h 1849426"/>
                <a:gd name="connsiteX1606" fmla="*/ 6350598 w 6386648"/>
                <a:gd name="connsiteY1606" fmla="*/ 533644 h 1849426"/>
                <a:gd name="connsiteX1607" fmla="*/ 6332574 w 6386648"/>
                <a:gd name="connsiteY1607" fmla="*/ 551669 h 1849426"/>
                <a:gd name="connsiteX1608" fmla="*/ 6314549 w 6386648"/>
                <a:gd name="connsiteY1608" fmla="*/ 533644 h 1849426"/>
                <a:gd name="connsiteX1609" fmla="*/ 6332574 w 6386648"/>
                <a:gd name="connsiteY1609" fmla="*/ 515620 h 1849426"/>
                <a:gd name="connsiteX1610" fmla="*/ 5893980 w 6386648"/>
                <a:gd name="connsiteY1610" fmla="*/ 509612 h 1849426"/>
                <a:gd name="connsiteX1611" fmla="*/ 5912005 w 6386648"/>
                <a:gd name="connsiteY1611" fmla="*/ 527636 h 1849426"/>
                <a:gd name="connsiteX1612" fmla="*/ 5893980 w 6386648"/>
                <a:gd name="connsiteY1612" fmla="*/ 545661 h 1849426"/>
                <a:gd name="connsiteX1613" fmla="*/ 5875956 w 6386648"/>
                <a:gd name="connsiteY1613" fmla="*/ 527636 h 1849426"/>
                <a:gd name="connsiteX1614" fmla="*/ 5893980 w 6386648"/>
                <a:gd name="connsiteY1614" fmla="*/ 509612 h 1849426"/>
                <a:gd name="connsiteX1615" fmla="*/ 3244392 w 6386648"/>
                <a:gd name="connsiteY1615" fmla="*/ 509612 h 1849426"/>
                <a:gd name="connsiteX1616" fmla="*/ 3262417 w 6386648"/>
                <a:gd name="connsiteY1616" fmla="*/ 527636 h 1849426"/>
                <a:gd name="connsiteX1617" fmla="*/ 3244392 w 6386648"/>
                <a:gd name="connsiteY1617" fmla="*/ 545661 h 1849426"/>
                <a:gd name="connsiteX1618" fmla="*/ 3226368 w 6386648"/>
                <a:gd name="connsiteY1618" fmla="*/ 527636 h 1849426"/>
                <a:gd name="connsiteX1619" fmla="*/ 3244392 w 6386648"/>
                <a:gd name="connsiteY1619" fmla="*/ 509612 h 1849426"/>
                <a:gd name="connsiteX1620" fmla="*/ 1982684 w 6386648"/>
                <a:gd name="connsiteY1620" fmla="*/ 509612 h 1849426"/>
                <a:gd name="connsiteX1621" fmla="*/ 2000709 w 6386648"/>
                <a:gd name="connsiteY1621" fmla="*/ 527636 h 1849426"/>
                <a:gd name="connsiteX1622" fmla="*/ 1982684 w 6386648"/>
                <a:gd name="connsiteY1622" fmla="*/ 545661 h 1849426"/>
                <a:gd name="connsiteX1623" fmla="*/ 1964660 w 6386648"/>
                <a:gd name="connsiteY1623" fmla="*/ 527636 h 1849426"/>
                <a:gd name="connsiteX1624" fmla="*/ 1982684 w 6386648"/>
                <a:gd name="connsiteY1624" fmla="*/ 509612 h 1849426"/>
                <a:gd name="connsiteX1625" fmla="*/ 5040825 w 6386648"/>
                <a:gd name="connsiteY1625" fmla="*/ 503604 h 1849426"/>
                <a:gd name="connsiteX1626" fmla="*/ 5058850 w 6386648"/>
                <a:gd name="connsiteY1626" fmla="*/ 521628 h 1849426"/>
                <a:gd name="connsiteX1627" fmla="*/ 5040825 w 6386648"/>
                <a:gd name="connsiteY1627" fmla="*/ 539653 h 1849426"/>
                <a:gd name="connsiteX1628" fmla="*/ 5022801 w 6386648"/>
                <a:gd name="connsiteY1628" fmla="*/ 521628 h 1849426"/>
                <a:gd name="connsiteX1629" fmla="*/ 5040825 w 6386648"/>
                <a:gd name="connsiteY1629" fmla="*/ 503604 h 1849426"/>
                <a:gd name="connsiteX1630" fmla="*/ 4926670 w 6386648"/>
                <a:gd name="connsiteY1630" fmla="*/ 503604 h 1849426"/>
                <a:gd name="connsiteX1631" fmla="*/ 4944695 w 6386648"/>
                <a:gd name="connsiteY1631" fmla="*/ 521628 h 1849426"/>
                <a:gd name="connsiteX1632" fmla="*/ 4926670 w 6386648"/>
                <a:gd name="connsiteY1632" fmla="*/ 539653 h 1849426"/>
                <a:gd name="connsiteX1633" fmla="*/ 4908646 w 6386648"/>
                <a:gd name="connsiteY1633" fmla="*/ 521628 h 1849426"/>
                <a:gd name="connsiteX1634" fmla="*/ 4926670 w 6386648"/>
                <a:gd name="connsiteY1634" fmla="*/ 503604 h 1849426"/>
                <a:gd name="connsiteX1635" fmla="*/ 5419337 w 6386648"/>
                <a:gd name="connsiteY1635" fmla="*/ 497596 h 1849426"/>
                <a:gd name="connsiteX1636" fmla="*/ 5437362 w 6386648"/>
                <a:gd name="connsiteY1636" fmla="*/ 515621 h 1849426"/>
                <a:gd name="connsiteX1637" fmla="*/ 5419337 w 6386648"/>
                <a:gd name="connsiteY1637" fmla="*/ 533645 h 1849426"/>
                <a:gd name="connsiteX1638" fmla="*/ 5401312 w 6386648"/>
                <a:gd name="connsiteY1638" fmla="*/ 515621 h 1849426"/>
                <a:gd name="connsiteX1639" fmla="*/ 5419337 w 6386648"/>
                <a:gd name="connsiteY1639" fmla="*/ 497596 h 1849426"/>
                <a:gd name="connsiteX1640" fmla="*/ 3610889 w 6386648"/>
                <a:gd name="connsiteY1640" fmla="*/ 497596 h 1849426"/>
                <a:gd name="connsiteX1641" fmla="*/ 3628914 w 6386648"/>
                <a:gd name="connsiteY1641" fmla="*/ 515621 h 1849426"/>
                <a:gd name="connsiteX1642" fmla="*/ 3610889 w 6386648"/>
                <a:gd name="connsiteY1642" fmla="*/ 533645 h 1849426"/>
                <a:gd name="connsiteX1643" fmla="*/ 3592865 w 6386648"/>
                <a:gd name="connsiteY1643" fmla="*/ 515621 h 1849426"/>
                <a:gd name="connsiteX1644" fmla="*/ 3610889 w 6386648"/>
                <a:gd name="connsiteY1644" fmla="*/ 497596 h 1849426"/>
                <a:gd name="connsiteX1645" fmla="*/ 967309 w 6386648"/>
                <a:gd name="connsiteY1645" fmla="*/ 497596 h 1849426"/>
                <a:gd name="connsiteX1646" fmla="*/ 985334 w 6386648"/>
                <a:gd name="connsiteY1646" fmla="*/ 515621 h 1849426"/>
                <a:gd name="connsiteX1647" fmla="*/ 967309 w 6386648"/>
                <a:gd name="connsiteY1647" fmla="*/ 533645 h 1849426"/>
                <a:gd name="connsiteX1648" fmla="*/ 949285 w 6386648"/>
                <a:gd name="connsiteY1648" fmla="*/ 515621 h 1849426"/>
                <a:gd name="connsiteX1649" fmla="*/ 967309 w 6386648"/>
                <a:gd name="connsiteY1649" fmla="*/ 497596 h 1849426"/>
                <a:gd name="connsiteX1650" fmla="*/ 450609 w 6386648"/>
                <a:gd name="connsiteY1650" fmla="*/ 497596 h 1849426"/>
                <a:gd name="connsiteX1651" fmla="*/ 468634 w 6386648"/>
                <a:gd name="connsiteY1651" fmla="*/ 515621 h 1849426"/>
                <a:gd name="connsiteX1652" fmla="*/ 450609 w 6386648"/>
                <a:gd name="connsiteY1652" fmla="*/ 533645 h 1849426"/>
                <a:gd name="connsiteX1653" fmla="*/ 432585 w 6386648"/>
                <a:gd name="connsiteY1653" fmla="*/ 515621 h 1849426"/>
                <a:gd name="connsiteX1654" fmla="*/ 450609 w 6386648"/>
                <a:gd name="connsiteY1654" fmla="*/ 497596 h 1849426"/>
                <a:gd name="connsiteX1655" fmla="*/ 4632272 w 6386648"/>
                <a:gd name="connsiteY1655" fmla="*/ 485580 h 1849426"/>
                <a:gd name="connsiteX1656" fmla="*/ 4650297 w 6386648"/>
                <a:gd name="connsiteY1656" fmla="*/ 503604 h 1849426"/>
                <a:gd name="connsiteX1657" fmla="*/ 4632272 w 6386648"/>
                <a:gd name="connsiteY1657" fmla="*/ 521629 h 1849426"/>
                <a:gd name="connsiteX1658" fmla="*/ 4614248 w 6386648"/>
                <a:gd name="connsiteY1658" fmla="*/ 503604 h 1849426"/>
                <a:gd name="connsiteX1659" fmla="*/ 4632272 w 6386648"/>
                <a:gd name="connsiteY1659" fmla="*/ 485580 h 1849426"/>
                <a:gd name="connsiteX1660" fmla="*/ 4379930 w 6386648"/>
                <a:gd name="connsiteY1660" fmla="*/ 485580 h 1849426"/>
                <a:gd name="connsiteX1661" fmla="*/ 4397955 w 6386648"/>
                <a:gd name="connsiteY1661" fmla="*/ 503604 h 1849426"/>
                <a:gd name="connsiteX1662" fmla="*/ 4379930 w 6386648"/>
                <a:gd name="connsiteY1662" fmla="*/ 521629 h 1849426"/>
                <a:gd name="connsiteX1663" fmla="*/ 4361906 w 6386648"/>
                <a:gd name="connsiteY1663" fmla="*/ 503604 h 1849426"/>
                <a:gd name="connsiteX1664" fmla="*/ 4379930 w 6386648"/>
                <a:gd name="connsiteY1664" fmla="*/ 485580 h 1849426"/>
                <a:gd name="connsiteX1665" fmla="*/ 5160987 w 6386648"/>
                <a:gd name="connsiteY1665" fmla="*/ 479571 h 1849426"/>
                <a:gd name="connsiteX1666" fmla="*/ 5179012 w 6386648"/>
                <a:gd name="connsiteY1666" fmla="*/ 497595 h 1849426"/>
                <a:gd name="connsiteX1667" fmla="*/ 5160987 w 6386648"/>
                <a:gd name="connsiteY1667" fmla="*/ 515620 h 1849426"/>
                <a:gd name="connsiteX1668" fmla="*/ 5142963 w 6386648"/>
                <a:gd name="connsiteY1668" fmla="*/ 497595 h 1849426"/>
                <a:gd name="connsiteX1669" fmla="*/ 5160987 w 6386648"/>
                <a:gd name="connsiteY1669" fmla="*/ 479571 h 1849426"/>
                <a:gd name="connsiteX1670" fmla="*/ 4241743 w 6386648"/>
                <a:gd name="connsiteY1670" fmla="*/ 479571 h 1849426"/>
                <a:gd name="connsiteX1671" fmla="*/ 4259768 w 6386648"/>
                <a:gd name="connsiteY1671" fmla="*/ 497595 h 1849426"/>
                <a:gd name="connsiteX1672" fmla="*/ 4241743 w 6386648"/>
                <a:gd name="connsiteY1672" fmla="*/ 515620 h 1849426"/>
                <a:gd name="connsiteX1673" fmla="*/ 4223719 w 6386648"/>
                <a:gd name="connsiteY1673" fmla="*/ 497595 h 1849426"/>
                <a:gd name="connsiteX1674" fmla="*/ 4241743 w 6386648"/>
                <a:gd name="connsiteY1674" fmla="*/ 479571 h 1849426"/>
                <a:gd name="connsiteX1675" fmla="*/ 3821173 w 6386648"/>
                <a:gd name="connsiteY1675" fmla="*/ 479571 h 1849426"/>
                <a:gd name="connsiteX1676" fmla="*/ 3839198 w 6386648"/>
                <a:gd name="connsiteY1676" fmla="*/ 497595 h 1849426"/>
                <a:gd name="connsiteX1677" fmla="*/ 3821173 w 6386648"/>
                <a:gd name="connsiteY1677" fmla="*/ 515620 h 1849426"/>
                <a:gd name="connsiteX1678" fmla="*/ 3803149 w 6386648"/>
                <a:gd name="connsiteY1678" fmla="*/ 497595 h 1849426"/>
                <a:gd name="connsiteX1679" fmla="*/ 3821173 w 6386648"/>
                <a:gd name="connsiteY1679" fmla="*/ 479571 h 1849426"/>
                <a:gd name="connsiteX1680" fmla="*/ 3364555 w 6386648"/>
                <a:gd name="connsiteY1680" fmla="*/ 479571 h 1849426"/>
                <a:gd name="connsiteX1681" fmla="*/ 3382580 w 6386648"/>
                <a:gd name="connsiteY1681" fmla="*/ 497595 h 1849426"/>
                <a:gd name="connsiteX1682" fmla="*/ 3364555 w 6386648"/>
                <a:gd name="connsiteY1682" fmla="*/ 515620 h 1849426"/>
                <a:gd name="connsiteX1683" fmla="*/ 3346531 w 6386648"/>
                <a:gd name="connsiteY1683" fmla="*/ 497595 h 1849426"/>
                <a:gd name="connsiteX1684" fmla="*/ 3364555 w 6386648"/>
                <a:gd name="connsiteY1684" fmla="*/ 479571 h 1849426"/>
                <a:gd name="connsiteX1685" fmla="*/ 1093480 w 6386648"/>
                <a:gd name="connsiteY1685" fmla="*/ 479571 h 1849426"/>
                <a:gd name="connsiteX1686" fmla="*/ 1111505 w 6386648"/>
                <a:gd name="connsiteY1686" fmla="*/ 497595 h 1849426"/>
                <a:gd name="connsiteX1687" fmla="*/ 1093480 w 6386648"/>
                <a:gd name="connsiteY1687" fmla="*/ 515620 h 1849426"/>
                <a:gd name="connsiteX1688" fmla="*/ 1075456 w 6386648"/>
                <a:gd name="connsiteY1688" fmla="*/ 497595 h 1849426"/>
                <a:gd name="connsiteX1689" fmla="*/ 1093480 w 6386648"/>
                <a:gd name="connsiteY1689" fmla="*/ 479571 h 1849426"/>
                <a:gd name="connsiteX1690" fmla="*/ 5299175 w 6386648"/>
                <a:gd name="connsiteY1690" fmla="*/ 473563 h 1849426"/>
                <a:gd name="connsiteX1691" fmla="*/ 5317200 w 6386648"/>
                <a:gd name="connsiteY1691" fmla="*/ 491587 h 1849426"/>
                <a:gd name="connsiteX1692" fmla="*/ 5299175 w 6386648"/>
                <a:gd name="connsiteY1692" fmla="*/ 509612 h 1849426"/>
                <a:gd name="connsiteX1693" fmla="*/ 5281150 w 6386648"/>
                <a:gd name="connsiteY1693" fmla="*/ 491587 h 1849426"/>
                <a:gd name="connsiteX1694" fmla="*/ 5299175 w 6386648"/>
                <a:gd name="connsiteY1694" fmla="*/ 473563 h 1849426"/>
                <a:gd name="connsiteX1695" fmla="*/ 4506101 w 6386648"/>
                <a:gd name="connsiteY1695" fmla="*/ 473563 h 1849426"/>
                <a:gd name="connsiteX1696" fmla="*/ 4524126 w 6386648"/>
                <a:gd name="connsiteY1696" fmla="*/ 491587 h 1849426"/>
                <a:gd name="connsiteX1697" fmla="*/ 4506101 w 6386648"/>
                <a:gd name="connsiteY1697" fmla="*/ 509612 h 1849426"/>
                <a:gd name="connsiteX1698" fmla="*/ 4488077 w 6386648"/>
                <a:gd name="connsiteY1698" fmla="*/ 491587 h 1849426"/>
                <a:gd name="connsiteX1699" fmla="*/ 4506101 w 6386648"/>
                <a:gd name="connsiteY1699" fmla="*/ 473563 h 1849426"/>
                <a:gd name="connsiteX1700" fmla="*/ 4115572 w 6386648"/>
                <a:gd name="connsiteY1700" fmla="*/ 473563 h 1849426"/>
                <a:gd name="connsiteX1701" fmla="*/ 4133597 w 6386648"/>
                <a:gd name="connsiteY1701" fmla="*/ 491587 h 1849426"/>
                <a:gd name="connsiteX1702" fmla="*/ 4115572 w 6386648"/>
                <a:gd name="connsiteY1702" fmla="*/ 509612 h 1849426"/>
                <a:gd name="connsiteX1703" fmla="*/ 4097548 w 6386648"/>
                <a:gd name="connsiteY1703" fmla="*/ 491587 h 1849426"/>
                <a:gd name="connsiteX1704" fmla="*/ 4115572 w 6386648"/>
                <a:gd name="connsiteY1704" fmla="*/ 473563 h 1849426"/>
                <a:gd name="connsiteX1705" fmla="*/ 2295107 w 6386648"/>
                <a:gd name="connsiteY1705" fmla="*/ 473563 h 1849426"/>
                <a:gd name="connsiteX1706" fmla="*/ 2313132 w 6386648"/>
                <a:gd name="connsiteY1706" fmla="*/ 491587 h 1849426"/>
                <a:gd name="connsiteX1707" fmla="*/ 2295107 w 6386648"/>
                <a:gd name="connsiteY1707" fmla="*/ 509612 h 1849426"/>
                <a:gd name="connsiteX1708" fmla="*/ 2277083 w 6386648"/>
                <a:gd name="connsiteY1708" fmla="*/ 491587 h 1849426"/>
                <a:gd name="connsiteX1709" fmla="*/ 2295107 w 6386648"/>
                <a:gd name="connsiteY1709" fmla="*/ 473563 h 1849426"/>
                <a:gd name="connsiteX1710" fmla="*/ 1838489 w 6386648"/>
                <a:gd name="connsiteY1710" fmla="*/ 473563 h 1849426"/>
                <a:gd name="connsiteX1711" fmla="*/ 1856514 w 6386648"/>
                <a:gd name="connsiteY1711" fmla="*/ 491587 h 1849426"/>
                <a:gd name="connsiteX1712" fmla="*/ 1838489 w 6386648"/>
                <a:gd name="connsiteY1712" fmla="*/ 509612 h 1849426"/>
                <a:gd name="connsiteX1713" fmla="*/ 1820465 w 6386648"/>
                <a:gd name="connsiteY1713" fmla="*/ 491587 h 1849426"/>
                <a:gd name="connsiteX1714" fmla="*/ 1838489 w 6386648"/>
                <a:gd name="connsiteY1714" fmla="*/ 473563 h 1849426"/>
                <a:gd name="connsiteX1715" fmla="*/ 2889912 w 6386648"/>
                <a:gd name="connsiteY1715" fmla="*/ 467555 h 1849426"/>
                <a:gd name="connsiteX1716" fmla="*/ 2907937 w 6386648"/>
                <a:gd name="connsiteY1716" fmla="*/ 485580 h 1849426"/>
                <a:gd name="connsiteX1717" fmla="*/ 2889912 w 6386648"/>
                <a:gd name="connsiteY1717" fmla="*/ 503604 h 1849426"/>
                <a:gd name="connsiteX1718" fmla="*/ 2871888 w 6386648"/>
                <a:gd name="connsiteY1718" fmla="*/ 485580 h 1849426"/>
                <a:gd name="connsiteX1719" fmla="*/ 2889912 w 6386648"/>
                <a:gd name="connsiteY1719" fmla="*/ 467555 h 1849426"/>
                <a:gd name="connsiteX1720" fmla="*/ 2108855 w 6386648"/>
                <a:gd name="connsiteY1720" fmla="*/ 467555 h 1849426"/>
                <a:gd name="connsiteX1721" fmla="*/ 2126880 w 6386648"/>
                <a:gd name="connsiteY1721" fmla="*/ 485580 h 1849426"/>
                <a:gd name="connsiteX1722" fmla="*/ 2108855 w 6386648"/>
                <a:gd name="connsiteY1722" fmla="*/ 503604 h 1849426"/>
                <a:gd name="connsiteX1723" fmla="*/ 2090831 w 6386648"/>
                <a:gd name="connsiteY1723" fmla="*/ 485580 h 1849426"/>
                <a:gd name="connsiteX1724" fmla="*/ 2108855 w 6386648"/>
                <a:gd name="connsiteY1724" fmla="*/ 467555 h 1849426"/>
                <a:gd name="connsiteX1725" fmla="*/ 1616189 w 6386648"/>
                <a:gd name="connsiteY1725" fmla="*/ 467555 h 1849426"/>
                <a:gd name="connsiteX1726" fmla="*/ 1634213 w 6386648"/>
                <a:gd name="connsiteY1726" fmla="*/ 485580 h 1849426"/>
                <a:gd name="connsiteX1727" fmla="*/ 1616189 w 6386648"/>
                <a:gd name="connsiteY1727" fmla="*/ 503604 h 1849426"/>
                <a:gd name="connsiteX1728" fmla="*/ 1598164 w 6386648"/>
                <a:gd name="connsiteY1728" fmla="*/ 485580 h 1849426"/>
                <a:gd name="connsiteX1729" fmla="*/ 1616189 w 6386648"/>
                <a:gd name="connsiteY1729" fmla="*/ 467555 h 1849426"/>
                <a:gd name="connsiteX1730" fmla="*/ 330447 w 6386648"/>
                <a:gd name="connsiteY1730" fmla="*/ 467555 h 1849426"/>
                <a:gd name="connsiteX1731" fmla="*/ 348472 w 6386648"/>
                <a:gd name="connsiteY1731" fmla="*/ 485580 h 1849426"/>
                <a:gd name="connsiteX1732" fmla="*/ 330447 w 6386648"/>
                <a:gd name="connsiteY1732" fmla="*/ 503604 h 1849426"/>
                <a:gd name="connsiteX1733" fmla="*/ 312423 w 6386648"/>
                <a:gd name="connsiteY1733" fmla="*/ 485580 h 1849426"/>
                <a:gd name="connsiteX1734" fmla="*/ 330447 w 6386648"/>
                <a:gd name="connsiteY1734" fmla="*/ 467555 h 1849426"/>
                <a:gd name="connsiteX1735" fmla="*/ 3935328 w 6386648"/>
                <a:gd name="connsiteY1735" fmla="*/ 461547 h 1849426"/>
                <a:gd name="connsiteX1736" fmla="*/ 3953353 w 6386648"/>
                <a:gd name="connsiteY1736" fmla="*/ 479571 h 1849426"/>
                <a:gd name="connsiteX1737" fmla="*/ 3935328 w 6386648"/>
                <a:gd name="connsiteY1737" fmla="*/ 497596 h 1849426"/>
                <a:gd name="connsiteX1738" fmla="*/ 3917304 w 6386648"/>
                <a:gd name="connsiteY1738" fmla="*/ 479571 h 1849426"/>
                <a:gd name="connsiteX1739" fmla="*/ 3935328 w 6386648"/>
                <a:gd name="connsiteY1739" fmla="*/ 461547 h 1849426"/>
                <a:gd name="connsiteX1740" fmla="*/ 6224427 w 6386648"/>
                <a:gd name="connsiteY1740" fmla="*/ 455539 h 1849426"/>
                <a:gd name="connsiteX1741" fmla="*/ 6242452 w 6386648"/>
                <a:gd name="connsiteY1741" fmla="*/ 473563 h 1849426"/>
                <a:gd name="connsiteX1742" fmla="*/ 6224427 w 6386648"/>
                <a:gd name="connsiteY1742" fmla="*/ 491588 h 1849426"/>
                <a:gd name="connsiteX1743" fmla="*/ 6206403 w 6386648"/>
                <a:gd name="connsiteY1743" fmla="*/ 473563 h 1849426"/>
                <a:gd name="connsiteX1744" fmla="*/ 6224427 w 6386648"/>
                <a:gd name="connsiteY1744" fmla="*/ 455539 h 1849426"/>
                <a:gd name="connsiteX1745" fmla="*/ 6110273 w 6386648"/>
                <a:gd name="connsiteY1745" fmla="*/ 455539 h 1849426"/>
                <a:gd name="connsiteX1746" fmla="*/ 6128298 w 6386648"/>
                <a:gd name="connsiteY1746" fmla="*/ 473563 h 1849426"/>
                <a:gd name="connsiteX1747" fmla="*/ 6110273 w 6386648"/>
                <a:gd name="connsiteY1747" fmla="*/ 491588 h 1849426"/>
                <a:gd name="connsiteX1748" fmla="*/ 6092248 w 6386648"/>
                <a:gd name="connsiteY1748" fmla="*/ 473563 h 1849426"/>
                <a:gd name="connsiteX1749" fmla="*/ 6110273 w 6386648"/>
                <a:gd name="connsiteY1749" fmla="*/ 455539 h 1849426"/>
                <a:gd name="connsiteX1750" fmla="*/ 3496734 w 6386648"/>
                <a:gd name="connsiteY1750" fmla="*/ 455539 h 1849426"/>
                <a:gd name="connsiteX1751" fmla="*/ 3514759 w 6386648"/>
                <a:gd name="connsiteY1751" fmla="*/ 473563 h 1849426"/>
                <a:gd name="connsiteX1752" fmla="*/ 3496734 w 6386648"/>
                <a:gd name="connsiteY1752" fmla="*/ 491588 h 1849426"/>
                <a:gd name="connsiteX1753" fmla="*/ 3478709 w 6386648"/>
                <a:gd name="connsiteY1753" fmla="*/ 473563 h 1849426"/>
                <a:gd name="connsiteX1754" fmla="*/ 3496734 w 6386648"/>
                <a:gd name="connsiteY1754" fmla="*/ 455539 h 1849426"/>
                <a:gd name="connsiteX1755" fmla="*/ 1333805 w 6386648"/>
                <a:gd name="connsiteY1755" fmla="*/ 455539 h 1849426"/>
                <a:gd name="connsiteX1756" fmla="*/ 1351830 w 6386648"/>
                <a:gd name="connsiteY1756" fmla="*/ 473563 h 1849426"/>
                <a:gd name="connsiteX1757" fmla="*/ 1333805 w 6386648"/>
                <a:gd name="connsiteY1757" fmla="*/ 491588 h 1849426"/>
                <a:gd name="connsiteX1758" fmla="*/ 1315781 w 6386648"/>
                <a:gd name="connsiteY1758" fmla="*/ 473563 h 1849426"/>
                <a:gd name="connsiteX1759" fmla="*/ 1333805 w 6386648"/>
                <a:gd name="connsiteY1759" fmla="*/ 455539 h 1849426"/>
                <a:gd name="connsiteX1760" fmla="*/ 2727693 w 6386648"/>
                <a:gd name="connsiteY1760" fmla="*/ 449531 h 1849426"/>
                <a:gd name="connsiteX1761" fmla="*/ 2745718 w 6386648"/>
                <a:gd name="connsiteY1761" fmla="*/ 467555 h 1849426"/>
                <a:gd name="connsiteX1762" fmla="*/ 2727693 w 6386648"/>
                <a:gd name="connsiteY1762" fmla="*/ 485580 h 1849426"/>
                <a:gd name="connsiteX1763" fmla="*/ 2709669 w 6386648"/>
                <a:gd name="connsiteY1763" fmla="*/ 467555 h 1849426"/>
                <a:gd name="connsiteX1764" fmla="*/ 2727693 w 6386648"/>
                <a:gd name="connsiteY1764" fmla="*/ 449531 h 1849426"/>
                <a:gd name="connsiteX1765" fmla="*/ 2607530 w 6386648"/>
                <a:gd name="connsiteY1765" fmla="*/ 449531 h 1849426"/>
                <a:gd name="connsiteX1766" fmla="*/ 2625555 w 6386648"/>
                <a:gd name="connsiteY1766" fmla="*/ 467555 h 1849426"/>
                <a:gd name="connsiteX1767" fmla="*/ 2607530 w 6386648"/>
                <a:gd name="connsiteY1767" fmla="*/ 485580 h 1849426"/>
                <a:gd name="connsiteX1768" fmla="*/ 2589506 w 6386648"/>
                <a:gd name="connsiteY1768" fmla="*/ 467555 h 1849426"/>
                <a:gd name="connsiteX1769" fmla="*/ 2607530 w 6386648"/>
                <a:gd name="connsiteY1769" fmla="*/ 449531 h 1849426"/>
                <a:gd name="connsiteX1770" fmla="*/ 5797850 w 6386648"/>
                <a:gd name="connsiteY1770" fmla="*/ 443523 h 1849426"/>
                <a:gd name="connsiteX1771" fmla="*/ 5815875 w 6386648"/>
                <a:gd name="connsiteY1771" fmla="*/ 461547 h 1849426"/>
                <a:gd name="connsiteX1772" fmla="*/ 5797850 w 6386648"/>
                <a:gd name="connsiteY1772" fmla="*/ 479572 h 1849426"/>
                <a:gd name="connsiteX1773" fmla="*/ 5779826 w 6386648"/>
                <a:gd name="connsiteY1773" fmla="*/ 461547 h 1849426"/>
                <a:gd name="connsiteX1774" fmla="*/ 5797850 w 6386648"/>
                <a:gd name="connsiteY1774" fmla="*/ 443523 h 1849426"/>
                <a:gd name="connsiteX1775" fmla="*/ 5653655 w 6386648"/>
                <a:gd name="connsiteY1775" fmla="*/ 443523 h 1849426"/>
                <a:gd name="connsiteX1776" fmla="*/ 5671680 w 6386648"/>
                <a:gd name="connsiteY1776" fmla="*/ 461547 h 1849426"/>
                <a:gd name="connsiteX1777" fmla="*/ 5653655 w 6386648"/>
                <a:gd name="connsiteY1777" fmla="*/ 479572 h 1849426"/>
                <a:gd name="connsiteX1778" fmla="*/ 5635631 w 6386648"/>
                <a:gd name="connsiteY1778" fmla="*/ 461547 h 1849426"/>
                <a:gd name="connsiteX1779" fmla="*/ 5653655 w 6386648"/>
                <a:gd name="connsiteY1779" fmla="*/ 443523 h 1849426"/>
                <a:gd name="connsiteX1780" fmla="*/ 96129 w 6386648"/>
                <a:gd name="connsiteY1780" fmla="*/ 437514 h 1849426"/>
                <a:gd name="connsiteX1781" fmla="*/ 114154 w 6386648"/>
                <a:gd name="connsiteY1781" fmla="*/ 455539 h 1849426"/>
                <a:gd name="connsiteX1782" fmla="*/ 96129 w 6386648"/>
                <a:gd name="connsiteY1782" fmla="*/ 473563 h 1849426"/>
                <a:gd name="connsiteX1783" fmla="*/ 78105 w 6386648"/>
                <a:gd name="connsiteY1783" fmla="*/ 455539 h 1849426"/>
                <a:gd name="connsiteX1784" fmla="*/ 96129 w 6386648"/>
                <a:gd name="connsiteY1784" fmla="*/ 437514 h 1849426"/>
                <a:gd name="connsiteX1785" fmla="*/ 3058140 w 6386648"/>
                <a:gd name="connsiteY1785" fmla="*/ 431506 h 1849426"/>
                <a:gd name="connsiteX1786" fmla="*/ 3076165 w 6386648"/>
                <a:gd name="connsiteY1786" fmla="*/ 449530 h 1849426"/>
                <a:gd name="connsiteX1787" fmla="*/ 3058140 w 6386648"/>
                <a:gd name="connsiteY1787" fmla="*/ 467555 h 1849426"/>
                <a:gd name="connsiteX1788" fmla="*/ 3040116 w 6386648"/>
                <a:gd name="connsiteY1788" fmla="*/ 449530 h 1849426"/>
                <a:gd name="connsiteX1789" fmla="*/ 3058140 w 6386648"/>
                <a:gd name="connsiteY1789" fmla="*/ 431506 h 1849426"/>
                <a:gd name="connsiteX1790" fmla="*/ 2493375 w 6386648"/>
                <a:gd name="connsiteY1790" fmla="*/ 431506 h 1849426"/>
                <a:gd name="connsiteX1791" fmla="*/ 2511400 w 6386648"/>
                <a:gd name="connsiteY1791" fmla="*/ 449530 h 1849426"/>
                <a:gd name="connsiteX1792" fmla="*/ 2493375 w 6386648"/>
                <a:gd name="connsiteY1792" fmla="*/ 467555 h 1849426"/>
                <a:gd name="connsiteX1793" fmla="*/ 2475351 w 6386648"/>
                <a:gd name="connsiteY1793" fmla="*/ 449530 h 1849426"/>
                <a:gd name="connsiteX1794" fmla="*/ 2493375 w 6386648"/>
                <a:gd name="connsiteY1794" fmla="*/ 431506 h 1849426"/>
                <a:gd name="connsiteX1795" fmla="*/ 216292 w 6386648"/>
                <a:gd name="connsiteY1795" fmla="*/ 431506 h 1849426"/>
                <a:gd name="connsiteX1796" fmla="*/ 234317 w 6386648"/>
                <a:gd name="connsiteY1796" fmla="*/ 449530 h 1849426"/>
                <a:gd name="connsiteX1797" fmla="*/ 216292 w 6386648"/>
                <a:gd name="connsiteY1797" fmla="*/ 467555 h 1849426"/>
                <a:gd name="connsiteX1798" fmla="*/ 198268 w 6386648"/>
                <a:gd name="connsiteY1798" fmla="*/ 449530 h 1849426"/>
                <a:gd name="connsiteX1799" fmla="*/ 216292 w 6386648"/>
                <a:gd name="connsiteY1799" fmla="*/ 431506 h 1849426"/>
                <a:gd name="connsiteX1800" fmla="*/ 4758442 w 6386648"/>
                <a:gd name="connsiteY1800" fmla="*/ 425498 h 1849426"/>
                <a:gd name="connsiteX1801" fmla="*/ 4776467 w 6386648"/>
                <a:gd name="connsiteY1801" fmla="*/ 443522 h 1849426"/>
                <a:gd name="connsiteX1802" fmla="*/ 4758442 w 6386648"/>
                <a:gd name="connsiteY1802" fmla="*/ 461547 h 1849426"/>
                <a:gd name="connsiteX1803" fmla="*/ 4740417 w 6386648"/>
                <a:gd name="connsiteY1803" fmla="*/ 443522 h 1849426"/>
                <a:gd name="connsiteX1804" fmla="*/ 4758442 w 6386648"/>
                <a:gd name="connsiteY1804" fmla="*/ 425498 h 1849426"/>
                <a:gd name="connsiteX1805" fmla="*/ 1453968 w 6386648"/>
                <a:gd name="connsiteY1805" fmla="*/ 425498 h 1849426"/>
                <a:gd name="connsiteX1806" fmla="*/ 1471993 w 6386648"/>
                <a:gd name="connsiteY1806" fmla="*/ 443522 h 1849426"/>
                <a:gd name="connsiteX1807" fmla="*/ 1453968 w 6386648"/>
                <a:gd name="connsiteY1807" fmla="*/ 461547 h 1849426"/>
                <a:gd name="connsiteX1808" fmla="*/ 1435944 w 6386648"/>
                <a:gd name="connsiteY1808" fmla="*/ 443522 h 1849426"/>
                <a:gd name="connsiteX1809" fmla="*/ 1453968 w 6386648"/>
                <a:gd name="connsiteY1809" fmla="*/ 425498 h 1849426"/>
                <a:gd name="connsiteX1810" fmla="*/ 552748 w 6386648"/>
                <a:gd name="connsiteY1810" fmla="*/ 425498 h 1849426"/>
                <a:gd name="connsiteX1811" fmla="*/ 570773 w 6386648"/>
                <a:gd name="connsiteY1811" fmla="*/ 443522 h 1849426"/>
                <a:gd name="connsiteX1812" fmla="*/ 552748 w 6386648"/>
                <a:gd name="connsiteY1812" fmla="*/ 461547 h 1849426"/>
                <a:gd name="connsiteX1813" fmla="*/ 534724 w 6386648"/>
                <a:gd name="connsiteY1813" fmla="*/ 443522 h 1849426"/>
                <a:gd name="connsiteX1814" fmla="*/ 552748 w 6386648"/>
                <a:gd name="connsiteY1814" fmla="*/ 425498 h 1849426"/>
                <a:gd name="connsiteX1815" fmla="*/ 1742358 w 6386648"/>
                <a:gd name="connsiteY1815" fmla="*/ 419490 h 1849426"/>
                <a:gd name="connsiteX1816" fmla="*/ 1760383 w 6386648"/>
                <a:gd name="connsiteY1816" fmla="*/ 437514 h 1849426"/>
                <a:gd name="connsiteX1817" fmla="*/ 1742358 w 6386648"/>
                <a:gd name="connsiteY1817" fmla="*/ 455539 h 1849426"/>
                <a:gd name="connsiteX1818" fmla="*/ 1724334 w 6386648"/>
                <a:gd name="connsiteY1818" fmla="*/ 437514 h 1849426"/>
                <a:gd name="connsiteX1819" fmla="*/ 1742358 w 6386648"/>
                <a:gd name="connsiteY1819" fmla="*/ 419490 h 1849426"/>
                <a:gd name="connsiteX1820" fmla="*/ 1183602 w 6386648"/>
                <a:gd name="connsiteY1820" fmla="*/ 413482 h 1849426"/>
                <a:gd name="connsiteX1821" fmla="*/ 1201627 w 6386648"/>
                <a:gd name="connsiteY1821" fmla="*/ 431506 h 1849426"/>
                <a:gd name="connsiteX1822" fmla="*/ 1183602 w 6386648"/>
                <a:gd name="connsiteY1822" fmla="*/ 449531 h 1849426"/>
                <a:gd name="connsiteX1823" fmla="*/ 1165578 w 6386648"/>
                <a:gd name="connsiteY1823" fmla="*/ 431506 h 1849426"/>
                <a:gd name="connsiteX1824" fmla="*/ 1183602 w 6386648"/>
                <a:gd name="connsiteY1824" fmla="*/ 413482 h 1849426"/>
                <a:gd name="connsiteX1825" fmla="*/ 895212 w 6386648"/>
                <a:gd name="connsiteY1825" fmla="*/ 413482 h 1849426"/>
                <a:gd name="connsiteX1826" fmla="*/ 913236 w 6386648"/>
                <a:gd name="connsiteY1826" fmla="*/ 431506 h 1849426"/>
                <a:gd name="connsiteX1827" fmla="*/ 895212 w 6386648"/>
                <a:gd name="connsiteY1827" fmla="*/ 449531 h 1849426"/>
                <a:gd name="connsiteX1828" fmla="*/ 877187 w 6386648"/>
                <a:gd name="connsiteY1828" fmla="*/ 431506 h 1849426"/>
                <a:gd name="connsiteX1829" fmla="*/ 895212 w 6386648"/>
                <a:gd name="connsiteY1829" fmla="*/ 413482 h 1849426"/>
                <a:gd name="connsiteX1830" fmla="*/ 672910 w 6386648"/>
                <a:gd name="connsiteY1830" fmla="*/ 413482 h 1849426"/>
                <a:gd name="connsiteX1831" fmla="*/ 690935 w 6386648"/>
                <a:gd name="connsiteY1831" fmla="*/ 431506 h 1849426"/>
                <a:gd name="connsiteX1832" fmla="*/ 672910 w 6386648"/>
                <a:gd name="connsiteY1832" fmla="*/ 449531 h 1849426"/>
                <a:gd name="connsiteX1833" fmla="*/ 654886 w 6386648"/>
                <a:gd name="connsiteY1833" fmla="*/ 431506 h 1849426"/>
                <a:gd name="connsiteX1834" fmla="*/ 672910 w 6386648"/>
                <a:gd name="connsiteY1834" fmla="*/ 413482 h 1849426"/>
                <a:gd name="connsiteX1835" fmla="*/ 3719035 w 6386648"/>
                <a:gd name="connsiteY1835" fmla="*/ 407474 h 1849426"/>
                <a:gd name="connsiteX1836" fmla="*/ 3737060 w 6386648"/>
                <a:gd name="connsiteY1836" fmla="*/ 425499 h 1849426"/>
                <a:gd name="connsiteX1837" fmla="*/ 3719035 w 6386648"/>
                <a:gd name="connsiteY1837" fmla="*/ 443523 h 1849426"/>
                <a:gd name="connsiteX1838" fmla="*/ 3701011 w 6386648"/>
                <a:gd name="connsiteY1838" fmla="*/ 425499 h 1849426"/>
                <a:gd name="connsiteX1839" fmla="*/ 3719035 w 6386648"/>
                <a:gd name="connsiteY1839" fmla="*/ 407474 h 1849426"/>
                <a:gd name="connsiteX1840" fmla="*/ 6002126 w 6386648"/>
                <a:gd name="connsiteY1840" fmla="*/ 401466 h 1849426"/>
                <a:gd name="connsiteX1841" fmla="*/ 6020151 w 6386648"/>
                <a:gd name="connsiteY1841" fmla="*/ 419490 h 1849426"/>
                <a:gd name="connsiteX1842" fmla="*/ 6002126 w 6386648"/>
                <a:gd name="connsiteY1842" fmla="*/ 437515 h 1849426"/>
                <a:gd name="connsiteX1843" fmla="*/ 5984102 w 6386648"/>
                <a:gd name="connsiteY1843" fmla="*/ 419490 h 1849426"/>
                <a:gd name="connsiteX1844" fmla="*/ 6002126 w 6386648"/>
                <a:gd name="connsiteY1844" fmla="*/ 401466 h 1849426"/>
                <a:gd name="connsiteX1845" fmla="*/ 1970668 w 6386648"/>
                <a:gd name="connsiteY1845" fmla="*/ 401466 h 1849426"/>
                <a:gd name="connsiteX1846" fmla="*/ 1988693 w 6386648"/>
                <a:gd name="connsiteY1846" fmla="*/ 419490 h 1849426"/>
                <a:gd name="connsiteX1847" fmla="*/ 1970668 w 6386648"/>
                <a:gd name="connsiteY1847" fmla="*/ 437515 h 1849426"/>
                <a:gd name="connsiteX1848" fmla="*/ 1952644 w 6386648"/>
                <a:gd name="connsiteY1848" fmla="*/ 419490 h 1849426"/>
                <a:gd name="connsiteX1849" fmla="*/ 1970668 w 6386648"/>
                <a:gd name="connsiteY1849" fmla="*/ 401466 h 1849426"/>
                <a:gd name="connsiteX1850" fmla="*/ 5533492 w 6386648"/>
                <a:gd name="connsiteY1850" fmla="*/ 395457 h 1849426"/>
                <a:gd name="connsiteX1851" fmla="*/ 5551517 w 6386648"/>
                <a:gd name="connsiteY1851" fmla="*/ 413481 h 1849426"/>
                <a:gd name="connsiteX1852" fmla="*/ 5533492 w 6386648"/>
                <a:gd name="connsiteY1852" fmla="*/ 431506 h 1849426"/>
                <a:gd name="connsiteX1853" fmla="*/ 5515468 w 6386648"/>
                <a:gd name="connsiteY1853" fmla="*/ 413481 h 1849426"/>
                <a:gd name="connsiteX1854" fmla="*/ 5533492 w 6386648"/>
                <a:gd name="connsiteY1854" fmla="*/ 395457 h 1849426"/>
                <a:gd name="connsiteX1855" fmla="*/ 3166287 w 6386648"/>
                <a:gd name="connsiteY1855" fmla="*/ 395457 h 1849426"/>
                <a:gd name="connsiteX1856" fmla="*/ 3184312 w 6386648"/>
                <a:gd name="connsiteY1856" fmla="*/ 413481 h 1849426"/>
                <a:gd name="connsiteX1857" fmla="*/ 3166287 w 6386648"/>
                <a:gd name="connsiteY1857" fmla="*/ 431506 h 1849426"/>
                <a:gd name="connsiteX1858" fmla="*/ 3148262 w 6386648"/>
                <a:gd name="connsiteY1858" fmla="*/ 413481 h 1849426"/>
                <a:gd name="connsiteX1859" fmla="*/ 3166287 w 6386648"/>
                <a:gd name="connsiteY1859" fmla="*/ 395457 h 1849426"/>
                <a:gd name="connsiteX1860" fmla="*/ 2373213 w 6386648"/>
                <a:gd name="connsiteY1860" fmla="*/ 395457 h 1849426"/>
                <a:gd name="connsiteX1861" fmla="*/ 2391238 w 6386648"/>
                <a:gd name="connsiteY1861" fmla="*/ 413481 h 1849426"/>
                <a:gd name="connsiteX1862" fmla="*/ 2373213 w 6386648"/>
                <a:gd name="connsiteY1862" fmla="*/ 431506 h 1849426"/>
                <a:gd name="connsiteX1863" fmla="*/ 2355189 w 6386648"/>
                <a:gd name="connsiteY1863" fmla="*/ 413481 h 1849426"/>
                <a:gd name="connsiteX1864" fmla="*/ 2373213 w 6386648"/>
                <a:gd name="connsiteY1864" fmla="*/ 395457 h 1849426"/>
                <a:gd name="connsiteX1865" fmla="*/ 787065 w 6386648"/>
                <a:gd name="connsiteY1865" fmla="*/ 395457 h 1849426"/>
                <a:gd name="connsiteX1866" fmla="*/ 805090 w 6386648"/>
                <a:gd name="connsiteY1866" fmla="*/ 413481 h 1849426"/>
                <a:gd name="connsiteX1867" fmla="*/ 787065 w 6386648"/>
                <a:gd name="connsiteY1867" fmla="*/ 431506 h 1849426"/>
                <a:gd name="connsiteX1868" fmla="*/ 769041 w 6386648"/>
                <a:gd name="connsiteY1868" fmla="*/ 413481 h 1849426"/>
                <a:gd name="connsiteX1869" fmla="*/ 787065 w 6386648"/>
                <a:gd name="connsiteY1869" fmla="*/ 395457 h 1849426"/>
                <a:gd name="connsiteX1870" fmla="*/ 6344591 w 6386648"/>
                <a:gd name="connsiteY1870" fmla="*/ 389449 h 1849426"/>
                <a:gd name="connsiteX1871" fmla="*/ 6362615 w 6386648"/>
                <a:gd name="connsiteY1871" fmla="*/ 407473 h 1849426"/>
                <a:gd name="connsiteX1872" fmla="*/ 6344591 w 6386648"/>
                <a:gd name="connsiteY1872" fmla="*/ 425498 h 1849426"/>
                <a:gd name="connsiteX1873" fmla="*/ 6326566 w 6386648"/>
                <a:gd name="connsiteY1873" fmla="*/ 407473 h 1849426"/>
                <a:gd name="connsiteX1874" fmla="*/ 6344591 w 6386648"/>
                <a:gd name="connsiteY1874" fmla="*/ 389449 h 1849426"/>
                <a:gd name="connsiteX1875" fmla="*/ 5407321 w 6386648"/>
                <a:gd name="connsiteY1875" fmla="*/ 383441 h 1849426"/>
                <a:gd name="connsiteX1876" fmla="*/ 5425346 w 6386648"/>
                <a:gd name="connsiteY1876" fmla="*/ 401465 h 1849426"/>
                <a:gd name="connsiteX1877" fmla="*/ 5407321 w 6386648"/>
                <a:gd name="connsiteY1877" fmla="*/ 419490 h 1849426"/>
                <a:gd name="connsiteX1878" fmla="*/ 5389297 w 6386648"/>
                <a:gd name="connsiteY1878" fmla="*/ 401465 h 1849426"/>
                <a:gd name="connsiteX1879" fmla="*/ 5407321 w 6386648"/>
                <a:gd name="connsiteY1879" fmla="*/ 383441 h 1849426"/>
                <a:gd name="connsiteX1880" fmla="*/ 5233085 w 6386648"/>
                <a:gd name="connsiteY1880" fmla="*/ 383441 h 1849426"/>
                <a:gd name="connsiteX1881" fmla="*/ 5251110 w 6386648"/>
                <a:gd name="connsiteY1881" fmla="*/ 401465 h 1849426"/>
                <a:gd name="connsiteX1882" fmla="*/ 5233085 w 6386648"/>
                <a:gd name="connsiteY1882" fmla="*/ 419490 h 1849426"/>
                <a:gd name="connsiteX1883" fmla="*/ 5215061 w 6386648"/>
                <a:gd name="connsiteY1883" fmla="*/ 401465 h 1849426"/>
                <a:gd name="connsiteX1884" fmla="*/ 5233085 w 6386648"/>
                <a:gd name="connsiteY1884" fmla="*/ 383441 h 1849426"/>
                <a:gd name="connsiteX1885" fmla="*/ 4956711 w 6386648"/>
                <a:gd name="connsiteY1885" fmla="*/ 383441 h 1849426"/>
                <a:gd name="connsiteX1886" fmla="*/ 4974736 w 6386648"/>
                <a:gd name="connsiteY1886" fmla="*/ 401465 h 1849426"/>
                <a:gd name="connsiteX1887" fmla="*/ 4956711 w 6386648"/>
                <a:gd name="connsiteY1887" fmla="*/ 419490 h 1849426"/>
                <a:gd name="connsiteX1888" fmla="*/ 4938687 w 6386648"/>
                <a:gd name="connsiteY1888" fmla="*/ 401465 h 1849426"/>
                <a:gd name="connsiteX1889" fmla="*/ 4956711 w 6386648"/>
                <a:gd name="connsiteY1889" fmla="*/ 383441 h 1849426"/>
                <a:gd name="connsiteX1890" fmla="*/ 3604880 w 6386648"/>
                <a:gd name="connsiteY1890" fmla="*/ 377433 h 1849426"/>
                <a:gd name="connsiteX1891" fmla="*/ 3622905 w 6386648"/>
                <a:gd name="connsiteY1891" fmla="*/ 395458 h 1849426"/>
                <a:gd name="connsiteX1892" fmla="*/ 3604880 w 6386648"/>
                <a:gd name="connsiteY1892" fmla="*/ 413482 h 1849426"/>
                <a:gd name="connsiteX1893" fmla="*/ 3586856 w 6386648"/>
                <a:gd name="connsiteY1893" fmla="*/ 395458 h 1849426"/>
                <a:gd name="connsiteX1894" fmla="*/ 3604880 w 6386648"/>
                <a:gd name="connsiteY1894" fmla="*/ 377433 h 1849426"/>
                <a:gd name="connsiteX1895" fmla="*/ 5082882 w 6386648"/>
                <a:gd name="connsiteY1895" fmla="*/ 371425 h 1849426"/>
                <a:gd name="connsiteX1896" fmla="*/ 5100907 w 6386648"/>
                <a:gd name="connsiteY1896" fmla="*/ 389449 h 1849426"/>
                <a:gd name="connsiteX1897" fmla="*/ 5082882 w 6386648"/>
                <a:gd name="connsiteY1897" fmla="*/ 407474 h 1849426"/>
                <a:gd name="connsiteX1898" fmla="*/ 5064858 w 6386648"/>
                <a:gd name="connsiteY1898" fmla="*/ 389449 h 1849426"/>
                <a:gd name="connsiteX1899" fmla="*/ 5082882 w 6386648"/>
                <a:gd name="connsiteY1899" fmla="*/ 371425 h 1849426"/>
                <a:gd name="connsiteX1900" fmla="*/ 4638280 w 6386648"/>
                <a:gd name="connsiteY1900" fmla="*/ 371425 h 1849426"/>
                <a:gd name="connsiteX1901" fmla="*/ 4656305 w 6386648"/>
                <a:gd name="connsiteY1901" fmla="*/ 389449 h 1849426"/>
                <a:gd name="connsiteX1902" fmla="*/ 4638280 w 6386648"/>
                <a:gd name="connsiteY1902" fmla="*/ 407474 h 1849426"/>
                <a:gd name="connsiteX1903" fmla="*/ 4620255 w 6386648"/>
                <a:gd name="connsiteY1903" fmla="*/ 389449 h 1849426"/>
                <a:gd name="connsiteX1904" fmla="*/ 4638280 w 6386648"/>
                <a:gd name="connsiteY1904" fmla="*/ 371425 h 1849426"/>
                <a:gd name="connsiteX1905" fmla="*/ 4289808 w 6386648"/>
                <a:gd name="connsiteY1905" fmla="*/ 371425 h 1849426"/>
                <a:gd name="connsiteX1906" fmla="*/ 4307833 w 6386648"/>
                <a:gd name="connsiteY1906" fmla="*/ 389449 h 1849426"/>
                <a:gd name="connsiteX1907" fmla="*/ 4289808 w 6386648"/>
                <a:gd name="connsiteY1907" fmla="*/ 407474 h 1849426"/>
                <a:gd name="connsiteX1908" fmla="*/ 4271784 w 6386648"/>
                <a:gd name="connsiteY1908" fmla="*/ 389449 h 1849426"/>
                <a:gd name="connsiteX1909" fmla="*/ 4289808 w 6386648"/>
                <a:gd name="connsiteY1909" fmla="*/ 371425 h 1849426"/>
                <a:gd name="connsiteX1910" fmla="*/ 3412620 w 6386648"/>
                <a:gd name="connsiteY1910" fmla="*/ 371425 h 1849426"/>
                <a:gd name="connsiteX1911" fmla="*/ 3430645 w 6386648"/>
                <a:gd name="connsiteY1911" fmla="*/ 389449 h 1849426"/>
                <a:gd name="connsiteX1912" fmla="*/ 3412620 w 6386648"/>
                <a:gd name="connsiteY1912" fmla="*/ 407474 h 1849426"/>
                <a:gd name="connsiteX1913" fmla="*/ 3394596 w 6386648"/>
                <a:gd name="connsiteY1913" fmla="*/ 389449 h 1849426"/>
                <a:gd name="connsiteX1914" fmla="*/ 3412620 w 6386648"/>
                <a:gd name="connsiteY1914" fmla="*/ 371425 h 1849426"/>
                <a:gd name="connsiteX1915" fmla="*/ 3286449 w 6386648"/>
                <a:gd name="connsiteY1915" fmla="*/ 371425 h 1849426"/>
                <a:gd name="connsiteX1916" fmla="*/ 3304474 w 6386648"/>
                <a:gd name="connsiteY1916" fmla="*/ 389449 h 1849426"/>
                <a:gd name="connsiteX1917" fmla="*/ 3286449 w 6386648"/>
                <a:gd name="connsiteY1917" fmla="*/ 407474 h 1849426"/>
                <a:gd name="connsiteX1918" fmla="*/ 3268424 w 6386648"/>
                <a:gd name="connsiteY1918" fmla="*/ 389449 h 1849426"/>
                <a:gd name="connsiteX1919" fmla="*/ 3286449 w 6386648"/>
                <a:gd name="connsiteY1919" fmla="*/ 371425 h 1849426"/>
                <a:gd name="connsiteX1920" fmla="*/ 2204985 w 6386648"/>
                <a:gd name="connsiteY1920" fmla="*/ 371425 h 1849426"/>
                <a:gd name="connsiteX1921" fmla="*/ 2223010 w 6386648"/>
                <a:gd name="connsiteY1921" fmla="*/ 389449 h 1849426"/>
                <a:gd name="connsiteX1922" fmla="*/ 2204985 w 6386648"/>
                <a:gd name="connsiteY1922" fmla="*/ 407474 h 1849426"/>
                <a:gd name="connsiteX1923" fmla="*/ 2186961 w 6386648"/>
                <a:gd name="connsiteY1923" fmla="*/ 389449 h 1849426"/>
                <a:gd name="connsiteX1924" fmla="*/ 2204985 w 6386648"/>
                <a:gd name="connsiteY1924" fmla="*/ 371425 h 1849426"/>
                <a:gd name="connsiteX1925" fmla="*/ 1033398 w 6386648"/>
                <a:gd name="connsiteY1925" fmla="*/ 371425 h 1849426"/>
                <a:gd name="connsiteX1926" fmla="*/ 1051423 w 6386648"/>
                <a:gd name="connsiteY1926" fmla="*/ 389449 h 1849426"/>
                <a:gd name="connsiteX1927" fmla="*/ 1033398 w 6386648"/>
                <a:gd name="connsiteY1927" fmla="*/ 407474 h 1849426"/>
                <a:gd name="connsiteX1928" fmla="*/ 1015374 w 6386648"/>
                <a:gd name="connsiteY1928" fmla="*/ 389449 h 1849426"/>
                <a:gd name="connsiteX1929" fmla="*/ 1033398 w 6386648"/>
                <a:gd name="connsiteY1929" fmla="*/ 371425 h 1849426"/>
                <a:gd name="connsiteX1930" fmla="*/ 432585 w 6386648"/>
                <a:gd name="connsiteY1930" fmla="*/ 371425 h 1849426"/>
                <a:gd name="connsiteX1931" fmla="*/ 450610 w 6386648"/>
                <a:gd name="connsiteY1931" fmla="*/ 389449 h 1849426"/>
                <a:gd name="connsiteX1932" fmla="*/ 432585 w 6386648"/>
                <a:gd name="connsiteY1932" fmla="*/ 407474 h 1849426"/>
                <a:gd name="connsiteX1933" fmla="*/ 414561 w 6386648"/>
                <a:gd name="connsiteY1933" fmla="*/ 389449 h 1849426"/>
                <a:gd name="connsiteX1934" fmla="*/ 432585 w 6386648"/>
                <a:gd name="connsiteY1934" fmla="*/ 371425 h 1849426"/>
                <a:gd name="connsiteX1935" fmla="*/ 4037466 w 6386648"/>
                <a:gd name="connsiteY1935" fmla="*/ 365417 h 1849426"/>
                <a:gd name="connsiteX1936" fmla="*/ 4055491 w 6386648"/>
                <a:gd name="connsiteY1936" fmla="*/ 383441 h 1849426"/>
                <a:gd name="connsiteX1937" fmla="*/ 4037466 w 6386648"/>
                <a:gd name="connsiteY1937" fmla="*/ 401466 h 1849426"/>
                <a:gd name="connsiteX1938" fmla="*/ 4019441 w 6386648"/>
                <a:gd name="connsiteY1938" fmla="*/ 383441 h 1849426"/>
                <a:gd name="connsiteX1939" fmla="*/ 4037466 w 6386648"/>
                <a:gd name="connsiteY1939" fmla="*/ 365417 h 1849426"/>
                <a:gd name="connsiteX1940" fmla="*/ 2943986 w 6386648"/>
                <a:gd name="connsiteY1940" fmla="*/ 365417 h 1849426"/>
                <a:gd name="connsiteX1941" fmla="*/ 2962011 w 6386648"/>
                <a:gd name="connsiteY1941" fmla="*/ 383441 h 1849426"/>
                <a:gd name="connsiteX1942" fmla="*/ 2943986 w 6386648"/>
                <a:gd name="connsiteY1942" fmla="*/ 401466 h 1849426"/>
                <a:gd name="connsiteX1943" fmla="*/ 2925962 w 6386648"/>
                <a:gd name="connsiteY1943" fmla="*/ 383441 h 1849426"/>
                <a:gd name="connsiteX1944" fmla="*/ 2943986 w 6386648"/>
                <a:gd name="connsiteY1944" fmla="*/ 365417 h 1849426"/>
                <a:gd name="connsiteX1945" fmla="*/ 2811807 w 6386648"/>
                <a:gd name="connsiteY1945" fmla="*/ 365417 h 1849426"/>
                <a:gd name="connsiteX1946" fmla="*/ 2829832 w 6386648"/>
                <a:gd name="connsiteY1946" fmla="*/ 383441 h 1849426"/>
                <a:gd name="connsiteX1947" fmla="*/ 2811807 w 6386648"/>
                <a:gd name="connsiteY1947" fmla="*/ 401466 h 1849426"/>
                <a:gd name="connsiteX1948" fmla="*/ 2793783 w 6386648"/>
                <a:gd name="connsiteY1948" fmla="*/ 383441 h 1849426"/>
                <a:gd name="connsiteX1949" fmla="*/ 2811807 w 6386648"/>
                <a:gd name="connsiteY1949" fmla="*/ 365417 h 1849426"/>
                <a:gd name="connsiteX1950" fmla="*/ 5899988 w 6386648"/>
                <a:gd name="connsiteY1950" fmla="*/ 353401 h 1849426"/>
                <a:gd name="connsiteX1951" fmla="*/ 5918013 w 6386648"/>
                <a:gd name="connsiteY1951" fmla="*/ 371425 h 1849426"/>
                <a:gd name="connsiteX1952" fmla="*/ 5899988 w 6386648"/>
                <a:gd name="connsiteY1952" fmla="*/ 389450 h 1849426"/>
                <a:gd name="connsiteX1953" fmla="*/ 5881963 w 6386648"/>
                <a:gd name="connsiteY1953" fmla="*/ 371425 h 1849426"/>
                <a:gd name="connsiteX1954" fmla="*/ 5899988 w 6386648"/>
                <a:gd name="connsiteY1954" fmla="*/ 353401 h 1849426"/>
                <a:gd name="connsiteX1955" fmla="*/ 4842556 w 6386648"/>
                <a:gd name="connsiteY1955" fmla="*/ 353401 h 1849426"/>
                <a:gd name="connsiteX1956" fmla="*/ 4860581 w 6386648"/>
                <a:gd name="connsiteY1956" fmla="*/ 371425 h 1849426"/>
                <a:gd name="connsiteX1957" fmla="*/ 4842556 w 6386648"/>
                <a:gd name="connsiteY1957" fmla="*/ 389450 h 1849426"/>
                <a:gd name="connsiteX1958" fmla="*/ 4824532 w 6386648"/>
                <a:gd name="connsiteY1958" fmla="*/ 371425 h 1849426"/>
                <a:gd name="connsiteX1959" fmla="*/ 4842556 w 6386648"/>
                <a:gd name="connsiteY1959" fmla="*/ 353401 h 1849426"/>
                <a:gd name="connsiteX1960" fmla="*/ 4518117 w 6386648"/>
                <a:gd name="connsiteY1960" fmla="*/ 353401 h 1849426"/>
                <a:gd name="connsiteX1961" fmla="*/ 4536142 w 6386648"/>
                <a:gd name="connsiteY1961" fmla="*/ 371425 h 1849426"/>
                <a:gd name="connsiteX1962" fmla="*/ 4518117 w 6386648"/>
                <a:gd name="connsiteY1962" fmla="*/ 389450 h 1849426"/>
                <a:gd name="connsiteX1963" fmla="*/ 4500092 w 6386648"/>
                <a:gd name="connsiteY1963" fmla="*/ 371425 h 1849426"/>
                <a:gd name="connsiteX1964" fmla="*/ 4518117 w 6386648"/>
                <a:gd name="connsiteY1964" fmla="*/ 353401 h 1849426"/>
                <a:gd name="connsiteX1965" fmla="*/ 4403962 w 6386648"/>
                <a:gd name="connsiteY1965" fmla="*/ 353401 h 1849426"/>
                <a:gd name="connsiteX1966" fmla="*/ 4421987 w 6386648"/>
                <a:gd name="connsiteY1966" fmla="*/ 371425 h 1849426"/>
                <a:gd name="connsiteX1967" fmla="*/ 4403962 w 6386648"/>
                <a:gd name="connsiteY1967" fmla="*/ 389450 h 1849426"/>
                <a:gd name="connsiteX1968" fmla="*/ 4385938 w 6386648"/>
                <a:gd name="connsiteY1968" fmla="*/ 371425 h 1849426"/>
                <a:gd name="connsiteX1969" fmla="*/ 4403962 w 6386648"/>
                <a:gd name="connsiteY1969" fmla="*/ 353401 h 1849426"/>
                <a:gd name="connsiteX1970" fmla="*/ 4151621 w 6386648"/>
                <a:gd name="connsiteY1970" fmla="*/ 353401 h 1849426"/>
                <a:gd name="connsiteX1971" fmla="*/ 4169646 w 6386648"/>
                <a:gd name="connsiteY1971" fmla="*/ 371425 h 1849426"/>
                <a:gd name="connsiteX1972" fmla="*/ 4151621 w 6386648"/>
                <a:gd name="connsiteY1972" fmla="*/ 389450 h 1849426"/>
                <a:gd name="connsiteX1973" fmla="*/ 4133597 w 6386648"/>
                <a:gd name="connsiteY1973" fmla="*/ 371425 h 1849426"/>
                <a:gd name="connsiteX1974" fmla="*/ 4151621 w 6386648"/>
                <a:gd name="connsiteY1974" fmla="*/ 353401 h 1849426"/>
                <a:gd name="connsiteX1975" fmla="*/ 3911295 w 6386648"/>
                <a:gd name="connsiteY1975" fmla="*/ 347392 h 1849426"/>
                <a:gd name="connsiteX1976" fmla="*/ 3929320 w 6386648"/>
                <a:gd name="connsiteY1976" fmla="*/ 365417 h 1849426"/>
                <a:gd name="connsiteX1977" fmla="*/ 3911295 w 6386648"/>
                <a:gd name="connsiteY1977" fmla="*/ 383441 h 1849426"/>
                <a:gd name="connsiteX1978" fmla="*/ 3893271 w 6386648"/>
                <a:gd name="connsiteY1978" fmla="*/ 365417 h 1849426"/>
                <a:gd name="connsiteX1979" fmla="*/ 3911295 w 6386648"/>
                <a:gd name="connsiteY1979" fmla="*/ 347392 h 1849426"/>
                <a:gd name="connsiteX1980" fmla="*/ 2078814 w 6386648"/>
                <a:gd name="connsiteY1980" fmla="*/ 347392 h 1849426"/>
                <a:gd name="connsiteX1981" fmla="*/ 2096839 w 6386648"/>
                <a:gd name="connsiteY1981" fmla="*/ 365417 h 1849426"/>
                <a:gd name="connsiteX1982" fmla="*/ 2078814 w 6386648"/>
                <a:gd name="connsiteY1982" fmla="*/ 383441 h 1849426"/>
                <a:gd name="connsiteX1983" fmla="*/ 2060790 w 6386648"/>
                <a:gd name="connsiteY1983" fmla="*/ 365417 h 1849426"/>
                <a:gd name="connsiteX1984" fmla="*/ 2078814 w 6386648"/>
                <a:gd name="connsiteY1984" fmla="*/ 347392 h 1849426"/>
                <a:gd name="connsiteX1985" fmla="*/ 1345823 w 6386648"/>
                <a:gd name="connsiteY1985" fmla="*/ 347392 h 1849426"/>
                <a:gd name="connsiteX1986" fmla="*/ 1363847 w 6386648"/>
                <a:gd name="connsiteY1986" fmla="*/ 365417 h 1849426"/>
                <a:gd name="connsiteX1987" fmla="*/ 1345823 w 6386648"/>
                <a:gd name="connsiteY1987" fmla="*/ 383441 h 1849426"/>
                <a:gd name="connsiteX1988" fmla="*/ 1327798 w 6386648"/>
                <a:gd name="connsiteY1988" fmla="*/ 365417 h 1849426"/>
                <a:gd name="connsiteX1989" fmla="*/ 1345823 w 6386648"/>
                <a:gd name="connsiteY1989" fmla="*/ 347392 h 1849426"/>
                <a:gd name="connsiteX1990" fmla="*/ 1556107 w 6386648"/>
                <a:gd name="connsiteY1990" fmla="*/ 341384 h 1849426"/>
                <a:gd name="connsiteX1991" fmla="*/ 1574131 w 6386648"/>
                <a:gd name="connsiteY1991" fmla="*/ 359408 h 1849426"/>
                <a:gd name="connsiteX1992" fmla="*/ 1556107 w 6386648"/>
                <a:gd name="connsiteY1992" fmla="*/ 377433 h 1849426"/>
                <a:gd name="connsiteX1993" fmla="*/ 1538082 w 6386648"/>
                <a:gd name="connsiteY1993" fmla="*/ 359408 h 1849426"/>
                <a:gd name="connsiteX1994" fmla="*/ 1556107 w 6386648"/>
                <a:gd name="connsiteY1994" fmla="*/ 341384 h 1849426"/>
                <a:gd name="connsiteX1995" fmla="*/ 306414 w 6386648"/>
                <a:gd name="connsiteY1995" fmla="*/ 341384 h 1849426"/>
                <a:gd name="connsiteX1996" fmla="*/ 324439 w 6386648"/>
                <a:gd name="connsiteY1996" fmla="*/ 359408 h 1849426"/>
                <a:gd name="connsiteX1997" fmla="*/ 306414 w 6386648"/>
                <a:gd name="connsiteY1997" fmla="*/ 377433 h 1849426"/>
                <a:gd name="connsiteX1998" fmla="*/ 288390 w 6386648"/>
                <a:gd name="connsiteY1998" fmla="*/ 359408 h 1849426"/>
                <a:gd name="connsiteX1999" fmla="*/ 306414 w 6386648"/>
                <a:gd name="connsiteY1999" fmla="*/ 341384 h 1849426"/>
                <a:gd name="connsiteX2000" fmla="*/ 6206403 w 6386648"/>
                <a:gd name="connsiteY2000" fmla="*/ 335376 h 1849426"/>
                <a:gd name="connsiteX2001" fmla="*/ 6224428 w 6386648"/>
                <a:gd name="connsiteY2001" fmla="*/ 353400 h 1849426"/>
                <a:gd name="connsiteX2002" fmla="*/ 6206403 w 6386648"/>
                <a:gd name="connsiteY2002" fmla="*/ 371425 h 1849426"/>
                <a:gd name="connsiteX2003" fmla="*/ 6188379 w 6386648"/>
                <a:gd name="connsiteY2003" fmla="*/ 353400 h 1849426"/>
                <a:gd name="connsiteX2004" fmla="*/ 6206403 w 6386648"/>
                <a:gd name="connsiteY2004" fmla="*/ 335376 h 1849426"/>
                <a:gd name="connsiteX2005" fmla="*/ 1670261 w 6386648"/>
                <a:gd name="connsiteY2005" fmla="*/ 335376 h 1849426"/>
                <a:gd name="connsiteX2006" fmla="*/ 1688286 w 6386648"/>
                <a:gd name="connsiteY2006" fmla="*/ 353400 h 1849426"/>
                <a:gd name="connsiteX2007" fmla="*/ 1670261 w 6386648"/>
                <a:gd name="connsiteY2007" fmla="*/ 371425 h 1849426"/>
                <a:gd name="connsiteX2008" fmla="*/ 1652237 w 6386648"/>
                <a:gd name="connsiteY2008" fmla="*/ 353400 h 1849426"/>
                <a:gd name="connsiteX2009" fmla="*/ 1670261 w 6386648"/>
                <a:gd name="connsiteY2009" fmla="*/ 335376 h 1849426"/>
                <a:gd name="connsiteX2010" fmla="*/ 5767809 w 6386648"/>
                <a:gd name="connsiteY2010" fmla="*/ 329368 h 1849426"/>
                <a:gd name="connsiteX2011" fmla="*/ 5785834 w 6386648"/>
                <a:gd name="connsiteY2011" fmla="*/ 347392 h 1849426"/>
                <a:gd name="connsiteX2012" fmla="*/ 5767809 w 6386648"/>
                <a:gd name="connsiteY2012" fmla="*/ 365417 h 1849426"/>
                <a:gd name="connsiteX2013" fmla="*/ 5749785 w 6386648"/>
                <a:gd name="connsiteY2013" fmla="*/ 347392 h 1849426"/>
                <a:gd name="connsiteX2014" fmla="*/ 5767809 w 6386648"/>
                <a:gd name="connsiteY2014" fmla="*/ 329368 h 1849426"/>
                <a:gd name="connsiteX2015" fmla="*/ 3797141 w 6386648"/>
                <a:gd name="connsiteY2015" fmla="*/ 329368 h 1849426"/>
                <a:gd name="connsiteX2016" fmla="*/ 3815166 w 6386648"/>
                <a:gd name="connsiteY2016" fmla="*/ 347392 h 1849426"/>
                <a:gd name="connsiteX2017" fmla="*/ 3797141 w 6386648"/>
                <a:gd name="connsiteY2017" fmla="*/ 365417 h 1849426"/>
                <a:gd name="connsiteX2018" fmla="*/ 3779116 w 6386648"/>
                <a:gd name="connsiteY2018" fmla="*/ 347392 h 1849426"/>
                <a:gd name="connsiteX2019" fmla="*/ 3797141 w 6386648"/>
                <a:gd name="connsiteY2019" fmla="*/ 329368 h 1849426"/>
                <a:gd name="connsiteX2020" fmla="*/ 2673619 w 6386648"/>
                <a:gd name="connsiteY2020" fmla="*/ 329368 h 1849426"/>
                <a:gd name="connsiteX2021" fmla="*/ 2691644 w 6386648"/>
                <a:gd name="connsiteY2021" fmla="*/ 347392 h 1849426"/>
                <a:gd name="connsiteX2022" fmla="*/ 2673619 w 6386648"/>
                <a:gd name="connsiteY2022" fmla="*/ 365417 h 1849426"/>
                <a:gd name="connsiteX2023" fmla="*/ 2655595 w 6386648"/>
                <a:gd name="connsiteY2023" fmla="*/ 347392 h 1849426"/>
                <a:gd name="connsiteX2024" fmla="*/ 2673619 w 6386648"/>
                <a:gd name="connsiteY2024" fmla="*/ 329368 h 1849426"/>
                <a:gd name="connsiteX2025" fmla="*/ 1898570 w 6386648"/>
                <a:gd name="connsiteY2025" fmla="*/ 329368 h 1849426"/>
                <a:gd name="connsiteX2026" fmla="*/ 1916595 w 6386648"/>
                <a:gd name="connsiteY2026" fmla="*/ 347392 h 1849426"/>
                <a:gd name="connsiteX2027" fmla="*/ 1898570 w 6386648"/>
                <a:gd name="connsiteY2027" fmla="*/ 365417 h 1849426"/>
                <a:gd name="connsiteX2028" fmla="*/ 1880546 w 6386648"/>
                <a:gd name="connsiteY2028" fmla="*/ 347392 h 1849426"/>
                <a:gd name="connsiteX2029" fmla="*/ 1898570 w 6386648"/>
                <a:gd name="connsiteY2029" fmla="*/ 329368 h 1849426"/>
                <a:gd name="connsiteX2030" fmla="*/ 66089 w 6386648"/>
                <a:gd name="connsiteY2030" fmla="*/ 323360 h 1849426"/>
                <a:gd name="connsiteX2031" fmla="*/ 84114 w 6386648"/>
                <a:gd name="connsiteY2031" fmla="*/ 341384 h 1849426"/>
                <a:gd name="connsiteX2032" fmla="*/ 66089 w 6386648"/>
                <a:gd name="connsiteY2032" fmla="*/ 359409 h 1849426"/>
                <a:gd name="connsiteX2033" fmla="*/ 48065 w 6386648"/>
                <a:gd name="connsiteY2033" fmla="*/ 341384 h 1849426"/>
                <a:gd name="connsiteX2034" fmla="*/ 66089 w 6386648"/>
                <a:gd name="connsiteY2034" fmla="*/ 323360 h 1849426"/>
                <a:gd name="connsiteX2035" fmla="*/ 5647646 w 6386648"/>
                <a:gd name="connsiteY2035" fmla="*/ 317352 h 1849426"/>
                <a:gd name="connsiteX2036" fmla="*/ 5665671 w 6386648"/>
                <a:gd name="connsiteY2036" fmla="*/ 335377 h 1849426"/>
                <a:gd name="connsiteX2037" fmla="*/ 5647646 w 6386648"/>
                <a:gd name="connsiteY2037" fmla="*/ 353401 h 1849426"/>
                <a:gd name="connsiteX2038" fmla="*/ 5629622 w 6386648"/>
                <a:gd name="connsiteY2038" fmla="*/ 335377 h 1849426"/>
                <a:gd name="connsiteX2039" fmla="*/ 5647646 w 6386648"/>
                <a:gd name="connsiteY2039" fmla="*/ 317352 h 1849426"/>
                <a:gd name="connsiteX2040" fmla="*/ 3064148 w 6386648"/>
                <a:gd name="connsiteY2040" fmla="*/ 311344 h 1849426"/>
                <a:gd name="connsiteX2041" fmla="*/ 3082173 w 6386648"/>
                <a:gd name="connsiteY2041" fmla="*/ 329368 h 1849426"/>
                <a:gd name="connsiteX2042" fmla="*/ 3064148 w 6386648"/>
                <a:gd name="connsiteY2042" fmla="*/ 347393 h 1849426"/>
                <a:gd name="connsiteX2043" fmla="*/ 3046124 w 6386648"/>
                <a:gd name="connsiteY2043" fmla="*/ 329368 h 1849426"/>
                <a:gd name="connsiteX2044" fmla="*/ 3064148 w 6386648"/>
                <a:gd name="connsiteY2044" fmla="*/ 311344 h 1849426"/>
                <a:gd name="connsiteX2045" fmla="*/ 2553457 w 6386648"/>
                <a:gd name="connsiteY2045" fmla="*/ 311344 h 1849426"/>
                <a:gd name="connsiteX2046" fmla="*/ 2571482 w 6386648"/>
                <a:gd name="connsiteY2046" fmla="*/ 329368 h 1849426"/>
                <a:gd name="connsiteX2047" fmla="*/ 2553457 w 6386648"/>
                <a:gd name="connsiteY2047" fmla="*/ 347393 h 1849426"/>
                <a:gd name="connsiteX2048" fmla="*/ 2535433 w 6386648"/>
                <a:gd name="connsiteY2048" fmla="*/ 329368 h 1849426"/>
                <a:gd name="connsiteX2049" fmla="*/ 2553457 w 6386648"/>
                <a:gd name="connsiteY2049" fmla="*/ 311344 h 1849426"/>
                <a:gd name="connsiteX2050" fmla="*/ 6098257 w 6386648"/>
                <a:gd name="connsiteY2050" fmla="*/ 305335 h 1849426"/>
                <a:gd name="connsiteX2051" fmla="*/ 6116282 w 6386648"/>
                <a:gd name="connsiteY2051" fmla="*/ 323359 h 1849426"/>
                <a:gd name="connsiteX2052" fmla="*/ 6098257 w 6386648"/>
                <a:gd name="connsiteY2052" fmla="*/ 341384 h 1849426"/>
                <a:gd name="connsiteX2053" fmla="*/ 6080233 w 6386648"/>
                <a:gd name="connsiteY2053" fmla="*/ 323359 h 1849426"/>
                <a:gd name="connsiteX2054" fmla="*/ 6098257 w 6386648"/>
                <a:gd name="connsiteY2054" fmla="*/ 305335 h 1849426"/>
                <a:gd name="connsiteX2055" fmla="*/ 1231667 w 6386648"/>
                <a:gd name="connsiteY2055" fmla="*/ 305335 h 1849426"/>
                <a:gd name="connsiteX2056" fmla="*/ 1249692 w 6386648"/>
                <a:gd name="connsiteY2056" fmla="*/ 323359 h 1849426"/>
                <a:gd name="connsiteX2057" fmla="*/ 1231667 w 6386648"/>
                <a:gd name="connsiteY2057" fmla="*/ 341384 h 1849426"/>
                <a:gd name="connsiteX2058" fmla="*/ 1213643 w 6386648"/>
                <a:gd name="connsiteY2058" fmla="*/ 323359 h 1849426"/>
                <a:gd name="connsiteX2059" fmla="*/ 1231667 w 6386648"/>
                <a:gd name="connsiteY2059" fmla="*/ 305335 h 1849426"/>
                <a:gd name="connsiteX2060" fmla="*/ 174235 w 6386648"/>
                <a:gd name="connsiteY2060" fmla="*/ 305335 h 1849426"/>
                <a:gd name="connsiteX2061" fmla="*/ 192260 w 6386648"/>
                <a:gd name="connsiteY2061" fmla="*/ 323359 h 1849426"/>
                <a:gd name="connsiteX2062" fmla="*/ 174235 w 6386648"/>
                <a:gd name="connsiteY2062" fmla="*/ 341384 h 1849426"/>
                <a:gd name="connsiteX2063" fmla="*/ 156211 w 6386648"/>
                <a:gd name="connsiteY2063" fmla="*/ 323359 h 1849426"/>
                <a:gd name="connsiteX2064" fmla="*/ 174235 w 6386648"/>
                <a:gd name="connsiteY2064" fmla="*/ 305335 h 1849426"/>
                <a:gd name="connsiteX2065" fmla="*/ 3520767 w 6386648"/>
                <a:gd name="connsiteY2065" fmla="*/ 299327 h 1849426"/>
                <a:gd name="connsiteX2066" fmla="*/ 3538792 w 6386648"/>
                <a:gd name="connsiteY2066" fmla="*/ 317351 h 1849426"/>
                <a:gd name="connsiteX2067" fmla="*/ 3520767 w 6386648"/>
                <a:gd name="connsiteY2067" fmla="*/ 335376 h 1849426"/>
                <a:gd name="connsiteX2068" fmla="*/ 3502743 w 6386648"/>
                <a:gd name="connsiteY2068" fmla="*/ 317351 h 1849426"/>
                <a:gd name="connsiteX2069" fmla="*/ 3520767 w 6386648"/>
                <a:gd name="connsiteY2069" fmla="*/ 299327 h 1849426"/>
                <a:gd name="connsiteX2070" fmla="*/ 5347240 w 6386648"/>
                <a:gd name="connsiteY2070" fmla="*/ 293319 h 1849426"/>
                <a:gd name="connsiteX2071" fmla="*/ 5365265 w 6386648"/>
                <a:gd name="connsiteY2071" fmla="*/ 311343 h 1849426"/>
                <a:gd name="connsiteX2072" fmla="*/ 5347240 w 6386648"/>
                <a:gd name="connsiteY2072" fmla="*/ 329368 h 1849426"/>
                <a:gd name="connsiteX2073" fmla="*/ 5329216 w 6386648"/>
                <a:gd name="connsiteY2073" fmla="*/ 311343 h 1849426"/>
                <a:gd name="connsiteX2074" fmla="*/ 5347240 w 6386648"/>
                <a:gd name="connsiteY2074" fmla="*/ 293319 h 1849426"/>
                <a:gd name="connsiteX2075" fmla="*/ 2439302 w 6386648"/>
                <a:gd name="connsiteY2075" fmla="*/ 293319 h 1849426"/>
                <a:gd name="connsiteX2076" fmla="*/ 2457327 w 6386648"/>
                <a:gd name="connsiteY2076" fmla="*/ 311343 h 1849426"/>
                <a:gd name="connsiteX2077" fmla="*/ 2439302 w 6386648"/>
                <a:gd name="connsiteY2077" fmla="*/ 329368 h 1849426"/>
                <a:gd name="connsiteX2078" fmla="*/ 2421278 w 6386648"/>
                <a:gd name="connsiteY2078" fmla="*/ 311343 h 1849426"/>
                <a:gd name="connsiteX2079" fmla="*/ 2439302 w 6386648"/>
                <a:gd name="connsiteY2079" fmla="*/ 293319 h 1849426"/>
                <a:gd name="connsiteX2080" fmla="*/ 2301115 w 6386648"/>
                <a:gd name="connsiteY2080" fmla="*/ 293319 h 1849426"/>
                <a:gd name="connsiteX2081" fmla="*/ 2319140 w 6386648"/>
                <a:gd name="connsiteY2081" fmla="*/ 311343 h 1849426"/>
                <a:gd name="connsiteX2082" fmla="*/ 2301115 w 6386648"/>
                <a:gd name="connsiteY2082" fmla="*/ 329368 h 1849426"/>
                <a:gd name="connsiteX2083" fmla="*/ 2283091 w 6386648"/>
                <a:gd name="connsiteY2083" fmla="*/ 311343 h 1849426"/>
                <a:gd name="connsiteX2084" fmla="*/ 2301115 w 6386648"/>
                <a:gd name="connsiteY2084" fmla="*/ 293319 h 1849426"/>
                <a:gd name="connsiteX2085" fmla="*/ 1447960 w 6386648"/>
                <a:gd name="connsiteY2085" fmla="*/ 293319 h 1849426"/>
                <a:gd name="connsiteX2086" fmla="*/ 1465985 w 6386648"/>
                <a:gd name="connsiteY2086" fmla="*/ 311343 h 1849426"/>
                <a:gd name="connsiteX2087" fmla="*/ 1447960 w 6386648"/>
                <a:gd name="connsiteY2087" fmla="*/ 329368 h 1849426"/>
                <a:gd name="connsiteX2088" fmla="*/ 1429936 w 6386648"/>
                <a:gd name="connsiteY2088" fmla="*/ 311343 h 1849426"/>
                <a:gd name="connsiteX2089" fmla="*/ 1447960 w 6386648"/>
                <a:gd name="connsiteY2089" fmla="*/ 293319 h 1849426"/>
                <a:gd name="connsiteX2090" fmla="*/ 901219 w 6386648"/>
                <a:gd name="connsiteY2090" fmla="*/ 293319 h 1849426"/>
                <a:gd name="connsiteX2091" fmla="*/ 919244 w 6386648"/>
                <a:gd name="connsiteY2091" fmla="*/ 311343 h 1849426"/>
                <a:gd name="connsiteX2092" fmla="*/ 901219 w 6386648"/>
                <a:gd name="connsiteY2092" fmla="*/ 329368 h 1849426"/>
                <a:gd name="connsiteX2093" fmla="*/ 883195 w 6386648"/>
                <a:gd name="connsiteY2093" fmla="*/ 311343 h 1849426"/>
                <a:gd name="connsiteX2094" fmla="*/ 901219 w 6386648"/>
                <a:gd name="connsiteY2094" fmla="*/ 293319 h 1849426"/>
                <a:gd name="connsiteX2095" fmla="*/ 552748 w 6386648"/>
                <a:gd name="connsiteY2095" fmla="*/ 293319 h 1849426"/>
                <a:gd name="connsiteX2096" fmla="*/ 570773 w 6386648"/>
                <a:gd name="connsiteY2096" fmla="*/ 311343 h 1849426"/>
                <a:gd name="connsiteX2097" fmla="*/ 552748 w 6386648"/>
                <a:gd name="connsiteY2097" fmla="*/ 329368 h 1849426"/>
                <a:gd name="connsiteX2098" fmla="*/ 534724 w 6386648"/>
                <a:gd name="connsiteY2098" fmla="*/ 311343 h 1849426"/>
                <a:gd name="connsiteX2099" fmla="*/ 552748 w 6386648"/>
                <a:gd name="connsiteY2099" fmla="*/ 293319 h 1849426"/>
                <a:gd name="connsiteX2100" fmla="*/ 6326566 w 6386648"/>
                <a:gd name="connsiteY2100" fmla="*/ 287311 h 1849426"/>
                <a:gd name="connsiteX2101" fmla="*/ 6344591 w 6386648"/>
                <a:gd name="connsiteY2101" fmla="*/ 305336 h 1849426"/>
                <a:gd name="connsiteX2102" fmla="*/ 6326566 w 6386648"/>
                <a:gd name="connsiteY2102" fmla="*/ 323360 h 1849426"/>
                <a:gd name="connsiteX2103" fmla="*/ 6308542 w 6386648"/>
                <a:gd name="connsiteY2103" fmla="*/ 305336 h 1849426"/>
                <a:gd name="connsiteX2104" fmla="*/ 6326566 w 6386648"/>
                <a:gd name="connsiteY2104" fmla="*/ 287311 h 1849426"/>
                <a:gd name="connsiteX2105" fmla="*/ 5503451 w 6386648"/>
                <a:gd name="connsiteY2105" fmla="*/ 287311 h 1849426"/>
                <a:gd name="connsiteX2106" fmla="*/ 5521476 w 6386648"/>
                <a:gd name="connsiteY2106" fmla="*/ 305336 h 1849426"/>
                <a:gd name="connsiteX2107" fmla="*/ 5503451 w 6386648"/>
                <a:gd name="connsiteY2107" fmla="*/ 323360 h 1849426"/>
                <a:gd name="connsiteX2108" fmla="*/ 5485427 w 6386648"/>
                <a:gd name="connsiteY2108" fmla="*/ 305336 h 1849426"/>
                <a:gd name="connsiteX2109" fmla="*/ 5503451 w 6386648"/>
                <a:gd name="connsiteY2109" fmla="*/ 287311 h 1849426"/>
                <a:gd name="connsiteX2110" fmla="*/ 1808448 w 6386648"/>
                <a:gd name="connsiteY2110" fmla="*/ 287311 h 1849426"/>
                <a:gd name="connsiteX2111" fmla="*/ 1826473 w 6386648"/>
                <a:gd name="connsiteY2111" fmla="*/ 305336 h 1849426"/>
                <a:gd name="connsiteX2112" fmla="*/ 1808448 w 6386648"/>
                <a:gd name="connsiteY2112" fmla="*/ 323360 h 1849426"/>
                <a:gd name="connsiteX2113" fmla="*/ 1790424 w 6386648"/>
                <a:gd name="connsiteY2113" fmla="*/ 305336 h 1849426"/>
                <a:gd name="connsiteX2114" fmla="*/ 1808448 w 6386648"/>
                <a:gd name="connsiteY2114" fmla="*/ 287311 h 1849426"/>
                <a:gd name="connsiteX2115" fmla="*/ 672910 w 6386648"/>
                <a:gd name="connsiteY2115" fmla="*/ 287311 h 1849426"/>
                <a:gd name="connsiteX2116" fmla="*/ 690935 w 6386648"/>
                <a:gd name="connsiteY2116" fmla="*/ 305336 h 1849426"/>
                <a:gd name="connsiteX2117" fmla="*/ 672910 w 6386648"/>
                <a:gd name="connsiteY2117" fmla="*/ 323360 h 1849426"/>
                <a:gd name="connsiteX2118" fmla="*/ 654886 w 6386648"/>
                <a:gd name="connsiteY2118" fmla="*/ 305336 h 1849426"/>
                <a:gd name="connsiteX2119" fmla="*/ 672910 w 6386648"/>
                <a:gd name="connsiteY2119" fmla="*/ 287311 h 1849426"/>
                <a:gd name="connsiteX2120" fmla="*/ 4710377 w 6386648"/>
                <a:gd name="connsiteY2120" fmla="*/ 275295 h 1849426"/>
                <a:gd name="connsiteX2121" fmla="*/ 4728402 w 6386648"/>
                <a:gd name="connsiteY2121" fmla="*/ 293319 h 1849426"/>
                <a:gd name="connsiteX2122" fmla="*/ 4710377 w 6386648"/>
                <a:gd name="connsiteY2122" fmla="*/ 311344 h 1849426"/>
                <a:gd name="connsiteX2123" fmla="*/ 4692353 w 6386648"/>
                <a:gd name="connsiteY2123" fmla="*/ 293319 h 1849426"/>
                <a:gd name="connsiteX2124" fmla="*/ 4710377 w 6386648"/>
                <a:gd name="connsiteY2124" fmla="*/ 275295 h 1849426"/>
                <a:gd name="connsiteX2125" fmla="*/ 4962719 w 6386648"/>
                <a:gd name="connsiteY2125" fmla="*/ 269287 h 1849426"/>
                <a:gd name="connsiteX2126" fmla="*/ 4980744 w 6386648"/>
                <a:gd name="connsiteY2126" fmla="*/ 287311 h 1849426"/>
                <a:gd name="connsiteX2127" fmla="*/ 4962719 w 6386648"/>
                <a:gd name="connsiteY2127" fmla="*/ 305336 h 1849426"/>
                <a:gd name="connsiteX2128" fmla="*/ 4944695 w 6386648"/>
                <a:gd name="connsiteY2128" fmla="*/ 287311 h 1849426"/>
                <a:gd name="connsiteX2129" fmla="*/ 4962719 w 6386648"/>
                <a:gd name="connsiteY2129" fmla="*/ 269287 h 1849426"/>
                <a:gd name="connsiteX2130" fmla="*/ 3652945 w 6386648"/>
                <a:gd name="connsiteY2130" fmla="*/ 269287 h 1849426"/>
                <a:gd name="connsiteX2131" fmla="*/ 3670970 w 6386648"/>
                <a:gd name="connsiteY2131" fmla="*/ 287311 h 1849426"/>
                <a:gd name="connsiteX2132" fmla="*/ 3652945 w 6386648"/>
                <a:gd name="connsiteY2132" fmla="*/ 305336 h 1849426"/>
                <a:gd name="connsiteX2133" fmla="*/ 3634921 w 6386648"/>
                <a:gd name="connsiteY2133" fmla="*/ 287311 h 1849426"/>
                <a:gd name="connsiteX2134" fmla="*/ 3652945 w 6386648"/>
                <a:gd name="connsiteY2134" fmla="*/ 269287 h 1849426"/>
                <a:gd name="connsiteX2135" fmla="*/ 1123520 w 6386648"/>
                <a:gd name="connsiteY2135" fmla="*/ 269287 h 1849426"/>
                <a:gd name="connsiteX2136" fmla="*/ 1141545 w 6386648"/>
                <a:gd name="connsiteY2136" fmla="*/ 287311 h 1849426"/>
                <a:gd name="connsiteX2137" fmla="*/ 1123520 w 6386648"/>
                <a:gd name="connsiteY2137" fmla="*/ 305336 h 1849426"/>
                <a:gd name="connsiteX2138" fmla="*/ 1105496 w 6386648"/>
                <a:gd name="connsiteY2138" fmla="*/ 287311 h 1849426"/>
                <a:gd name="connsiteX2139" fmla="*/ 1123520 w 6386648"/>
                <a:gd name="connsiteY2139" fmla="*/ 269287 h 1849426"/>
                <a:gd name="connsiteX2140" fmla="*/ 5112922 w 6386648"/>
                <a:gd name="connsiteY2140" fmla="*/ 263279 h 1849426"/>
                <a:gd name="connsiteX2141" fmla="*/ 5130947 w 6386648"/>
                <a:gd name="connsiteY2141" fmla="*/ 281303 h 1849426"/>
                <a:gd name="connsiteX2142" fmla="*/ 5112922 w 6386648"/>
                <a:gd name="connsiteY2142" fmla="*/ 299328 h 1849426"/>
                <a:gd name="connsiteX2143" fmla="*/ 5094898 w 6386648"/>
                <a:gd name="connsiteY2143" fmla="*/ 281303 h 1849426"/>
                <a:gd name="connsiteX2144" fmla="*/ 5112922 w 6386648"/>
                <a:gd name="connsiteY2144" fmla="*/ 263279 h 1849426"/>
                <a:gd name="connsiteX2145" fmla="*/ 4217710 w 6386648"/>
                <a:gd name="connsiteY2145" fmla="*/ 263279 h 1849426"/>
                <a:gd name="connsiteX2146" fmla="*/ 4235735 w 6386648"/>
                <a:gd name="connsiteY2146" fmla="*/ 281303 h 1849426"/>
                <a:gd name="connsiteX2147" fmla="*/ 4217710 w 6386648"/>
                <a:gd name="connsiteY2147" fmla="*/ 299328 h 1849426"/>
                <a:gd name="connsiteX2148" fmla="*/ 4199685 w 6386648"/>
                <a:gd name="connsiteY2148" fmla="*/ 281303 h 1849426"/>
                <a:gd name="connsiteX2149" fmla="*/ 4217710 w 6386648"/>
                <a:gd name="connsiteY2149" fmla="*/ 263279 h 1849426"/>
                <a:gd name="connsiteX2150" fmla="*/ 3190319 w 6386648"/>
                <a:gd name="connsiteY2150" fmla="*/ 263279 h 1849426"/>
                <a:gd name="connsiteX2151" fmla="*/ 3208344 w 6386648"/>
                <a:gd name="connsiteY2151" fmla="*/ 281303 h 1849426"/>
                <a:gd name="connsiteX2152" fmla="*/ 3190319 w 6386648"/>
                <a:gd name="connsiteY2152" fmla="*/ 299328 h 1849426"/>
                <a:gd name="connsiteX2153" fmla="*/ 3172295 w 6386648"/>
                <a:gd name="connsiteY2153" fmla="*/ 281303 h 1849426"/>
                <a:gd name="connsiteX2154" fmla="*/ 3190319 w 6386648"/>
                <a:gd name="connsiteY2154" fmla="*/ 263279 h 1849426"/>
                <a:gd name="connsiteX2155" fmla="*/ 5996118 w 6386648"/>
                <a:gd name="connsiteY2155" fmla="*/ 257270 h 1849426"/>
                <a:gd name="connsiteX2156" fmla="*/ 6014143 w 6386648"/>
                <a:gd name="connsiteY2156" fmla="*/ 275295 h 1849426"/>
                <a:gd name="connsiteX2157" fmla="*/ 5996118 w 6386648"/>
                <a:gd name="connsiteY2157" fmla="*/ 293319 h 1849426"/>
                <a:gd name="connsiteX2158" fmla="*/ 5978094 w 6386648"/>
                <a:gd name="connsiteY2158" fmla="*/ 275295 h 1849426"/>
                <a:gd name="connsiteX2159" fmla="*/ 5996118 w 6386648"/>
                <a:gd name="connsiteY2159" fmla="*/ 257270 h 1849426"/>
                <a:gd name="connsiteX2160" fmla="*/ 5233085 w 6386648"/>
                <a:gd name="connsiteY2160" fmla="*/ 257270 h 1849426"/>
                <a:gd name="connsiteX2161" fmla="*/ 5251110 w 6386648"/>
                <a:gd name="connsiteY2161" fmla="*/ 275295 h 1849426"/>
                <a:gd name="connsiteX2162" fmla="*/ 5233085 w 6386648"/>
                <a:gd name="connsiteY2162" fmla="*/ 293319 h 1849426"/>
                <a:gd name="connsiteX2163" fmla="*/ 5215061 w 6386648"/>
                <a:gd name="connsiteY2163" fmla="*/ 275295 h 1849426"/>
                <a:gd name="connsiteX2164" fmla="*/ 5233085 w 6386648"/>
                <a:gd name="connsiteY2164" fmla="*/ 257270 h 1849426"/>
                <a:gd name="connsiteX2165" fmla="*/ 4584206 w 6386648"/>
                <a:gd name="connsiteY2165" fmla="*/ 257270 h 1849426"/>
                <a:gd name="connsiteX2166" fmla="*/ 4602231 w 6386648"/>
                <a:gd name="connsiteY2166" fmla="*/ 275295 h 1849426"/>
                <a:gd name="connsiteX2167" fmla="*/ 4584206 w 6386648"/>
                <a:gd name="connsiteY2167" fmla="*/ 293319 h 1849426"/>
                <a:gd name="connsiteX2168" fmla="*/ 4566182 w 6386648"/>
                <a:gd name="connsiteY2168" fmla="*/ 275295 h 1849426"/>
                <a:gd name="connsiteX2169" fmla="*/ 4584206 w 6386648"/>
                <a:gd name="connsiteY2169" fmla="*/ 257270 h 1849426"/>
                <a:gd name="connsiteX2170" fmla="*/ 2156921 w 6386648"/>
                <a:gd name="connsiteY2170" fmla="*/ 257270 h 1849426"/>
                <a:gd name="connsiteX2171" fmla="*/ 2174945 w 6386648"/>
                <a:gd name="connsiteY2171" fmla="*/ 275295 h 1849426"/>
                <a:gd name="connsiteX2172" fmla="*/ 2156921 w 6386648"/>
                <a:gd name="connsiteY2172" fmla="*/ 293319 h 1849426"/>
                <a:gd name="connsiteX2173" fmla="*/ 2138896 w 6386648"/>
                <a:gd name="connsiteY2173" fmla="*/ 275295 h 1849426"/>
                <a:gd name="connsiteX2174" fmla="*/ 2156921 w 6386648"/>
                <a:gd name="connsiteY2174" fmla="*/ 257270 h 1849426"/>
                <a:gd name="connsiteX2175" fmla="*/ 781057 w 6386648"/>
                <a:gd name="connsiteY2175" fmla="*/ 257270 h 1849426"/>
                <a:gd name="connsiteX2176" fmla="*/ 799082 w 6386648"/>
                <a:gd name="connsiteY2176" fmla="*/ 275295 h 1849426"/>
                <a:gd name="connsiteX2177" fmla="*/ 781057 w 6386648"/>
                <a:gd name="connsiteY2177" fmla="*/ 293319 h 1849426"/>
                <a:gd name="connsiteX2178" fmla="*/ 763033 w 6386648"/>
                <a:gd name="connsiteY2178" fmla="*/ 275295 h 1849426"/>
                <a:gd name="connsiteX2179" fmla="*/ 781057 w 6386648"/>
                <a:gd name="connsiteY2179" fmla="*/ 257270 h 1849426"/>
                <a:gd name="connsiteX2180" fmla="*/ 420569 w 6386648"/>
                <a:gd name="connsiteY2180" fmla="*/ 257270 h 1849426"/>
                <a:gd name="connsiteX2181" fmla="*/ 438594 w 6386648"/>
                <a:gd name="connsiteY2181" fmla="*/ 275295 h 1849426"/>
                <a:gd name="connsiteX2182" fmla="*/ 420569 w 6386648"/>
                <a:gd name="connsiteY2182" fmla="*/ 293319 h 1849426"/>
                <a:gd name="connsiteX2183" fmla="*/ 402545 w 6386648"/>
                <a:gd name="connsiteY2183" fmla="*/ 275295 h 1849426"/>
                <a:gd name="connsiteX2184" fmla="*/ 420569 w 6386648"/>
                <a:gd name="connsiteY2184" fmla="*/ 257270 h 1849426"/>
                <a:gd name="connsiteX2185" fmla="*/ 5845915 w 6386648"/>
                <a:gd name="connsiteY2185" fmla="*/ 245254 h 1849426"/>
                <a:gd name="connsiteX2186" fmla="*/ 5863940 w 6386648"/>
                <a:gd name="connsiteY2186" fmla="*/ 263278 h 1849426"/>
                <a:gd name="connsiteX2187" fmla="*/ 5845915 w 6386648"/>
                <a:gd name="connsiteY2187" fmla="*/ 281303 h 1849426"/>
                <a:gd name="connsiteX2188" fmla="*/ 5827891 w 6386648"/>
                <a:gd name="connsiteY2188" fmla="*/ 263278 h 1849426"/>
                <a:gd name="connsiteX2189" fmla="*/ 5845915 w 6386648"/>
                <a:gd name="connsiteY2189" fmla="*/ 245254 h 1849426"/>
                <a:gd name="connsiteX2190" fmla="*/ 4013434 w 6386648"/>
                <a:gd name="connsiteY2190" fmla="*/ 245254 h 1849426"/>
                <a:gd name="connsiteX2191" fmla="*/ 4031459 w 6386648"/>
                <a:gd name="connsiteY2191" fmla="*/ 263278 h 1849426"/>
                <a:gd name="connsiteX2192" fmla="*/ 4013434 w 6386648"/>
                <a:gd name="connsiteY2192" fmla="*/ 281303 h 1849426"/>
                <a:gd name="connsiteX2193" fmla="*/ 3995410 w 6386648"/>
                <a:gd name="connsiteY2193" fmla="*/ 263278 h 1849426"/>
                <a:gd name="connsiteX2194" fmla="*/ 4013434 w 6386648"/>
                <a:gd name="connsiteY2194" fmla="*/ 245254 h 1849426"/>
                <a:gd name="connsiteX2195" fmla="*/ 2841847 w 6386648"/>
                <a:gd name="connsiteY2195" fmla="*/ 245254 h 1849426"/>
                <a:gd name="connsiteX2196" fmla="*/ 2859872 w 6386648"/>
                <a:gd name="connsiteY2196" fmla="*/ 263278 h 1849426"/>
                <a:gd name="connsiteX2197" fmla="*/ 2841847 w 6386648"/>
                <a:gd name="connsiteY2197" fmla="*/ 281303 h 1849426"/>
                <a:gd name="connsiteX2198" fmla="*/ 2823823 w 6386648"/>
                <a:gd name="connsiteY2198" fmla="*/ 263278 h 1849426"/>
                <a:gd name="connsiteX2199" fmla="*/ 2841847 w 6386648"/>
                <a:gd name="connsiteY2199" fmla="*/ 245254 h 1849426"/>
                <a:gd name="connsiteX2200" fmla="*/ 2006717 w 6386648"/>
                <a:gd name="connsiteY2200" fmla="*/ 245254 h 1849426"/>
                <a:gd name="connsiteX2201" fmla="*/ 2024741 w 6386648"/>
                <a:gd name="connsiteY2201" fmla="*/ 263278 h 1849426"/>
                <a:gd name="connsiteX2202" fmla="*/ 2006717 w 6386648"/>
                <a:gd name="connsiteY2202" fmla="*/ 281303 h 1849426"/>
                <a:gd name="connsiteX2203" fmla="*/ 1988692 w 6386648"/>
                <a:gd name="connsiteY2203" fmla="*/ 263278 h 1849426"/>
                <a:gd name="connsiteX2204" fmla="*/ 2006717 w 6386648"/>
                <a:gd name="connsiteY2204" fmla="*/ 245254 h 1849426"/>
                <a:gd name="connsiteX2205" fmla="*/ 1009366 w 6386648"/>
                <a:gd name="connsiteY2205" fmla="*/ 245254 h 1849426"/>
                <a:gd name="connsiteX2206" fmla="*/ 1027391 w 6386648"/>
                <a:gd name="connsiteY2206" fmla="*/ 263278 h 1849426"/>
                <a:gd name="connsiteX2207" fmla="*/ 1009366 w 6386648"/>
                <a:gd name="connsiteY2207" fmla="*/ 281303 h 1849426"/>
                <a:gd name="connsiteX2208" fmla="*/ 991342 w 6386648"/>
                <a:gd name="connsiteY2208" fmla="*/ 263278 h 1849426"/>
                <a:gd name="connsiteX2209" fmla="*/ 1009366 w 6386648"/>
                <a:gd name="connsiteY2209" fmla="*/ 245254 h 1849426"/>
                <a:gd name="connsiteX2210" fmla="*/ 4337873 w 6386648"/>
                <a:gd name="connsiteY2210" fmla="*/ 239246 h 1849426"/>
                <a:gd name="connsiteX2211" fmla="*/ 4355898 w 6386648"/>
                <a:gd name="connsiteY2211" fmla="*/ 257270 h 1849426"/>
                <a:gd name="connsiteX2212" fmla="*/ 4337873 w 6386648"/>
                <a:gd name="connsiteY2212" fmla="*/ 275295 h 1849426"/>
                <a:gd name="connsiteX2213" fmla="*/ 4319848 w 6386648"/>
                <a:gd name="connsiteY2213" fmla="*/ 257270 h 1849426"/>
                <a:gd name="connsiteX2214" fmla="*/ 4337873 w 6386648"/>
                <a:gd name="connsiteY2214" fmla="*/ 239246 h 1849426"/>
                <a:gd name="connsiteX2215" fmla="*/ 3310482 w 6386648"/>
                <a:gd name="connsiteY2215" fmla="*/ 239246 h 1849426"/>
                <a:gd name="connsiteX2216" fmla="*/ 3328507 w 6386648"/>
                <a:gd name="connsiteY2216" fmla="*/ 257270 h 1849426"/>
                <a:gd name="connsiteX2217" fmla="*/ 3310482 w 6386648"/>
                <a:gd name="connsiteY2217" fmla="*/ 275295 h 1849426"/>
                <a:gd name="connsiteX2218" fmla="*/ 3292458 w 6386648"/>
                <a:gd name="connsiteY2218" fmla="*/ 257270 h 1849426"/>
                <a:gd name="connsiteX2219" fmla="*/ 3310482 w 6386648"/>
                <a:gd name="connsiteY2219" fmla="*/ 239246 h 1849426"/>
                <a:gd name="connsiteX2220" fmla="*/ 3418628 w 6386648"/>
                <a:gd name="connsiteY2220" fmla="*/ 233238 h 1849426"/>
                <a:gd name="connsiteX2221" fmla="*/ 3436653 w 6386648"/>
                <a:gd name="connsiteY2221" fmla="*/ 251262 h 1849426"/>
                <a:gd name="connsiteX2222" fmla="*/ 3418628 w 6386648"/>
                <a:gd name="connsiteY2222" fmla="*/ 269287 h 1849426"/>
                <a:gd name="connsiteX2223" fmla="*/ 3400604 w 6386648"/>
                <a:gd name="connsiteY2223" fmla="*/ 251262 h 1849426"/>
                <a:gd name="connsiteX2224" fmla="*/ 3418628 w 6386648"/>
                <a:gd name="connsiteY2224" fmla="*/ 233238 h 1849426"/>
                <a:gd name="connsiteX2225" fmla="*/ 4836548 w 6386648"/>
                <a:gd name="connsiteY2225" fmla="*/ 227230 h 1849426"/>
                <a:gd name="connsiteX2226" fmla="*/ 4854573 w 6386648"/>
                <a:gd name="connsiteY2226" fmla="*/ 245255 h 1849426"/>
                <a:gd name="connsiteX2227" fmla="*/ 4836548 w 6386648"/>
                <a:gd name="connsiteY2227" fmla="*/ 263279 h 1849426"/>
                <a:gd name="connsiteX2228" fmla="*/ 4818524 w 6386648"/>
                <a:gd name="connsiteY2228" fmla="*/ 245255 h 1849426"/>
                <a:gd name="connsiteX2229" fmla="*/ 4836548 w 6386648"/>
                <a:gd name="connsiteY2229" fmla="*/ 227230 h 1849426"/>
                <a:gd name="connsiteX2230" fmla="*/ 2949994 w 6386648"/>
                <a:gd name="connsiteY2230" fmla="*/ 227230 h 1849426"/>
                <a:gd name="connsiteX2231" fmla="*/ 2968019 w 6386648"/>
                <a:gd name="connsiteY2231" fmla="*/ 245255 h 1849426"/>
                <a:gd name="connsiteX2232" fmla="*/ 2949994 w 6386648"/>
                <a:gd name="connsiteY2232" fmla="*/ 263279 h 1849426"/>
                <a:gd name="connsiteX2233" fmla="*/ 2931970 w 6386648"/>
                <a:gd name="connsiteY2233" fmla="*/ 245255 h 1849426"/>
                <a:gd name="connsiteX2234" fmla="*/ 2949994 w 6386648"/>
                <a:gd name="connsiteY2234" fmla="*/ 227230 h 1849426"/>
                <a:gd name="connsiteX2235" fmla="*/ 2727693 w 6386648"/>
                <a:gd name="connsiteY2235" fmla="*/ 227230 h 1849426"/>
                <a:gd name="connsiteX2236" fmla="*/ 2745718 w 6386648"/>
                <a:gd name="connsiteY2236" fmla="*/ 245255 h 1849426"/>
                <a:gd name="connsiteX2237" fmla="*/ 2727693 w 6386648"/>
                <a:gd name="connsiteY2237" fmla="*/ 263279 h 1849426"/>
                <a:gd name="connsiteX2238" fmla="*/ 2709669 w 6386648"/>
                <a:gd name="connsiteY2238" fmla="*/ 245255 h 1849426"/>
                <a:gd name="connsiteX2239" fmla="*/ 2727693 w 6386648"/>
                <a:gd name="connsiteY2239" fmla="*/ 227230 h 1849426"/>
                <a:gd name="connsiteX2240" fmla="*/ 270365 w 6386648"/>
                <a:gd name="connsiteY2240" fmla="*/ 227230 h 1849426"/>
                <a:gd name="connsiteX2241" fmla="*/ 288390 w 6386648"/>
                <a:gd name="connsiteY2241" fmla="*/ 245255 h 1849426"/>
                <a:gd name="connsiteX2242" fmla="*/ 270365 w 6386648"/>
                <a:gd name="connsiteY2242" fmla="*/ 263279 h 1849426"/>
                <a:gd name="connsiteX2243" fmla="*/ 252341 w 6386648"/>
                <a:gd name="connsiteY2243" fmla="*/ 245255 h 1849426"/>
                <a:gd name="connsiteX2244" fmla="*/ 270365 w 6386648"/>
                <a:gd name="connsiteY2244" fmla="*/ 227230 h 1849426"/>
                <a:gd name="connsiteX2245" fmla="*/ 3893271 w 6386648"/>
                <a:gd name="connsiteY2245" fmla="*/ 221222 h 1849426"/>
                <a:gd name="connsiteX2246" fmla="*/ 3911296 w 6386648"/>
                <a:gd name="connsiteY2246" fmla="*/ 239246 h 1849426"/>
                <a:gd name="connsiteX2247" fmla="*/ 3893271 w 6386648"/>
                <a:gd name="connsiteY2247" fmla="*/ 257271 h 1849426"/>
                <a:gd name="connsiteX2248" fmla="*/ 3875247 w 6386648"/>
                <a:gd name="connsiteY2248" fmla="*/ 239246 h 1849426"/>
                <a:gd name="connsiteX2249" fmla="*/ 3893271 w 6386648"/>
                <a:gd name="connsiteY2249" fmla="*/ 221222 h 1849426"/>
                <a:gd name="connsiteX2250" fmla="*/ 1682277 w 6386648"/>
                <a:gd name="connsiteY2250" fmla="*/ 221222 h 1849426"/>
                <a:gd name="connsiteX2251" fmla="*/ 1700302 w 6386648"/>
                <a:gd name="connsiteY2251" fmla="*/ 239246 h 1849426"/>
                <a:gd name="connsiteX2252" fmla="*/ 1682277 w 6386648"/>
                <a:gd name="connsiteY2252" fmla="*/ 257271 h 1849426"/>
                <a:gd name="connsiteX2253" fmla="*/ 1664253 w 6386648"/>
                <a:gd name="connsiteY2253" fmla="*/ 239246 h 1849426"/>
                <a:gd name="connsiteX2254" fmla="*/ 1682277 w 6386648"/>
                <a:gd name="connsiteY2254" fmla="*/ 221222 h 1849426"/>
                <a:gd name="connsiteX2255" fmla="*/ 4458036 w 6386648"/>
                <a:gd name="connsiteY2255" fmla="*/ 215213 h 1849426"/>
                <a:gd name="connsiteX2256" fmla="*/ 4476061 w 6386648"/>
                <a:gd name="connsiteY2256" fmla="*/ 233237 h 1849426"/>
                <a:gd name="connsiteX2257" fmla="*/ 4458036 w 6386648"/>
                <a:gd name="connsiteY2257" fmla="*/ 251262 h 1849426"/>
                <a:gd name="connsiteX2258" fmla="*/ 4440011 w 6386648"/>
                <a:gd name="connsiteY2258" fmla="*/ 233237 h 1849426"/>
                <a:gd name="connsiteX2259" fmla="*/ 4458036 w 6386648"/>
                <a:gd name="connsiteY2259" fmla="*/ 215213 h 1849426"/>
                <a:gd name="connsiteX2260" fmla="*/ 3767100 w 6386648"/>
                <a:gd name="connsiteY2260" fmla="*/ 215213 h 1849426"/>
                <a:gd name="connsiteX2261" fmla="*/ 3785125 w 6386648"/>
                <a:gd name="connsiteY2261" fmla="*/ 233237 h 1849426"/>
                <a:gd name="connsiteX2262" fmla="*/ 3767100 w 6386648"/>
                <a:gd name="connsiteY2262" fmla="*/ 251262 h 1849426"/>
                <a:gd name="connsiteX2263" fmla="*/ 3749075 w 6386648"/>
                <a:gd name="connsiteY2263" fmla="*/ 233237 h 1849426"/>
                <a:gd name="connsiteX2264" fmla="*/ 3767100 w 6386648"/>
                <a:gd name="connsiteY2264" fmla="*/ 215213 h 1849426"/>
                <a:gd name="connsiteX2265" fmla="*/ 6224427 w 6386648"/>
                <a:gd name="connsiteY2265" fmla="*/ 209205 h 1849426"/>
                <a:gd name="connsiteX2266" fmla="*/ 6242452 w 6386648"/>
                <a:gd name="connsiteY2266" fmla="*/ 227229 h 1849426"/>
                <a:gd name="connsiteX2267" fmla="*/ 6224427 w 6386648"/>
                <a:gd name="connsiteY2267" fmla="*/ 245254 h 1849426"/>
                <a:gd name="connsiteX2268" fmla="*/ 6206403 w 6386648"/>
                <a:gd name="connsiteY2268" fmla="*/ 227229 h 1849426"/>
                <a:gd name="connsiteX2269" fmla="*/ 6224427 w 6386648"/>
                <a:gd name="connsiteY2269" fmla="*/ 209205 h 1849426"/>
                <a:gd name="connsiteX2270" fmla="*/ 1315782 w 6386648"/>
                <a:gd name="connsiteY2270" fmla="*/ 209205 h 1849426"/>
                <a:gd name="connsiteX2271" fmla="*/ 1333806 w 6386648"/>
                <a:gd name="connsiteY2271" fmla="*/ 227229 h 1849426"/>
                <a:gd name="connsiteX2272" fmla="*/ 1315782 w 6386648"/>
                <a:gd name="connsiteY2272" fmla="*/ 245254 h 1849426"/>
                <a:gd name="connsiteX2273" fmla="*/ 1297757 w 6386648"/>
                <a:gd name="connsiteY2273" fmla="*/ 227229 h 1849426"/>
                <a:gd name="connsiteX2274" fmla="*/ 1315782 w 6386648"/>
                <a:gd name="connsiteY2274" fmla="*/ 209205 h 1849426"/>
                <a:gd name="connsiteX2275" fmla="*/ 5713736 w 6386648"/>
                <a:gd name="connsiteY2275" fmla="*/ 203197 h 1849426"/>
                <a:gd name="connsiteX2276" fmla="*/ 5731761 w 6386648"/>
                <a:gd name="connsiteY2276" fmla="*/ 221221 h 1849426"/>
                <a:gd name="connsiteX2277" fmla="*/ 5713736 w 6386648"/>
                <a:gd name="connsiteY2277" fmla="*/ 239246 h 1849426"/>
                <a:gd name="connsiteX2278" fmla="*/ 5695712 w 6386648"/>
                <a:gd name="connsiteY2278" fmla="*/ 221221 h 1849426"/>
                <a:gd name="connsiteX2279" fmla="*/ 5713736 w 6386648"/>
                <a:gd name="connsiteY2279" fmla="*/ 203197 h 1849426"/>
                <a:gd name="connsiteX2280" fmla="*/ 1550098 w 6386648"/>
                <a:gd name="connsiteY2280" fmla="*/ 203197 h 1849426"/>
                <a:gd name="connsiteX2281" fmla="*/ 1568123 w 6386648"/>
                <a:gd name="connsiteY2281" fmla="*/ 221221 h 1849426"/>
                <a:gd name="connsiteX2282" fmla="*/ 1550098 w 6386648"/>
                <a:gd name="connsiteY2282" fmla="*/ 239246 h 1849426"/>
                <a:gd name="connsiteX2283" fmla="*/ 1532074 w 6386648"/>
                <a:gd name="connsiteY2283" fmla="*/ 221221 h 1849426"/>
                <a:gd name="connsiteX2284" fmla="*/ 1550098 w 6386648"/>
                <a:gd name="connsiteY2284" fmla="*/ 203197 h 1849426"/>
                <a:gd name="connsiteX2285" fmla="*/ 5587565 w 6386648"/>
                <a:gd name="connsiteY2285" fmla="*/ 197189 h 1849426"/>
                <a:gd name="connsiteX2286" fmla="*/ 5605590 w 6386648"/>
                <a:gd name="connsiteY2286" fmla="*/ 215214 h 1849426"/>
                <a:gd name="connsiteX2287" fmla="*/ 5587565 w 6386648"/>
                <a:gd name="connsiteY2287" fmla="*/ 233238 h 1849426"/>
                <a:gd name="connsiteX2288" fmla="*/ 5569541 w 6386648"/>
                <a:gd name="connsiteY2288" fmla="*/ 215214 h 1849426"/>
                <a:gd name="connsiteX2289" fmla="*/ 5587565 w 6386648"/>
                <a:gd name="connsiteY2289" fmla="*/ 197189 h 1849426"/>
                <a:gd name="connsiteX2290" fmla="*/ 4121580 w 6386648"/>
                <a:gd name="connsiteY2290" fmla="*/ 197189 h 1849426"/>
                <a:gd name="connsiteX2291" fmla="*/ 4139605 w 6386648"/>
                <a:gd name="connsiteY2291" fmla="*/ 215214 h 1849426"/>
                <a:gd name="connsiteX2292" fmla="*/ 4121580 w 6386648"/>
                <a:gd name="connsiteY2292" fmla="*/ 233238 h 1849426"/>
                <a:gd name="connsiteX2293" fmla="*/ 4103556 w 6386648"/>
                <a:gd name="connsiteY2293" fmla="*/ 215214 h 1849426"/>
                <a:gd name="connsiteX2294" fmla="*/ 4121580 w 6386648"/>
                <a:gd name="connsiteY2294" fmla="*/ 197189 h 1849426"/>
                <a:gd name="connsiteX2295" fmla="*/ 3076164 w 6386648"/>
                <a:gd name="connsiteY2295" fmla="*/ 197189 h 1849426"/>
                <a:gd name="connsiteX2296" fmla="*/ 3094189 w 6386648"/>
                <a:gd name="connsiteY2296" fmla="*/ 215214 h 1849426"/>
                <a:gd name="connsiteX2297" fmla="*/ 3076164 w 6386648"/>
                <a:gd name="connsiteY2297" fmla="*/ 233238 h 1849426"/>
                <a:gd name="connsiteX2298" fmla="*/ 3058139 w 6386648"/>
                <a:gd name="connsiteY2298" fmla="*/ 215214 h 1849426"/>
                <a:gd name="connsiteX2299" fmla="*/ 3076164 w 6386648"/>
                <a:gd name="connsiteY2299" fmla="*/ 197189 h 1849426"/>
                <a:gd name="connsiteX2300" fmla="*/ 5449378 w 6386648"/>
                <a:gd name="connsiteY2300" fmla="*/ 191181 h 1849426"/>
                <a:gd name="connsiteX2301" fmla="*/ 5467403 w 6386648"/>
                <a:gd name="connsiteY2301" fmla="*/ 209205 h 1849426"/>
                <a:gd name="connsiteX2302" fmla="*/ 5449378 w 6386648"/>
                <a:gd name="connsiteY2302" fmla="*/ 227230 h 1849426"/>
                <a:gd name="connsiteX2303" fmla="*/ 5431353 w 6386648"/>
                <a:gd name="connsiteY2303" fmla="*/ 209205 h 1849426"/>
                <a:gd name="connsiteX2304" fmla="*/ 5449378 w 6386648"/>
                <a:gd name="connsiteY2304" fmla="*/ 191181 h 1849426"/>
                <a:gd name="connsiteX2305" fmla="*/ 2607530 w 6386648"/>
                <a:gd name="connsiteY2305" fmla="*/ 191181 h 1849426"/>
                <a:gd name="connsiteX2306" fmla="*/ 2625555 w 6386648"/>
                <a:gd name="connsiteY2306" fmla="*/ 209205 h 1849426"/>
                <a:gd name="connsiteX2307" fmla="*/ 2607530 w 6386648"/>
                <a:gd name="connsiteY2307" fmla="*/ 227230 h 1849426"/>
                <a:gd name="connsiteX2308" fmla="*/ 2589506 w 6386648"/>
                <a:gd name="connsiteY2308" fmla="*/ 209205 h 1849426"/>
                <a:gd name="connsiteX2309" fmla="*/ 2607530 w 6386648"/>
                <a:gd name="connsiteY2309" fmla="*/ 191181 h 1849426"/>
                <a:gd name="connsiteX2310" fmla="*/ 30040 w 6386648"/>
                <a:gd name="connsiteY2310" fmla="*/ 191181 h 1849426"/>
                <a:gd name="connsiteX2311" fmla="*/ 48065 w 6386648"/>
                <a:gd name="connsiteY2311" fmla="*/ 209205 h 1849426"/>
                <a:gd name="connsiteX2312" fmla="*/ 30040 w 6386648"/>
                <a:gd name="connsiteY2312" fmla="*/ 227230 h 1849426"/>
                <a:gd name="connsiteX2313" fmla="*/ 12016 w 6386648"/>
                <a:gd name="connsiteY2313" fmla="*/ 209205 h 1849426"/>
                <a:gd name="connsiteX2314" fmla="*/ 30040 w 6386648"/>
                <a:gd name="connsiteY2314" fmla="*/ 191181 h 1849426"/>
                <a:gd name="connsiteX2315" fmla="*/ 6368623 w 6386648"/>
                <a:gd name="connsiteY2315" fmla="*/ 185173 h 1849426"/>
                <a:gd name="connsiteX2316" fmla="*/ 6386648 w 6386648"/>
                <a:gd name="connsiteY2316" fmla="*/ 203197 h 1849426"/>
                <a:gd name="connsiteX2317" fmla="*/ 6368623 w 6386648"/>
                <a:gd name="connsiteY2317" fmla="*/ 221222 h 1849426"/>
                <a:gd name="connsiteX2318" fmla="*/ 6350599 w 6386648"/>
                <a:gd name="connsiteY2318" fmla="*/ 203197 h 1849426"/>
                <a:gd name="connsiteX2319" fmla="*/ 6368623 w 6386648"/>
                <a:gd name="connsiteY2319" fmla="*/ 185173 h 1849426"/>
                <a:gd name="connsiteX2320" fmla="*/ 2379221 w 6386648"/>
                <a:gd name="connsiteY2320" fmla="*/ 179165 h 1849426"/>
                <a:gd name="connsiteX2321" fmla="*/ 2397246 w 6386648"/>
                <a:gd name="connsiteY2321" fmla="*/ 197189 h 1849426"/>
                <a:gd name="connsiteX2322" fmla="*/ 2379221 w 6386648"/>
                <a:gd name="connsiteY2322" fmla="*/ 215214 h 1849426"/>
                <a:gd name="connsiteX2323" fmla="*/ 2361197 w 6386648"/>
                <a:gd name="connsiteY2323" fmla="*/ 197189 h 1849426"/>
                <a:gd name="connsiteX2324" fmla="*/ 2379221 w 6386648"/>
                <a:gd name="connsiteY2324" fmla="*/ 179165 h 1849426"/>
                <a:gd name="connsiteX2325" fmla="*/ 2253050 w 6386648"/>
                <a:gd name="connsiteY2325" fmla="*/ 179165 h 1849426"/>
                <a:gd name="connsiteX2326" fmla="*/ 2271075 w 6386648"/>
                <a:gd name="connsiteY2326" fmla="*/ 197189 h 1849426"/>
                <a:gd name="connsiteX2327" fmla="*/ 2253050 w 6386648"/>
                <a:gd name="connsiteY2327" fmla="*/ 215214 h 1849426"/>
                <a:gd name="connsiteX2328" fmla="*/ 2235026 w 6386648"/>
                <a:gd name="connsiteY2328" fmla="*/ 197189 h 1849426"/>
                <a:gd name="connsiteX2329" fmla="*/ 2253050 w 6386648"/>
                <a:gd name="connsiteY2329" fmla="*/ 179165 h 1849426"/>
                <a:gd name="connsiteX2330" fmla="*/ 624846 w 6386648"/>
                <a:gd name="connsiteY2330" fmla="*/ 179165 h 1849426"/>
                <a:gd name="connsiteX2331" fmla="*/ 642870 w 6386648"/>
                <a:gd name="connsiteY2331" fmla="*/ 197189 h 1849426"/>
                <a:gd name="connsiteX2332" fmla="*/ 624846 w 6386648"/>
                <a:gd name="connsiteY2332" fmla="*/ 215214 h 1849426"/>
                <a:gd name="connsiteX2333" fmla="*/ 606821 w 6386648"/>
                <a:gd name="connsiteY2333" fmla="*/ 197189 h 1849426"/>
                <a:gd name="connsiteX2334" fmla="*/ 624846 w 6386648"/>
                <a:gd name="connsiteY2334" fmla="*/ 179165 h 1849426"/>
                <a:gd name="connsiteX2335" fmla="*/ 6116281 w 6386648"/>
                <a:gd name="connsiteY2335" fmla="*/ 167148 h 1849426"/>
                <a:gd name="connsiteX2336" fmla="*/ 6134306 w 6386648"/>
                <a:gd name="connsiteY2336" fmla="*/ 185173 h 1849426"/>
                <a:gd name="connsiteX2337" fmla="*/ 6116281 w 6386648"/>
                <a:gd name="connsiteY2337" fmla="*/ 203197 h 1849426"/>
                <a:gd name="connsiteX2338" fmla="*/ 6098257 w 6386648"/>
                <a:gd name="connsiteY2338" fmla="*/ 185173 h 1849426"/>
                <a:gd name="connsiteX2339" fmla="*/ 6116281 w 6386648"/>
                <a:gd name="connsiteY2339" fmla="*/ 167148 h 1849426"/>
                <a:gd name="connsiteX2340" fmla="*/ 5311191 w 6386648"/>
                <a:gd name="connsiteY2340" fmla="*/ 167148 h 1849426"/>
                <a:gd name="connsiteX2341" fmla="*/ 5329216 w 6386648"/>
                <a:gd name="connsiteY2341" fmla="*/ 185173 h 1849426"/>
                <a:gd name="connsiteX2342" fmla="*/ 5311191 w 6386648"/>
                <a:gd name="connsiteY2342" fmla="*/ 203197 h 1849426"/>
                <a:gd name="connsiteX2343" fmla="*/ 5293167 w 6386648"/>
                <a:gd name="connsiteY2343" fmla="*/ 185173 h 1849426"/>
                <a:gd name="connsiteX2344" fmla="*/ 5311191 w 6386648"/>
                <a:gd name="connsiteY2344" fmla="*/ 167148 h 1849426"/>
                <a:gd name="connsiteX2345" fmla="*/ 3508750 w 6386648"/>
                <a:gd name="connsiteY2345" fmla="*/ 167148 h 1849426"/>
                <a:gd name="connsiteX2346" fmla="*/ 3526775 w 6386648"/>
                <a:gd name="connsiteY2346" fmla="*/ 185173 h 1849426"/>
                <a:gd name="connsiteX2347" fmla="*/ 3508750 w 6386648"/>
                <a:gd name="connsiteY2347" fmla="*/ 203197 h 1849426"/>
                <a:gd name="connsiteX2348" fmla="*/ 3490726 w 6386648"/>
                <a:gd name="connsiteY2348" fmla="*/ 185173 h 1849426"/>
                <a:gd name="connsiteX2349" fmla="*/ 3508750 w 6386648"/>
                <a:gd name="connsiteY2349" fmla="*/ 167148 h 1849426"/>
                <a:gd name="connsiteX2350" fmla="*/ 1820464 w 6386648"/>
                <a:gd name="connsiteY2350" fmla="*/ 167148 h 1849426"/>
                <a:gd name="connsiteX2351" fmla="*/ 1838489 w 6386648"/>
                <a:gd name="connsiteY2351" fmla="*/ 185173 h 1849426"/>
                <a:gd name="connsiteX2352" fmla="*/ 1820464 w 6386648"/>
                <a:gd name="connsiteY2352" fmla="*/ 203197 h 1849426"/>
                <a:gd name="connsiteX2353" fmla="*/ 1802440 w 6386648"/>
                <a:gd name="connsiteY2353" fmla="*/ 185173 h 1849426"/>
                <a:gd name="connsiteX2354" fmla="*/ 1820464 w 6386648"/>
                <a:gd name="connsiteY2354" fmla="*/ 167148 h 1849426"/>
                <a:gd name="connsiteX2355" fmla="*/ 1423927 w 6386648"/>
                <a:gd name="connsiteY2355" fmla="*/ 167148 h 1849426"/>
                <a:gd name="connsiteX2356" fmla="*/ 1441952 w 6386648"/>
                <a:gd name="connsiteY2356" fmla="*/ 185173 h 1849426"/>
                <a:gd name="connsiteX2357" fmla="*/ 1423927 w 6386648"/>
                <a:gd name="connsiteY2357" fmla="*/ 203197 h 1849426"/>
                <a:gd name="connsiteX2358" fmla="*/ 1405903 w 6386648"/>
                <a:gd name="connsiteY2358" fmla="*/ 185173 h 1849426"/>
                <a:gd name="connsiteX2359" fmla="*/ 1423927 w 6386648"/>
                <a:gd name="connsiteY2359" fmla="*/ 167148 h 1849426"/>
                <a:gd name="connsiteX2360" fmla="*/ 5100906 w 6386648"/>
                <a:gd name="connsiteY2360" fmla="*/ 161140 h 1849426"/>
                <a:gd name="connsiteX2361" fmla="*/ 5118931 w 6386648"/>
                <a:gd name="connsiteY2361" fmla="*/ 179164 h 1849426"/>
                <a:gd name="connsiteX2362" fmla="*/ 5100906 w 6386648"/>
                <a:gd name="connsiteY2362" fmla="*/ 197189 h 1849426"/>
                <a:gd name="connsiteX2363" fmla="*/ 5082882 w 6386648"/>
                <a:gd name="connsiteY2363" fmla="*/ 179164 h 1849426"/>
                <a:gd name="connsiteX2364" fmla="*/ 5100906 w 6386648"/>
                <a:gd name="connsiteY2364" fmla="*/ 161140 h 1849426"/>
                <a:gd name="connsiteX2365" fmla="*/ 1189610 w 6386648"/>
                <a:gd name="connsiteY2365" fmla="*/ 161140 h 1849426"/>
                <a:gd name="connsiteX2366" fmla="*/ 1207635 w 6386648"/>
                <a:gd name="connsiteY2366" fmla="*/ 179164 h 1849426"/>
                <a:gd name="connsiteX2367" fmla="*/ 1189610 w 6386648"/>
                <a:gd name="connsiteY2367" fmla="*/ 197189 h 1849426"/>
                <a:gd name="connsiteX2368" fmla="*/ 1171586 w 6386648"/>
                <a:gd name="connsiteY2368" fmla="*/ 179164 h 1849426"/>
                <a:gd name="connsiteX2369" fmla="*/ 1189610 w 6386648"/>
                <a:gd name="connsiteY2369" fmla="*/ 161140 h 1849426"/>
                <a:gd name="connsiteX2370" fmla="*/ 492666 w 6386648"/>
                <a:gd name="connsiteY2370" fmla="*/ 161140 h 1849426"/>
                <a:gd name="connsiteX2371" fmla="*/ 510691 w 6386648"/>
                <a:gd name="connsiteY2371" fmla="*/ 179164 h 1849426"/>
                <a:gd name="connsiteX2372" fmla="*/ 492666 w 6386648"/>
                <a:gd name="connsiteY2372" fmla="*/ 197189 h 1849426"/>
                <a:gd name="connsiteX2373" fmla="*/ 474642 w 6386648"/>
                <a:gd name="connsiteY2373" fmla="*/ 179164 h 1849426"/>
                <a:gd name="connsiteX2374" fmla="*/ 492666 w 6386648"/>
                <a:gd name="connsiteY2374" fmla="*/ 161140 h 1849426"/>
                <a:gd name="connsiteX2375" fmla="*/ 132178 w 6386648"/>
                <a:gd name="connsiteY2375" fmla="*/ 161140 h 1849426"/>
                <a:gd name="connsiteX2376" fmla="*/ 150203 w 6386648"/>
                <a:gd name="connsiteY2376" fmla="*/ 179164 h 1849426"/>
                <a:gd name="connsiteX2377" fmla="*/ 132178 w 6386648"/>
                <a:gd name="connsiteY2377" fmla="*/ 197189 h 1849426"/>
                <a:gd name="connsiteX2378" fmla="*/ 114154 w 6386648"/>
                <a:gd name="connsiteY2378" fmla="*/ 179164 h 1849426"/>
                <a:gd name="connsiteX2379" fmla="*/ 132178 w 6386648"/>
                <a:gd name="connsiteY2379" fmla="*/ 161140 h 1849426"/>
                <a:gd name="connsiteX2380" fmla="*/ 4968727 w 6386648"/>
                <a:gd name="connsiteY2380" fmla="*/ 155132 h 1849426"/>
                <a:gd name="connsiteX2381" fmla="*/ 4986752 w 6386648"/>
                <a:gd name="connsiteY2381" fmla="*/ 173156 h 1849426"/>
                <a:gd name="connsiteX2382" fmla="*/ 4968727 w 6386648"/>
                <a:gd name="connsiteY2382" fmla="*/ 191181 h 1849426"/>
                <a:gd name="connsiteX2383" fmla="*/ 4950702 w 6386648"/>
                <a:gd name="connsiteY2383" fmla="*/ 173156 h 1849426"/>
                <a:gd name="connsiteX2384" fmla="*/ 4968727 w 6386648"/>
                <a:gd name="connsiteY2384" fmla="*/ 155132 h 1849426"/>
                <a:gd name="connsiteX2385" fmla="*/ 3634921 w 6386648"/>
                <a:gd name="connsiteY2385" fmla="*/ 155132 h 1849426"/>
                <a:gd name="connsiteX2386" fmla="*/ 3652946 w 6386648"/>
                <a:gd name="connsiteY2386" fmla="*/ 173156 h 1849426"/>
                <a:gd name="connsiteX2387" fmla="*/ 3634921 w 6386648"/>
                <a:gd name="connsiteY2387" fmla="*/ 191181 h 1849426"/>
                <a:gd name="connsiteX2388" fmla="*/ 3616897 w 6386648"/>
                <a:gd name="connsiteY2388" fmla="*/ 173156 h 1849426"/>
                <a:gd name="connsiteX2389" fmla="*/ 3634921 w 6386648"/>
                <a:gd name="connsiteY2389" fmla="*/ 155132 h 1849426"/>
                <a:gd name="connsiteX2390" fmla="*/ 2493375 w 6386648"/>
                <a:gd name="connsiteY2390" fmla="*/ 155132 h 1849426"/>
                <a:gd name="connsiteX2391" fmla="*/ 2511400 w 6386648"/>
                <a:gd name="connsiteY2391" fmla="*/ 173156 h 1849426"/>
                <a:gd name="connsiteX2392" fmla="*/ 2493375 w 6386648"/>
                <a:gd name="connsiteY2392" fmla="*/ 191181 h 1849426"/>
                <a:gd name="connsiteX2393" fmla="*/ 2475351 w 6386648"/>
                <a:gd name="connsiteY2393" fmla="*/ 173156 h 1849426"/>
                <a:gd name="connsiteX2394" fmla="*/ 2493375 w 6386648"/>
                <a:gd name="connsiteY2394" fmla="*/ 155132 h 1849426"/>
                <a:gd name="connsiteX2395" fmla="*/ 1922603 w 6386648"/>
                <a:gd name="connsiteY2395" fmla="*/ 155132 h 1849426"/>
                <a:gd name="connsiteX2396" fmla="*/ 1940628 w 6386648"/>
                <a:gd name="connsiteY2396" fmla="*/ 173156 h 1849426"/>
                <a:gd name="connsiteX2397" fmla="*/ 1922603 w 6386648"/>
                <a:gd name="connsiteY2397" fmla="*/ 191181 h 1849426"/>
                <a:gd name="connsiteX2398" fmla="*/ 1904579 w 6386648"/>
                <a:gd name="connsiteY2398" fmla="*/ 173156 h 1849426"/>
                <a:gd name="connsiteX2399" fmla="*/ 1922603 w 6386648"/>
                <a:gd name="connsiteY2399" fmla="*/ 155132 h 1849426"/>
                <a:gd name="connsiteX2400" fmla="*/ 919244 w 6386648"/>
                <a:gd name="connsiteY2400" fmla="*/ 155132 h 1849426"/>
                <a:gd name="connsiteX2401" fmla="*/ 937269 w 6386648"/>
                <a:gd name="connsiteY2401" fmla="*/ 173156 h 1849426"/>
                <a:gd name="connsiteX2402" fmla="*/ 919244 w 6386648"/>
                <a:gd name="connsiteY2402" fmla="*/ 191181 h 1849426"/>
                <a:gd name="connsiteX2403" fmla="*/ 901220 w 6386648"/>
                <a:gd name="connsiteY2403" fmla="*/ 173156 h 1849426"/>
                <a:gd name="connsiteX2404" fmla="*/ 919244 w 6386648"/>
                <a:gd name="connsiteY2404" fmla="*/ 155132 h 1849426"/>
                <a:gd name="connsiteX2405" fmla="*/ 5905996 w 6386648"/>
                <a:gd name="connsiteY2405" fmla="*/ 149124 h 1849426"/>
                <a:gd name="connsiteX2406" fmla="*/ 5924021 w 6386648"/>
                <a:gd name="connsiteY2406" fmla="*/ 167148 h 1849426"/>
                <a:gd name="connsiteX2407" fmla="*/ 5905996 w 6386648"/>
                <a:gd name="connsiteY2407" fmla="*/ 185173 h 1849426"/>
                <a:gd name="connsiteX2408" fmla="*/ 5887972 w 6386648"/>
                <a:gd name="connsiteY2408" fmla="*/ 167148 h 1849426"/>
                <a:gd name="connsiteX2409" fmla="*/ 5905996 w 6386648"/>
                <a:gd name="connsiteY2409" fmla="*/ 149124 h 1849426"/>
                <a:gd name="connsiteX2410" fmla="*/ 4644288 w 6386648"/>
                <a:gd name="connsiteY2410" fmla="*/ 149124 h 1849426"/>
                <a:gd name="connsiteX2411" fmla="*/ 4662313 w 6386648"/>
                <a:gd name="connsiteY2411" fmla="*/ 167148 h 1849426"/>
                <a:gd name="connsiteX2412" fmla="*/ 4644288 w 6386648"/>
                <a:gd name="connsiteY2412" fmla="*/ 185173 h 1849426"/>
                <a:gd name="connsiteX2413" fmla="*/ 4626264 w 6386648"/>
                <a:gd name="connsiteY2413" fmla="*/ 167148 h 1849426"/>
                <a:gd name="connsiteX2414" fmla="*/ 4644288 w 6386648"/>
                <a:gd name="connsiteY2414" fmla="*/ 149124 h 1849426"/>
                <a:gd name="connsiteX2415" fmla="*/ 2126880 w 6386648"/>
                <a:gd name="connsiteY2415" fmla="*/ 149124 h 1849426"/>
                <a:gd name="connsiteX2416" fmla="*/ 2144904 w 6386648"/>
                <a:gd name="connsiteY2416" fmla="*/ 167148 h 1849426"/>
                <a:gd name="connsiteX2417" fmla="*/ 2126880 w 6386648"/>
                <a:gd name="connsiteY2417" fmla="*/ 185173 h 1849426"/>
                <a:gd name="connsiteX2418" fmla="*/ 2108855 w 6386648"/>
                <a:gd name="connsiteY2418" fmla="*/ 167148 h 1849426"/>
                <a:gd name="connsiteX2419" fmla="*/ 2126880 w 6386648"/>
                <a:gd name="connsiteY2419" fmla="*/ 149124 h 1849426"/>
                <a:gd name="connsiteX2420" fmla="*/ 799081 w 6386648"/>
                <a:gd name="connsiteY2420" fmla="*/ 149124 h 1849426"/>
                <a:gd name="connsiteX2421" fmla="*/ 817106 w 6386648"/>
                <a:gd name="connsiteY2421" fmla="*/ 167148 h 1849426"/>
                <a:gd name="connsiteX2422" fmla="*/ 799081 w 6386648"/>
                <a:gd name="connsiteY2422" fmla="*/ 185173 h 1849426"/>
                <a:gd name="connsiteX2423" fmla="*/ 781057 w 6386648"/>
                <a:gd name="connsiteY2423" fmla="*/ 167148 h 1849426"/>
                <a:gd name="connsiteX2424" fmla="*/ 799081 w 6386648"/>
                <a:gd name="connsiteY2424" fmla="*/ 149124 h 1849426"/>
                <a:gd name="connsiteX2425" fmla="*/ 366495 w 6386648"/>
                <a:gd name="connsiteY2425" fmla="*/ 149124 h 1849426"/>
                <a:gd name="connsiteX2426" fmla="*/ 384520 w 6386648"/>
                <a:gd name="connsiteY2426" fmla="*/ 167148 h 1849426"/>
                <a:gd name="connsiteX2427" fmla="*/ 366495 w 6386648"/>
                <a:gd name="connsiteY2427" fmla="*/ 185173 h 1849426"/>
                <a:gd name="connsiteX2428" fmla="*/ 348471 w 6386648"/>
                <a:gd name="connsiteY2428" fmla="*/ 167148 h 1849426"/>
                <a:gd name="connsiteX2429" fmla="*/ 366495 w 6386648"/>
                <a:gd name="connsiteY2429" fmla="*/ 149124 h 1849426"/>
                <a:gd name="connsiteX2430" fmla="*/ 4758442 w 6386648"/>
                <a:gd name="connsiteY2430" fmla="*/ 143116 h 1849426"/>
                <a:gd name="connsiteX2431" fmla="*/ 4776467 w 6386648"/>
                <a:gd name="connsiteY2431" fmla="*/ 161140 h 1849426"/>
                <a:gd name="connsiteX2432" fmla="*/ 4758442 w 6386648"/>
                <a:gd name="connsiteY2432" fmla="*/ 179165 h 1849426"/>
                <a:gd name="connsiteX2433" fmla="*/ 4740417 w 6386648"/>
                <a:gd name="connsiteY2433" fmla="*/ 161140 h 1849426"/>
                <a:gd name="connsiteX2434" fmla="*/ 4758442 w 6386648"/>
                <a:gd name="connsiteY2434" fmla="*/ 143116 h 1849426"/>
                <a:gd name="connsiteX2435" fmla="*/ 3226368 w 6386648"/>
                <a:gd name="connsiteY2435" fmla="*/ 143116 h 1849426"/>
                <a:gd name="connsiteX2436" fmla="*/ 3244393 w 6386648"/>
                <a:gd name="connsiteY2436" fmla="*/ 161140 h 1849426"/>
                <a:gd name="connsiteX2437" fmla="*/ 3226368 w 6386648"/>
                <a:gd name="connsiteY2437" fmla="*/ 179165 h 1849426"/>
                <a:gd name="connsiteX2438" fmla="*/ 3208343 w 6386648"/>
                <a:gd name="connsiteY2438" fmla="*/ 161140 h 1849426"/>
                <a:gd name="connsiteX2439" fmla="*/ 3226368 w 6386648"/>
                <a:gd name="connsiteY2439" fmla="*/ 143116 h 1849426"/>
                <a:gd name="connsiteX2440" fmla="*/ 4235735 w 6386648"/>
                <a:gd name="connsiteY2440" fmla="*/ 131100 h 1849426"/>
                <a:gd name="connsiteX2441" fmla="*/ 4253760 w 6386648"/>
                <a:gd name="connsiteY2441" fmla="*/ 149124 h 1849426"/>
                <a:gd name="connsiteX2442" fmla="*/ 4235735 w 6386648"/>
                <a:gd name="connsiteY2442" fmla="*/ 167149 h 1849426"/>
                <a:gd name="connsiteX2443" fmla="*/ 4217711 w 6386648"/>
                <a:gd name="connsiteY2443" fmla="*/ 149124 h 1849426"/>
                <a:gd name="connsiteX2444" fmla="*/ 4235735 w 6386648"/>
                <a:gd name="connsiteY2444" fmla="*/ 131100 h 1849426"/>
                <a:gd name="connsiteX2445" fmla="*/ 1057431 w 6386648"/>
                <a:gd name="connsiteY2445" fmla="*/ 131100 h 1849426"/>
                <a:gd name="connsiteX2446" fmla="*/ 1075456 w 6386648"/>
                <a:gd name="connsiteY2446" fmla="*/ 149124 h 1849426"/>
                <a:gd name="connsiteX2447" fmla="*/ 1057431 w 6386648"/>
                <a:gd name="connsiteY2447" fmla="*/ 167149 h 1849426"/>
                <a:gd name="connsiteX2448" fmla="*/ 1039407 w 6386648"/>
                <a:gd name="connsiteY2448" fmla="*/ 149124 h 1849426"/>
                <a:gd name="connsiteX2449" fmla="*/ 1057431 w 6386648"/>
                <a:gd name="connsiteY2449" fmla="*/ 131100 h 1849426"/>
                <a:gd name="connsiteX2450" fmla="*/ 4536141 w 6386648"/>
                <a:gd name="connsiteY2450" fmla="*/ 119083 h 1849426"/>
                <a:gd name="connsiteX2451" fmla="*/ 4554166 w 6386648"/>
                <a:gd name="connsiteY2451" fmla="*/ 137107 h 1849426"/>
                <a:gd name="connsiteX2452" fmla="*/ 4536141 w 6386648"/>
                <a:gd name="connsiteY2452" fmla="*/ 155132 h 1849426"/>
                <a:gd name="connsiteX2453" fmla="*/ 4518117 w 6386648"/>
                <a:gd name="connsiteY2453" fmla="*/ 137107 h 1849426"/>
                <a:gd name="connsiteX2454" fmla="*/ 4536141 w 6386648"/>
                <a:gd name="connsiteY2454" fmla="*/ 119083 h 1849426"/>
                <a:gd name="connsiteX2455" fmla="*/ 4361905 w 6386648"/>
                <a:gd name="connsiteY2455" fmla="*/ 119083 h 1849426"/>
                <a:gd name="connsiteX2456" fmla="*/ 4379930 w 6386648"/>
                <a:gd name="connsiteY2456" fmla="*/ 137107 h 1849426"/>
                <a:gd name="connsiteX2457" fmla="*/ 4361905 w 6386648"/>
                <a:gd name="connsiteY2457" fmla="*/ 155132 h 1849426"/>
                <a:gd name="connsiteX2458" fmla="*/ 4343881 w 6386648"/>
                <a:gd name="connsiteY2458" fmla="*/ 137107 h 1849426"/>
                <a:gd name="connsiteX2459" fmla="*/ 4361905 w 6386648"/>
                <a:gd name="connsiteY2459" fmla="*/ 119083 h 1849426"/>
                <a:gd name="connsiteX2460" fmla="*/ 6020151 w 6386648"/>
                <a:gd name="connsiteY2460" fmla="*/ 113075 h 1849426"/>
                <a:gd name="connsiteX2461" fmla="*/ 6038176 w 6386648"/>
                <a:gd name="connsiteY2461" fmla="*/ 131099 h 1849426"/>
                <a:gd name="connsiteX2462" fmla="*/ 6020151 w 6386648"/>
                <a:gd name="connsiteY2462" fmla="*/ 149124 h 1849426"/>
                <a:gd name="connsiteX2463" fmla="*/ 6002126 w 6386648"/>
                <a:gd name="connsiteY2463" fmla="*/ 131099 h 1849426"/>
                <a:gd name="connsiteX2464" fmla="*/ 6020151 w 6386648"/>
                <a:gd name="connsiteY2464" fmla="*/ 113075 h 1849426"/>
                <a:gd name="connsiteX2465" fmla="*/ 5209053 w 6386648"/>
                <a:gd name="connsiteY2465" fmla="*/ 113075 h 1849426"/>
                <a:gd name="connsiteX2466" fmla="*/ 5227078 w 6386648"/>
                <a:gd name="connsiteY2466" fmla="*/ 131099 h 1849426"/>
                <a:gd name="connsiteX2467" fmla="*/ 5209053 w 6386648"/>
                <a:gd name="connsiteY2467" fmla="*/ 149124 h 1849426"/>
                <a:gd name="connsiteX2468" fmla="*/ 5191028 w 6386648"/>
                <a:gd name="connsiteY2468" fmla="*/ 131099 h 1849426"/>
                <a:gd name="connsiteX2469" fmla="*/ 5209053 w 6386648"/>
                <a:gd name="connsiteY2469" fmla="*/ 113075 h 1849426"/>
                <a:gd name="connsiteX2470" fmla="*/ 2865880 w 6386648"/>
                <a:gd name="connsiteY2470" fmla="*/ 113075 h 1849426"/>
                <a:gd name="connsiteX2471" fmla="*/ 2883905 w 6386648"/>
                <a:gd name="connsiteY2471" fmla="*/ 131099 h 1849426"/>
                <a:gd name="connsiteX2472" fmla="*/ 2865880 w 6386648"/>
                <a:gd name="connsiteY2472" fmla="*/ 149124 h 1849426"/>
                <a:gd name="connsiteX2473" fmla="*/ 2847855 w 6386648"/>
                <a:gd name="connsiteY2473" fmla="*/ 131099 h 1849426"/>
                <a:gd name="connsiteX2474" fmla="*/ 2865880 w 6386648"/>
                <a:gd name="connsiteY2474" fmla="*/ 113075 h 1849426"/>
                <a:gd name="connsiteX2475" fmla="*/ 2751725 w 6386648"/>
                <a:gd name="connsiteY2475" fmla="*/ 113075 h 1849426"/>
                <a:gd name="connsiteX2476" fmla="*/ 2769750 w 6386648"/>
                <a:gd name="connsiteY2476" fmla="*/ 131099 h 1849426"/>
                <a:gd name="connsiteX2477" fmla="*/ 2751725 w 6386648"/>
                <a:gd name="connsiteY2477" fmla="*/ 149124 h 1849426"/>
                <a:gd name="connsiteX2478" fmla="*/ 2733701 w 6386648"/>
                <a:gd name="connsiteY2478" fmla="*/ 131099 h 1849426"/>
                <a:gd name="connsiteX2479" fmla="*/ 2751725 w 6386648"/>
                <a:gd name="connsiteY2479" fmla="*/ 113075 h 1849426"/>
                <a:gd name="connsiteX2480" fmla="*/ 5797850 w 6386648"/>
                <a:gd name="connsiteY2480" fmla="*/ 107067 h 1849426"/>
                <a:gd name="connsiteX2481" fmla="*/ 5815875 w 6386648"/>
                <a:gd name="connsiteY2481" fmla="*/ 125092 h 1849426"/>
                <a:gd name="connsiteX2482" fmla="*/ 5797850 w 6386648"/>
                <a:gd name="connsiteY2482" fmla="*/ 143116 h 1849426"/>
                <a:gd name="connsiteX2483" fmla="*/ 5779826 w 6386648"/>
                <a:gd name="connsiteY2483" fmla="*/ 125092 h 1849426"/>
                <a:gd name="connsiteX2484" fmla="*/ 5797850 w 6386648"/>
                <a:gd name="connsiteY2484" fmla="*/ 107067 h 1849426"/>
                <a:gd name="connsiteX2485" fmla="*/ 4055491 w 6386648"/>
                <a:gd name="connsiteY2485" fmla="*/ 107067 h 1849426"/>
                <a:gd name="connsiteX2486" fmla="*/ 4073516 w 6386648"/>
                <a:gd name="connsiteY2486" fmla="*/ 125092 h 1849426"/>
                <a:gd name="connsiteX2487" fmla="*/ 4055491 w 6386648"/>
                <a:gd name="connsiteY2487" fmla="*/ 143116 h 1849426"/>
                <a:gd name="connsiteX2488" fmla="*/ 4037467 w 6386648"/>
                <a:gd name="connsiteY2488" fmla="*/ 125092 h 1849426"/>
                <a:gd name="connsiteX2489" fmla="*/ 4055491 w 6386648"/>
                <a:gd name="connsiteY2489" fmla="*/ 107067 h 1849426"/>
                <a:gd name="connsiteX2490" fmla="*/ 3917303 w 6386648"/>
                <a:gd name="connsiteY2490" fmla="*/ 107067 h 1849426"/>
                <a:gd name="connsiteX2491" fmla="*/ 3935328 w 6386648"/>
                <a:gd name="connsiteY2491" fmla="*/ 125092 h 1849426"/>
                <a:gd name="connsiteX2492" fmla="*/ 3917303 w 6386648"/>
                <a:gd name="connsiteY2492" fmla="*/ 143116 h 1849426"/>
                <a:gd name="connsiteX2493" fmla="*/ 3899278 w 6386648"/>
                <a:gd name="connsiteY2493" fmla="*/ 125092 h 1849426"/>
                <a:gd name="connsiteX2494" fmla="*/ 3917303 w 6386648"/>
                <a:gd name="connsiteY2494" fmla="*/ 107067 h 1849426"/>
                <a:gd name="connsiteX2495" fmla="*/ 3346531 w 6386648"/>
                <a:gd name="connsiteY2495" fmla="*/ 107067 h 1849426"/>
                <a:gd name="connsiteX2496" fmla="*/ 3364556 w 6386648"/>
                <a:gd name="connsiteY2496" fmla="*/ 125092 h 1849426"/>
                <a:gd name="connsiteX2497" fmla="*/ 3346531 w 6386648"/>
                <a:gd name="connsiteY2497" fmla="*/ 143116 h 1849426"/>
                <a:gd name="connsiteX2498" fmla="*/ 3328506 w 6386648"/>
                <a:gd name="connsiteY2498" fmla="*/ 125092 h 1849426"/>
                <a:gd name="connsiteX2499" fmla="*/ 3346531 w 6386648"/>
                <a:gd name="connsiteY2499" fmla="*/ 107067 h 1849426"/>
                <a:gd name="connsiteX2500" fmla="*/ 2024741 w 6386648"/>
                <a:gd name="connsiteY2500" fmla="*/ 107067 h 1849426"/>
                <a:gd name="connsiteX2501" fmla="*/ 2042766 w 6386648"/>
                <a:gd name="connsiteY2501" fmla="*/ 125092 h 1849426"/>
                <a:gd name="connsiteX2502" fmla="*/ 2024741 w 6386648"/>
                <a:gd name="connsiteY2502" fmla="*/ 143116 h 1849426"/>
                <a:gd name="connsiteX2503" fmla="*/ 2006717 w 6386648"/>
                <a:gd name="connsiteY2503" fmla="*/ 125092 h 1849426"/>
                <a:gd name="connsiteX2504" fmla="*/ 2024741 w 6386648"/>
                <a:gd name="connsiteY2504" fmla="*/ 107067 h 1849426"/>
                <a:gd name="connsiteX2505" fmla="*/ 240325 w 6386648"/>
                <a:gd name="connsiteY2505" fmla="*/ 107067 h 1849426"/>
                <a:gd name="connsiteX2506" fmla="*/ 258350 w 6386648"/>
                <a:gd name="connsiteY2506" fmla="*/ 125092 h 1849426"/>
                <a:gd name="connsiteX2507" fmla="*/ 240325 w 6386648"/>
                <a:gd name="connsiteY2507" fmla="*/ 143116 h 1849426"/>
                <a:gd name="connsiteX2508" fmla="*/ 222301 w 6386648"/>
                <a:gd name="connsiteY2508" fmla="*/ 125092 h 1849426"/>
                <a:gd name="connsiteX2509" fmla="*/ 240325 w 6386648"/>
                <a:gd name="connsiteY2509" fmla="*/ 107067 h 1849426"/>
                <a:gd name="connsiteX2510" fmla="*/ 3761092 w 6386648"/>
                <a:gd name="connsiteY2510" fmla="*/ 101059 h 1849426"/>
                <a:gd name="connsiteX2511" fmla="*/ 3779117 w 6386648"/>
                <a:gd name="connsiteY2511" fmla="*/ 119083 h 1849426"/>
                <a:gd name="connsiteX2512" fmla="*/ 3761092 w 6386648"/>
                <a:gd name="connsiteY2512" fmla="*/ 137108 h 1849426"/>
                <a:gd name="connsiteX2513" fmla="*/ 3743068 w 6386648"/>
                <a:gd name="connsiteY2513" fmla="*/ 119083 h 1849426"/>
                <a:gd name="connsiteX2514" fmla="*/ 3761092 w 6386648"/>
                <a:gd name="connsiteY2514" fmla="*/ 101059 h 1849426"/>
                <a:gd name="connsiteX2515" fmla="*/ 1706311 w 6386648"/>
                <a:gd name="connsiteY2515" fmla="*/ 101059 h 1849426"/>
                <a:gd name="connsiteX2516" fmla="*/ 1724335 w 6386648"/>
                <a:gd name="connsiteY2516" fmla="*/ 119083 h 1849426"/>
                <a:gd name="connsiteX2517" fmla="*/ 1706311 w 6386648"/>
                <a:gd name="connsiteY2517" fmla="*/ 137108 h 1849426"/>
                <a:gd name="connsiteX2518" fmla="*/ 1688286 w 6386648"/>
                <a:gd name="connsiteY2518" fmla="*/ 119083 h 1849426"/>
                <a:gd name="connsiteX2519" fmla="*/ 1706311 w 6386648"/>
                <a:gd name="connsiteY2519" fmla="*/ 101059 h 1849426"/>
                <a:gd name="connsiteX2520" fmla="*/ 1574131 w 6386648"/>
                <a:gd name="connsiteY2520" fmla="*/ 101059 h 1849426"/>
                <a:gd name="connsiteX2521" fmla="*/ 1592156 w 6386648"/>
                <a:gd name="connsiteY2521" fmla="*/ 119083 h 1849426"/>
                <a:gd name="connsiteX2522" fmla="*/ 1574131 w 6386648"/>
                <a:gd name="connsiteY2522" fmla="*/ 137108 h 1849426"/>
                <a:gd name="connsiteX2523" fmla="*/ 1556107 w 6386648"/>
                <a:gd name="connsiteY2523" fmla="*/ 119083 h 1849426"/>
                <a:gd name="connsiteX2524" fmla="*/ 1574131 w 6386648"/>
                <a:gd name="connsiteY2524" fmla="*/ 101059 h 1849426"/>
                <a:gd name="connsiteX2525" fmla="*/ 5611598 w 6386648"/>
                <a:gd name="connsiteY2525" fmla="*/ 89043 h 1849426"/>
                <a:gd name="connsiteX2526" fmla="*/ 5629623 w 6386648"/>
                <a:gd name="connsiteY2526" fmla="*/ 107067 h 1849426"/>
                <a:gd name="connsiteX2527" fmla="*/ 5611598 w 6386648"/>
                <a:gd name="connsiteY2527" fmla="*/ 125092 h 1849426"/>
                <a:gd name="connsiteX2528" fmla="*/ 5593574 w 6386648"/>
                <a:gd name="connsiteY2528" fmla="*/ 107067 h 1849426"/>
                <a:gd name="connsiteX2529" fmla="*/ 5611598 w 6386648"/>
                <a:gd name="connsiteY2529" fmla="*/ 89043 h 1849426"/>
                <a:gd name="connsiteX2530" fmla="*/ 5419337 w 6386648"/>
                <a:gd name="connsiteY2530" fmla="*/ 89043 h 1849426"/>
                <a:gd name="connsiteX2531" fmla="*/ 5437362 w 6386648"/>
                <a:gd name="connsiteY2531" fmla="*/ 107067 h 1849426"/>
                <a:gd name="connsiteX2532" fmla="*/ 5419337 w 6386648"/>
                <a:gd name="connsiteY2532" fmla="*/ 125092 h 1849426"/>
                <a:gd name="connsiteX2533" fmla="*/ 5401312 w 6386648"/>
                <a:gd name="connsiteY2533" fmla="*/ 107067 h 1849426"/>
                <a:gd name="connsiteX2534" fmla="*/ 5419337 w 6386648"/>
                <a:gd name="connsiteY2534" fmla="*/ 89043 h 1849426"/>
                <a:gd name="connsiteX2535" fmla="*/ 2992051 w 6386648"/>
                <a:gd name="connsiteY2535" fmla="*/ 89043 h 1849426"/>
                <a:gd name="connsiteX2536" fmla="*/ 3010076 w 6386648"/>
                <a:gd name="connsiteY2536" fmla="*/ 107067 h 1849426"/>
                <a:gd name="connsiteX2537" fmla="*/ 2992051 w 6386648"/>
                <a:gd name="connsiteY2537" fmla="*/ 125092 h 1849426"/>
                <a:gd name="connsiteX2538" fmla="*/ 2974027 w 6386648"/>
                <a:gd name="connsiteY2538" fmla="*/ 107067 h 1849426"/>
                <a:gd name="connsiteX2539" fmla="*/ 2992051 w 6386648"/>
                <a:gd name="connsiteY2539" fmla="*/ 89043 h 1849426"/>
                <a:gd name="connsiteX2540" fmla="*/ 6368623 w 6386648"/>
                <a:gd name="connsiteY2540" fmla="*/ 83034 h 1849426"/>
                <a:gd name="connsiteX2541" fmla="*/ 6386648 w 6386648"/>
                <a:gd name="connsiteY2541" fmla="*/ 101058 h 1849426"/>
                <a:gd name="connsiteX2542" fmla="*/ 6368623 w 6386648"/>
                <a:gd name="connsiteY2542" fmla="*/ 119083 h 1849426"/>
                <a:gd name="connsiteX2543" fmla="*/ 6350599 w 6386648"/>
                <a:gd name="connsiteY2543" fmla="*/ 101058 h 1849426"/>
                <a:gd name="connsiteX2544" fmla="*/ 6368623 w 6386648"/>
                <a:gd name="connsiteY2544" fmla="*/ 83034 h 1849426"/>
                <a:gd name="connsiteX2545" fmla="*/ 6242452 w 6386648"/>
                <a:gd name="connsiteY2545" fmla="*/ 83034 h 1849426"/>
                <a:gd name="connsiteX2546" fmla="*/ 6260477 w 6386648"/>
                <a:gd name="connsiteY2546" fmla="*/ 101058 h 1849426"/>
                <a:gd name="connsiteX2547" fmla="*/ 6242452 w 6386648"/>
                <a:gd name="connsiteY2547" fmla="*/ 119083 h 1849426"/>
                <a:gd name="connsiteX2548" fmla="*/ 6224428 w 6386648"/>
                <a:gd name="connsiteY2548" fmla="*/ 101058 h 1849426"/>
                <a:gd name="connsiteX2549" fmla="*/ 6242452 w 6386648"/>
                <a:gd name="connsiteY2549" fmla="*/ 83034 h 1849426"/>
                <a:gd name="connsiteX2550" fmla="*/ 4884613 w 6386648"/>
                <a:gd name="connsiteY2550" fmla="*/ 83034 h 1849426"/>
                <a:gd name="connsiteX2551" fmla="*/ 4902638 w 6386648"/>
                <a:gd name="connsiteY2551" fmla="*/ 101058 h 1849426"/>
                <a:gd name="connsiteX2552" fmla="*/ 4884613 w 6386648"/>
                <a:gd name="connsiteY2552" fmla="*/ 119083 h 1849426"/>
                <a:gd name="connsiteX2553" fmla="*/ 4866589 w 6386648"/>
                <a:gd name="connsiteY2553" fmla="*/ 101058 h 1849426"/>
                <a:gd name="connsiteX2554" fmla="*/ 4884613 w 6386648"/>
                <a:gd name="connsiteY2554" fmla="*/ 83034 h 1849426"/>
                <a:gd name="connsiteX2555" fmla="*/ 3118221 w 6386648"/>
                <a:gd name="connsiteY2555" fmla="*/ 83034 h 1849426"/>
                <a:gd name="connsiteX2556" fmla="*/ 3136246 w 6386648"/>
                <a:gd name="connsiteY2556" fmla="*/ 101058 h 1849426"/>
                <a:gd name="connsiteX2557" fmla="*/ 3118221 w 6386648"/>
                <a:gd name="connsiteY2557" fmla="*/ 119083 h 1849426"/>
                <a:gd name="connsiteX2558" fmla="*/ 3100197 w 6386648"/>
                <a:gd name="connsiteY2558" fmla="*/ 101058 h 1849426"/>
                <a:gd name="connsiteX2559" fmla="*/ 3118221 w 6386648"/>
                <a:gd name="connsiteY2559" fmla="*/ 83034 h 1849426"/>
                <a:gd name="connsiteX2560" fmla="*/ 2619546 w 6386648"/>
                <a:gd name="connsiteY2560" fmla="*/ 83034 h 1849426"/>
                <a:gd name="connsiteX2561" fmla="*/ 2637571 w 6386648"/>
                <a:gd name="connsiteY2561" fmla="*/ 101058 h 1849426"/>
                <a:gd name="connsiteX2562" fmla="*/ 2619546 w 6386648"/>
                <a:gd name="connsiteY2562" fmla="*/ 119083 h 1849426"/>
                <a:gd name="connsiteX2563" fmla="*/ 2601522 w 6386648"/>
                <a:gd name="connsiteY2563" fmla="*/ 101058 h 1849426"/>
                <a:gd name="connsiteX2564" fmla="*/ 2619546 w 6386648"/>
                <a:gd name="connsiteY2564" fmla="*/ 83034 h 1849426"/>
                <a:gd name="connsiteX2565" fmla="*/ 1291748 w 6386648"/>
                <a:gd name="connsiteY2565" fmla="*/ 83034 h 1849426"/>
                <a:gd name="connsiteX2566" fmla="*/ 1309773 w 6386648"/>
                <a:gd name="connsiteY2566" fmla="*/ 101058 h 1849426"/>
                <a:gd name="connsiteX2567" fmla="*/ 1291748 w 6386648"/>
                <a:gd name="connsiteY2567" fmla="*/ 119083 h 1849426"/>
                <a:gd name="connsiteX2568" fmla="*/ 1273724 w 6386648"/>
                <a:gd name="connsiteY2568" fmla="*/ 101058 h 1849426"/>
                <a:gd name="connsiteX2569" fmla="*/ 1291748 w 6386648"/>
                <a:gd name="connsiteY2569" fmla="*/ 83034 h 1849426"/>
                <a:gd name="connsiteX2570" fmla="*/ 702951 w 6386648"/>
                <a:gd name="connsiteY2570" fmla="*/ 83034 h 1849426"/>
                <a:gd name="connsiteX2571" fmla="*/ 720976 w 6386648"/>
                <a:gd name="connsiteY2571" fmla="*/ 101058 h 1849426"/>
                <a:gd name="connsiteX2572" fmla="*/ 702951 w 6386648"/>
                <a:gd name="connsiteY2572" fmla="*/ 119083 h 1849426"/>
                <a:gd name="connsiteX2573" fmla="*/ 684927 w 6386648"/>
                <a:gd name="connsiteY2573" fmla="*/ 101058 h 1849426"/>
                <a:gd name="connsiteX2574" fmla="*/ 702951 w 6386648"/>
                <a:gd name="connsiteY2574" fmla="*/ 83034 h 1849426"/>
                <a:gd name="connsiteX2575" fmla="*/ 2319139 w 6386648"/>
                <a:gd name="connsiteY2575" fmla="*/ 65010 h 1849426"/>
                <a:gd name="connsiteX2576" fmla="*/ 2337164 w 6386648"/>
                <a:gd name="connsiteY2576" fmla="*/ 83034 h 1849426"/>
                <a:gd name="connsiteX2577" fmla="*/ 2319139 w 6386648"/>
                <a:gd name="connsiteY2577" fmla="*/ 101059 h 1849426"/>
                <a:gd name="connsiteX2578" fmla="*/ 2301115 w 6386648"/>
                <a:gd name="connsiteY2578" fmla="*/ 83034 h 1849426"/>
                <a:gd name="connsiteX2579" fmla="*/ 2319139 w 6386648"/>
                <a:gd name="connsiteY2579" fmla="*/ 65010 h 1849426"/>
                <a:gd name="connsiteX2580" fmla="*/ 564765 w 6386648"/>
                <a:gd name="connsiteY2580" fmla="*/ 65010 h 1849426"/>
                <a:gd name="connsiteX2581" fmla="*/ 582789 w 6386648"/>
                <a:gd name="connsiteY2581" fmla="*/ 83034 h 1849426"/>
                <a:gd name="connsiteX2582" fmla="*/ 564765 w 6386648"/>
                <a:gd name="connsiteY2582" fmla="*/ 101059 h 1849426"/>
                <a:gd name="connsiteX2583" fmla="*/ 546740 w 6386648"/>
                <a:gd name="connsiteY2583" fmla="*/ 83034 h 1849426"/>
                <a:gd name="connsiteX2584" fmla="*/ 564765 w 6386648"/>
                <a:gd name="connsiteY2584" fmla="*/ 65010 h 1849426"/>
                <a:gd name="connsiteX2585" fmla="*/ 18024 w 6386648"/>
                <a:gd name="connsiteY2585" fmla="*/ 65010 h 1849426"/>
                <a:gd name="connsiteX2586" fmla="*/ 36049 w 6386648"/>
                <a:gd name="connsiteY2586" fmla="*/ 83034 h 1849426"/>
                <a:gd name="connsiteX2587" fmla="*/ 18024 w 6386648"/>
                <a:gd name="connsiteY2587" fmla="*/ 101059 h 1849426"/>
                <a:gd name="connsiteX2588" fmla="*/ 0 w 6386648"/>
                <a:gd name="connsiteY2588" fmla="*/ 83034 h 1849426"/>
                <a:gd name="connsiteX2589" fmla="*/ 18024 w 6386648"/>
                <a:gd name="connsiteY2589" fmla="*/ 65010 h 1849426"/>
                <a:gd name="connsiteX2590" fmla="*/ 5052841 w 6386648"/>
                <a:gd name="connsiteY2590" fmla="*/ 59002 h 1849426"/>
                <a:gd name="connsiteX2591" fmla="*/ 5070866 w 6386648"/>
                <a:gd name="connsiteY2591" fmla="*/ 77026 h 1849426"/>
                <a:gd name="connsiteX2592" fmla="*/ 5052841 w 6386648"/>
                <a:gd name="connsiteY2592" fmla="*/ 95051 h 1849426"/>
                <a:gd name="connsiteX2593" fmla="*/ 5034817 w 6386648"/>
                <a:gd name="connsiteY2593" fmla="*/ 77026 h 1849426"/>
                <a:gd name="connsiteX2594" fmla="*/ 5052841 w 6386648"/>
                <a:gd name="connsiteY2594" fmla="*/ 59002 h 1849426"/>
                <a:gd name="connsiteX2595" fmla="*/ 3490726 w 6386648"/>
                <a:gd name="connsiteY2595" fmla="*/ 59002 h 1849426"/>
                <a:gd name="connsiteX2596" fmla="*/ 3508751 w 6386648"/>
                <a:gd name="connsiteY2596" fmla="*/ 77026 h 1849426"/>
                <a:gd name="connsiteX2597" fmla="*/ 3490726 w 6386648"/>
                <a:gd name="connsiteY2597" fmla="*/ 95051 h 1849426"/>
                <a:gd name="connsiteX2598" fmla="*/ 3472702 w 6386648"/>
                <a:gd name="connsiteY2598" fmla="*/ 77026 h 1849426"/>
                <a:gd name="connsiteX2599" fmla="*/ 3490726 w 6386648"/>
                <a:gd name="connsiteY2599" fmla="*/ 59002 h 1849426"/>
                <a:gd name="connsiteX2600" fmla="*/ 1447960 w 6386648"/>
                <a:gd name="connsiteY2600" fmla="*/ 59002 h 1849426"/>
                <a:gd name="connsiteX2601" fmla="*/ 1465985 w 6386648"/>
                <a:gd name="connsiteY2601" fmla="*/ 77026 h 1849426"/>
                <a:gd name="connsiteX2602" fmla="*/ 1447960 w 6386648"/>
                <a:gd name="connsiteY2602" fmla="*/ 95051 h 1849426"/>
                <a:gd name="connsiteX2603" fmla="*/ 1429936 w 6386648"/>
                <a:gd name="connsiteY2603" fmla="*/ 77026 h 1849426"/>
                <a:gd name="connsiteX2604" fmla="*/ 1447960 w 6386648"/>
                <a:gd name="connsiteY2604" fmla="*/ 59002 h 1849426"/>
                <a:gd name="connsiteX2605" fmla="*/ 2192969 w 6386648"/>
                <a:gd name="connsiteY2605" fmla="*/ 46987 h 1849426"/>
                <a:gd name="connsiteX2606" fmla="*/ 2210994 w 6386648"/>
                <a:gd name="connsiteY2606" fmla="*/ 65012 h 1849426"/>
                <a:gd name="connsiteX2607" fmla="*/ 2192969 w 6386648"/>
                <a:gd name="connsiteY2607" fmla="*/ 83036 h 1849426"/>
                <a:gd name="connsiteX2608" fmla="*/ 2174945 w 6386648"/>
                <a:gd name="connsiteY2608" fmla="*/ 65012 h 1849426"/>
                <a:gd name="connsiteX2609" fmla="*/ 2192969 w 6386648"/>
                <a:gd name="connsiteY2609" fmla="*/ 46987 h 1849426"/>
                <a:gd name="connsiteX2610" fmla="*/ 4434003 w 6386648"/>
                <a:gd name="connsiteY2610" fmla="*/ 40979 h 1849426"/>
                <a:gd name="connsiteX2611" fmla="*/ 4452028 w 6386648"/>
                <a:gd name="connsiteY2611" fmla="*/ 59003 h 1849426"/>
                <a:gd name="connsiteX2612" fmla="*/ 4434003 w 6386648"/>
                <a:gd name="connsiteY2612" fmla="*/ 77028 h 1849426"/>
                <a:gd name="connsiteX2613" fmla="*/ 4415979 w 6386648"/>
                <a:gd name="connsiteY2613" fmla="*/ 59003 h 1849426"/>
                <a:gd name="connsiteX2614" fmla="*/ 4434003 w 6386648"/>
                <a:gd name="connsiteY2614" fmla="*/ 40979 h 1849426"/>
                <a:gd name="connsiteX2615" fmla="*/ 3616897 w 6386648"/>
                <a:gd name="connsiteY2615" fmla="*/ 40979 h 1849426"/>
                <a:gd name="connsiteX2616" fmla="*/ 3634922 w 6386648"/>
                <a:gd name="connsiteY2616" fmla="*/ 59003 h 1849426"/>
                <a:gd name="connsiteX2617" fmla="*/ 3616897 w 6386648"/>
                <a:gd name="connsiteY2617" fmla="*/ 77028 h 1849426"/>
                <a:gd name="connsiteX2618" fmla="*/ 3598872 w 6386648"/>
                <a:gd name="connsiteY2618" fmla="*/ 59003 h 1849426"/>
                <a:gd name="connsiteX2619" fmla="*/ 3616897 w 6386648"/>
                <a:gd name="connsiteY2619" fmla="*/ 40979 h 1849426"/>
                <a:gd name="connsiteX2620" fmla="*/ 1826473 w 6386648"/>
                <a:gd name="connsiteY2620" fmla="*/ 40979 h 1849426"/>
                <a:gd name="connsiteX2621" fmla="*/ 1844497 w 6386648"/>
                <a:gd name="connsiteY2621" fmla="*/ 59003 h 1849426"/>
                <a:gd name="connsiteX2622" fmla="*/ 1826473 w 6386648"/>
                <a:gd name="connsiteY2622" fmla="*/ 77028 h 1849426"/>
                <a:gd name="connsiteX2623" fmla="*/ 1808448 w 6386648"/>
                <a:gd name="connsiteY2623" fmla="*/ 59003 h 1849426"/>
                <a:gd name="connsiteX2624" fmla="*/ 1826473 w 6386648"/>
                <a:gd name="connsiteY2624" fmla="*/ 40979 h 1849426"/>
                <a:gd name="connsiteX2625" fmla="*/ 5942045 w 6386648"/>
                <a:gd name="connsiteY2625" fmla="*/ 34970 h 1849426"/>
                <a:gd name="connsiteX2626" fmla="*/ 5960070 w 6386648"/>
                <a:gd name="connsiteY2626" fmla="*/ 52994 h 1849426"/>
                <a:gd name="connsiteX2627" fmla="*/ 5942045 w 6386648"/>
                <a:gd name="connsiteY2627" fmla="*/ 71019 h 1849426"/>
                <a:gd name="connsiteX2628" fmla="*/ 5924021 w 6386648"/>
                <a:gd name="connsiteY2628" fmla="*/ 52994 h 1849426"/>
                <a:gd name="connsiteX2629" fmla="*/ 5942045 w 6386648"/>
                <a:gd name="connsiteY2629" fmla="*/ 34970 h 1849426"/>
                <a:gd name="connsiteX2630" fmla="*/ 5719744 w 6386648"/>
                <a:gd name="connsiteY2630" fmla="*/ 34970 h 1849426"/>
                <a:gd name="connsiteX2631" fmla="*/ 5737769 w 6386648"/>
                <a:gd name="connsiteY2631" fmla="*/ 52994 h 1849426"/>
                <a:gd name="connsiteX2632" fmla="*/ 5719744 w 6386648"/>
                <a:gd name="connsiteY2632" fmla="*/ 71019 h 1849426"/>
                <a:gd name="connsiteX2633" fmla="*/ 5701719 w 6386648"/>
                <a:gd name="connsiteY2633" fmla="*/ 52994 h 1849426"/>
                <a:gd name="connsiteX2634" fmla="*/ 5719744 w 6386648"/>
                <a:gd name="connsiteY2634" fmla="*/ 34970 h 1849426"/>
                <a:gd name="connsiteX2635" fmla="*/ 1171586 w 6386648"/>
                <a:gd name="connsiteY2635" fmla="*/ 34970 h 1849426"/>
                <a:gd name="connsiteX2636" fmla="*/ 1189611 w 6386648"/>
                <a:gd name="connsiteY2636" fmla="*/ 52994 h 1849426"/>
                <a:gd name="connsiteX2637" fmla="*/ 1171586 w 6386648"/>
                <a:gd name="connsiteY2637" fmla="*/ 71019 h 1849426"/>
                <a:gd name="connsiteX2638" fmla="*/ 1153562 w 6386648"/>
                <a:gd name="connsiteY2638" fmla="*/ 52994 h 1849426"/>
                <a:gd name="connsiteX2639" fmla="*/ 1171586 w 6386648"/>
                <a:gd name="connsiteY2639" fmla="*/ 34970 h 1849426"/>
                <a:gd name="connsiteX2640" fmla="*/ 937268 w 6386648"/>
                <a:gd name="connsiteY2640" fmla="*/ 34970 h 1849426"/>
                <a:gd name="connsiteX2641" fmla="*/ 955293 w 6386648"/>
                <a:gd name="connsiteY2641" fmla="*/ 52994 h 1849426"/>
                <a:gd name="connsiteX2642" fmla="*/ 937268 w 6386648"/>
                <a:gd name="connsiteY2642" fmla="*/ 71019 h 1849426"/>
                <a:gd name="connsiteX2643" fmla="*/ 919244 w 6386648"/>
                <a:gd name="connsiteY2643" fmla="*/ 52994 h 1849426"/>
                <a:gd name="connsiteX2644" fmla="*/ 937268 w 6386648"/>
                <a:gd name="connsiteY2644" fmla="*/ 34970 h 1849426"/>
                <a:gd name="connsiteX2645" fmla="*/ 426577 w 6386648"/>
                <a:gd name="connsiteY2645" fmla="*/ 34970 h 1849426"/>
                <a:gd name="connsiteX2646" fmla="*/ 444602 w 6386648"/>
                <a:gd name="connsiteY2646" fmla="*/ 52994 h 1849426"/>
                <a:gd name="connsiteX2647" fmla="*/ 426577 w 6386648"/>
                <a:gd name="connsiteY2647" fmla="*/ 71019 h 1849426"/>
                <a:gd name="connsiteX2648" fmla="*/ 408553 w 6386648"/>
                <a:gd name="connsiteY2648" fmla="*/ 52994 h 1849426"/>
                <a:gd name="connsiteX2649" fmla="*/ 426577 w 6386648"/>
                <a:gd name="connsiteY2649" fmla="*/ 34970 h 1849426"/>
                <a:gd name="connsiteX2650" fmla="*/ 6146322 w 6386648"/>
                <a:gd name="connsiteY2650" fmla="*/ 28962 h 1849426"/>
                <a:gd name="connsiteX2651" fmla="*/ 6164347 w 6386648"/>
                <a:gd name="connsiteY2651" fmla="*/ 46986 h 1849426"/>
                <a:gd name="connsiteX2652" fmla="*/ 6146322 w 6386648"/>
                <a:gd name="connsiteY2652" fmla="*/ 65011 h 1849426"/>
                <a:gd name="connsiteX2653" fmla="*/ 6128298 w 6386648"/>
                <a:gd name="connsiteY2653" fmla="*/ 46986 h 1849426"/>
                <a:gd name="connsiteX2654" fmla="*/ 6146322 w 6386648"/>
                <a:gd name="connsiteY2654" fmla="*/ 28962 h 1849426"/>
                <a:gd name="connsiteX2655" fmla="*/ 4776467 w 6386648"/>
                <a:gd name="connsiteY2655" fmla="*/ 28962 h 1849426"/>
                <a:gd name="connsiteX2656" fmla="*/ 4794492 w 6386648"/>
                <a:gd name="connsiteY2656" fmla="*/ 46986 h 1849426"/>
                <a:gd name="connsiteX2657" fmla="*/ 4776467 w 6386648"/>
                <a:gd name="connsiteY2657" fmla="*/ 65011 h 1849426"/>
                <a:gd name="connsiteX2658" fmla="*/ 4758443 w 6386648"/>
                <a:gd name="connsiteY2658" fmla="*/ 46986 h 1849426"/>
                <a:gd name="connsiteX2659" fmla="*/ 4776467 w 6386648"/>
                <a:gd name="connsiteY2659" fmla="*/ 28962 h 1849426"/>
                <a:gd name="connsiteX2660" fmla="*/ 2451318 w 6386648"/>
                <a:gd name="connsiteY2660" fmla="*/ 28962 h 1849426"/>
                <a:gd name="connsiteX2661" fmla="*/ 2469343 w 6386648"/>
                <a:gd name="connsiteY2661" fmla="*/ 46986 h 1849426"/>
                <a:gd name="connsiteX2662" fmla="*/ 2451318 w 6386648"/>
                <a:gd name="connsiteY2662" fmla="*/ 65011 h 1849426"/>
                <a:gd name="connsiteX2663" fmla="*/ 2433294 w 6386648"/>
                <a:gd name="connsiteY2663" fmla="*/ 46986 h 1849426"/>
                <a:gd name="connsiteX2664" fmla="*/ 2451318 w 6386648"/>
                <a:gd name="connsiteY2664" fmla="*/ 28962 h 1849426"/>
                <a:gd name="connsiteX2665" fmla="*/ 150203 w 6386648"/>
                <a:gd name="connsiteY2665" fmla="*/ 28962 h 1849426"/>
                <a:gd name="connsiteX2666" fmla="*/ 168228 w 6386648"/>
                <a:gd name="connsiteY2666" fmla="*/ 46986 h 1849426"/>
                <a:gd name="connsiteX2667" fmla="*/ 150203 w 6386648"/>
                <a:gd name="connsiteY2667" fmla="*/ 65011 h 1849426"/>
                <a:gd name="connsiteX2668" fmla="*/ 132179 w 6386648"/>
                <a:gd name="connsiteY2668" fmla="*/ 46986 h 1849426"/>
                <a:gd name="connsiteX2669" fmla="*/ 150203 w 6386648"/>
                <a:gd name="connsiteY2669" fmla="*/ 28962 h 1849426"/>
                <a:gd name="connsiteX2670" fmla="*/ 4277792 w 6386648"/>
                <a:gd name="connsiteY2670" fmla="*/ 22954 h 1849426"/>
                <a:gd name="connsiteX2671" fmla="*/ 4295817 w 6386648"/>
                <a:gd name="connsiteY2671" fmla="*/ 40978 h 1849426"/>
                <a:gd name="connsiteX2672" fmla="*/ 4277792 w 6386648"/>
                <a:gd name="connsiteY2672" fmla="*/ 59003 h 1849426"/>
                <a:gd name="connsiteX2673" fmla="*/ 4259767 w 6386648"/>
                <a:gd name="connsiteY2673" fmla="*/ 40978 h 1849426"/>
                <a:gd name="connsiteX2674" fmla="*/ 4277792 w 6386648"/>
                <a:gd name="connsiteY2674" fmla="*/ 22954 h 1849426"/>
                <a:gd name="connsiteX2675" fmla="*/ 4145613 w 6386648"/>
                <a:gd name="connsiteY2675" fmla="*/ 22954 h 1849426"/>
                <a:gd name="connsiteX2676" fmla="*/ 4163638 w 6386648"/>
                <a:gd name="connsiteY2676" fmla="*/ 40978 h 1849426"/>
                <a:gd name="connsiteX2677" fmla="*/ 4145613 w 6386648"/>
                <a:gd name="connsiteY2677" fmla="*/ 59003 h 1849426"/>
                <a:gd name="connsiteX2678" fmla="*/ 4127589 w 6386648"/>
                <a:gd name="connsiteY2678" fmla="*/ 40978 h 1849426"/>
                <a:gd name="connsiteX2679" fmla="*/ 4145613 w 6386648"/>
                <a:gd name="connsiteY2679" fmla="*/ 22954 h 1849426"/>
                <a:gd name="connsiteX2680" fmla="*/ 817106 w 6386648"/>
                <a:gd name="connsiteY2680" fmla="*/ 22954 h 1849426"/>
                <a:gd name="connsiteX2681" fmla="*/ 829123 w 6386648"/>
                <a:gd name="connsiteY2681" fmla="*/ 34970 h 1849426"/>
                <a:gd name="connsiteX2682" fmla="*/ 817106 w 6386648"/>
                <a:gd name="connsiteY2682" fmla="*/ 46987 h 1849426"/>
                <a:gd name="connsiteX2683" fmla="*/ 805090 w 6386648"/>
                <a:gd name="connsiteY2683" fmla="*/ 34970 h 1849426"/>
                <a:gd name="connsiteX2684" fmla="*/ 817106 w 6386648"/>
                <a:gd name="connsiteY2684" fmla="*/ 22954 h 1849426"/>
                <a:gd name="connsiteX2685" fmla="*/ 5491435 w 6386648"/>
                <a:gd name="connsiteY2685" fmla="*/ 16946 h 1849426"/>
                <a:gd name="connsiteX2686" fmla="*/ 5509460 w 6386648"/>
                <a:gd name="connsiteY2686" fmla="*/ 34971 h 1849426"/>
                <a:gd name="connsiteX2687" fmla="*/ 5491435 w 6386648"/>
                <a:gd name="connsiteY2687" fmla="*/ 52995 h 1849426"/>
                <a:gd name="connsiteX2688" fmla="*/ 5473411 w 6386648"/>
                <a:gd name="connsiteY2688" fmla="*/ 34971 h 1849426"/>
                <a:gd name="connsiteX2689" fmla="*/ 5491435 w 6386648"/>
                <a:gd name="connsiteY2689" fmla="*/ 16946 h 1849426"/>
                <a:gd name="connsiteX2690" fmla="*/ 5323207 w 6386648"/>
                <a:gd name="connsiteY2690" fmla="*/ 16946 h 1849426"/>
                <a:gd name="connsiteX2691" fmla="*/ 5341232 w 6386648"/>
                <a:gd name="connsiteY2691" fmla="*/ 34971 h 1849426"/>
                <a:gd name="connsiteX2692" fmla="*/ 5323207 w 6386648"/>
                <a:gd name="connsiteY2692" fmla="*/ 52995 h 1849426"/>
                <a:gd name="connsiteX2693" fmla="*/ 5305183 w 6386648"/>
                <a:gd name="connsiteY2693" fmla="*/ 34971 h 1849426"/>
                <a:gd name="connsiteX2694" fmla="*/ 5323207 w 6386648"/>
                <a:gd name="connsiteY2694" fmla="*/ 16946 h 1849426"/>
                <a:gd name="connsiteX2695" fmla="*/ 4632272 w 6386648"/>
                <a:gd name="connsiteY2695" fmla="*/ 16946 h 1849426"/>
                <a:gd name="connsiteX2696" fmla="*/ 4650297 w 6386648"/>
                <a:gd name="connsiteY2696" fmla="*/ 34971 h 1849426"/>
                <a:gd name="connsiteX2697" fmla="*/ 4632272 w 6386648"/>
                <a:gd name="connsiteY2697" fmla="*/ 52995 h 1849426"/>
                <a:gd name="connsiteX2698" fmla="*/ 4614248 w 6386648"/>
                <a:gd name="connsiteY2698" fmla="*/ 34971 h 1849426"/>
                <a:gd name="connsiteX2699" fmla="*/ 4632272 w 6386648"/>
                <a:gd name="connsiteY2699" fmla="*/ 16946 h 1849426"/>
                <a:gd name="connsiteX2700" fmla="*/ 3226368 w 6386648"/>
                <a:gd name="connsiteY2700" fmla="*/ 16946 h 1849426"/>
                <a:gd name="connsiteX2701" fmla="*/ 3244393 w 6386648"/>
                <a:gd name="connsiteY2701" fmla="*/ 34971 h 1849426"/>
                <a:gd name="connsiteX2702" fmla="*/ 3226368 w 6386648"/>
                <a:gd name="connsiteY2702" fmla="*/ 52995 h 1849426"/>
                <a:gd name="connsiteX2703" fmla="*/ 3208343 w 6386648"/>
                <a:gd name="connsiteY2703" fmla="*/ 34971 h 1849426"/>
                <a:gd name="connsiteX2704" fmla="*/ 3226368 w 6386648"/>
                <a:gd name="connsiteY2704" fmla="*/ 16946 h 1849426"/>
                <a:gd name="connsiteX2705" fmla="*/ 3983393 w 6386648"/>
                <a:gd name="connsiteY2705" fmla="*/ 10938 h 1849426"/>
                <a:gd name="connsiteX2706" fmla="*/ 4001418 w 6386648"/>
                <a:gd name="connsiteY2706" fmla="*/ 28962 h 1849426"/>
                <a:gd name="connsiteX2707" fmla="*/ 3983393 w 6386648"/>
                <a:gd name="connsiteY2707" fmla="*/ 46987 h 1849426"/>
                <a:gd name="connsiteX2708" fmla="*/ 3965369 w 6386648"/>
                <a:gd name="connsiteY2708" fmla="*/ 28962 h 1849426"/>
                <a:gd name="connsiteX2709" fmla="*/ 3983393 w 6386648"/>
                <a:gd name="connsiteY2709" fmla="*/ 10938 h 1849426"/>
                <a:gd name="connsiteX2710" fmla="*/ 1039407 w 6386648"/>
                <a:gd name="connsiteY2710" fmla="*/ 10938 h 1849426"/>
                <a:gd name="connsiteX2711" fmla="*/ 1057432 w 6386648"/>
                <a:gd name="connsiteY2711" fmla="*/ 28962 h 1849426"/>
                <a:gd name="connsiteX2712" fmla="*/ 1039407 w 6386648"/>
                <a:gd name="connsiteY2712" fmla="*/ 46987 h 1849426"/>
                <a:gd name="connsiteX2713" fmla="*/ 1021383 w 6386648"/>
                <a:gd name="connsiteY2713" fmla="*/ 28962 h 1849426"/>
                <a:gd name="connsiteX2714" fmla="*/ 1039407 w 6386648"/>
                <a:gd name="connsiteY2714" fmla="*/ 10938 h 1849426"/>
                <a:gd name="connsiteX2715" fmla="*/ 312422 w 6386648"/>
                <a:gd name="connsiteY2715" fmla="*/ 10938 h 1849426"/>
                <a:gd name="connsiteX2716" fmla="*/ 330447 w 6386648"/>
                <a:gd name="connsiteY2716" fmla="*/ 28962 h 1849426"/>
                <a:gd name="connsiteX2717" fmla="*/ 312422 w 6386648"/>
                <a:gd name="connsiteY2717" fmla="*/ 46987 h 1849426"/>
                <a:gd name="connsiteX2718" fmla="*/ 294398 w 6386648"/>
                <a:gd name="connsiteY2718" fmla="*/ 28962 h 1849426"/>
                <a:gd name="connsiteX2719" fmla="*/ 312422 w 6386648"/>
                <a:gd name="connsiteY2719" fmla="*/ 10938 h 1849426"/>
                <a:gd name="connsiteX2720" fmla="*/ 3839198 w 6386648"/>
                <a:gd name="connsiteY2720" fmla="*/ 4930 h 1849426"/>
                <a:gd name="connsiteX2721" fmla="*/ 3857223 w 6386648"/>
                <a:gd name="connsiteY2721" fmla="*/ 22954 h 1849426"/>
                <a:gd name="connsiteX2722" fmla="*/ 3839198 w 6386648"/>
                <a:gd name="connsiteY2722" fmla="*/ 40979 h 1849426"/>
                <a:gd name="connsiteX2723" fmla="*/ 3821174 w 6386648"/>
                <a:gd name="connsiteY2723" fmla="*/ 22954 h 1849426"/>
                <a:gd name="connsiteX2724" fmla="*/ 3839198 w 6386648"/>
                <a:gd name="connsiteY2724" fmla="*/ 4930 h 1849426"/>
                <a:gd name="connsiteX2725" fmla="*/ 3388588 w 6386648"/>
                <a:gd name="connsiteY2725" fmla="*/ 4930 h 1849426"/>
                <a:gd name="connsiteX2726" fmla="*/ 3406613 w 6386648"/>
                <a:gd name="connsiteY2726" fmla="*/ 22954 h 1849426"/>
                <a:gd name="connsiteX2727" fmla="*/ 3388588 w 6386648"/>
                <a:gd name="connsiteY2727" fmla="*/ 40979 h 1849426"/>
                <a:gd name="connsiteX2728" fmla="*/ 3370564 w 6386648"/>
                <a:gd name="connsiteY2728" fmla="*/ 22954 h 1849426"/>
                <a:gd name="connsiteX2729" fmla="*/ 3388588 w 6386648"/>
                <a:gd name="connsiteY2729" fmla="*/ 4930 h 1849426"/>
                <a:gd name="connsiteX2730" fmla="*/ 5171526 w 6386648"/>
                <a:gd name="connsiteY2730" fmla="*/ 0 h 1849426"/>
                <a:gd name="connsiteX2731" fmla="*/ 5198514 w 6386648"/>
                <a:gd name="connsiteY2731" fmla="*/ 0 h 1849426"/>
                <a:gd name="connsiteX2732" fmla="*/ 5203045 w 6386648"/>
                <a:gd name="connsiteY2732" fmla="*/ 10937 h 1849426"/>
                <a:gd name="connsiteX2733" fmla="*/ 5185020 w 6386648"/>
                <a:gd name="connsiteY2733" fmla="*/ 28962 h 1849426"/>
                <a:gd name="connsiteX2734" fmla="*/ 5166996 w 6386648"/>
                <a:gd name="connsiteY2734" fmla="*/ 10937 h 1849426"/>
                <a:gd name="connsiteX2735" fmla="*/ 4908761 w 6386648"/>
                <a:gd name="connsiteY2735" fmla="*/ 0 h 1849426"/>
                <a:gd name="connsiteX2736" fmla="*/ 4932564 w 6386648"/>
                <a:gd name="connsiteY2736" fmla="*/ 0 h 1849426"/>
                <a:gd name="connsiteX2737" fmla="*/ 4920662 w 6386648"/>
                <a:gd name="connsiteY2737" fmla="*/ 4930 h 1849426"/>
                <a:gd name="connsiteX2738" fmla="*/ 3701458 w 6386648"/>
                <a:gd name="connsiteY2738" fmla="*/ 0 h 1849426"/>
                <a:gd name="connsiteX2739" fmla="*/ 3736613 w 6386648"/>
                <a:gd name="connsiteY2739" fmla="*/ 0 h 1849426"/>
                <a:gd name="connsiteX2740" fmla="*/ 3731781 w 6386648"/>
                <a:gd name="connsiteY2740" fmla="*/ 11667 h 1849426"/>
                <a:gd name="connsiteX2741" fmla="*/ 3719035 w 6386648"/>
                <a:gd name="connsiteY2741" fmla="*/ 16946 h 1849426"/>
                <a:gd name="connsiteX2742" fmla="*/ 3706290 w 6386648"/>
                <a:gd name="connsiteY2742" fmla="*/ 11667 h 1849426"/>
                <a:gd name="connsiteX2743" fmla="*/ 3058255 w 6386648"/>
                <a:gd name="connsiteY2743" fmla="*/ 0 h 1849426"/>
                <a:gd name="connsiteX2744" fmla="*/ 3082058 w 6386648"/>
                <a:gd name="connsiteY2744" fmla="*/ 0 h 1849426"/>
                <a:gd name="connsiteX2745" fmla="*/ 3070156 w 6386648"/>
                <a:gd name="connsiteY2745" fmla="*/ 4930 h 1849426"/>
                <a:gd name="connsiteX2746" fmla="*/ 2908383 w 6386648"/>
                <a:gd name="connsiteY2746" fmla="*/ 0 h 1849426"/>
                <a:gd name="connsiteX2747" fmla="*/ 2943539 w 6386648"/>
                <a:gd name="connsiteY2747" fmla="*/ 0 h 1849426"/>
                <a:gd name="connsiteX2748" fmla="*/ 2938707 w 6386648"/>
                <a:gd name="connsiteY2748" fmla="*/ 11667 h 1849426"/>
                <a:gd name="connsiteX2749" fmla="*/ 2925961 w 6386648"/>
                <a:gd name="connsiteY2749" fmla="*/ 16946 h 1849426"/>
                <a:gd name="connsiteX2750" fmla="*/ 2913216 w 6386648"/>
                <a:gd name="connsiteY2750" fmla="*/ 11667 h 1849426"/>
                <a:gd name="connsiteX2751" fmla="*/ 2794230 w 6386648"/>
                <a:gd name="connsiteY2751" fmla="*/ 0 h 1849426"/>
                <a:gd name="connsiteX2752" fmla="*/ 2829385 w 6386648"/>
                <a:gd name="connsiteY2752" fmla="*/ 0 h 1849426"/>
                <a:gd name="connsiteX2753" fmla="*/ 2824553 w 6386648"/>
                <a:gd name="connsiteY2753" fmla="*/ 11667 h 1849426"/>
                <a:gd name="connsiteX2754" fmla="*/ 2811807 w 6386648"/>
                <a:gd name="connsiteY2754" fmla="*/ 16946 h 1849426"/>
                <a:gd name="connsiteX2755" fmla="*/ 2799062 w 6386648"/>
                <a:gd name="connsiteY2755" fmla="*/ 11667 h 1849426"/>
                <a:gd name="connsiteX2756" fmla="*/ 2675662 w 6386648"/>
                <a:gd name="connsiteY2756" fmla="*/ 0 h 1849426"/>
                <a:gd name="connsiteX2757" fmla="*/ 2707627 w 6386648"/>
                <a:gd name="connsiteY2757" fmla="*/ 0 h 1849426"/>
                <a:gd name="connsiteX2758" fmla="*/ 2709669 w 6386648"/>
                <a:gd name="connsiteY2758" fmla="*/ 4930 h 1849426"/>
                <a:gd name="connsiteX2759" fmla="*/ 2691644 w 6386648"/>
                <a:gd name="connsiteY2759" fmla="*/ 22954 h 1849426"/>
                <a:gd name="connsiteX2760" fmla="*/ 2673620 w 6386648"/>
                <a:gd name="connsiteY2760" fmla="*/ 4930 h 1849426"/>
                <a:gd name="connsiteX2761" fmla="*/ 2543483 w 6386648"/>
                <a:gd name="connsiteY2761" fmla="*/ 0 h 1849426"/>
                <a:gd name="connsiteX2762" fmla="*/ 2575448 w 6386648"/>
                <a:gd name="connsiteY2762" fmla="*/ 0 h 1849426"/>
                <a:gd name="connsiteX2763" fmla="*/ 2577490 w 6386648"/>
                <a:gd name="connsiteY2763" fmla="*/ 4930 h 1849426"/>
                <a:gd name="connsiteX2764" fmla="*/ 2559465 w 6386648"/>
                <a:gd name="connsiteY2764" fmla="*/ 22954 h 1849426"/>
                <a:gd name="connsiteX2765" fmla="*/ 2541441 w 6386648"/>
                <a:gd name="connsiteY2765" fmla="*/ 4930 h 1849426"/>
                <a:gd name="connsiteX2766" fmla="*/ 2047297 w 6386648"/>
                <a:gd name="connsiteY2766" fmla="*/ 0 h 1849426"/>
                <a:gd name="connsiteX2767" fmla="*/ 2074285 w 6386648"/>
                <a:gd name="connsiteY2767" fmla="*/ 0 h 1849426"/>
                <a:gd name="connsiteX2768" fmla="*/ 2078815 w 6386648"/>
                <a:gd name="connsiteY2768" fmla="*/ 10937 h 1849426"/>
                <a:gd name="connsiteX2769" fmla="*/ 2060790 w 6386648"/>
                <a:gd name="connsiteY2769" fmla="*/ 28962 h 1849426"/>
                <a:gd name="connsiteX2770" fmla="*/ 2042766 w 6386648"/>
                <a:gd name="connsiteY2770" fmla="*/ 10937 h 1849426"/>
                <a:gd name="connsiteX2771" fmla="*/ 1932017 w 6386648"/>
                <a:gd name="connsiteY2771" fmla="*/ 0 h 1849426"/>
                <a:gd name="connsiteX2772" fmla="*/ 1937222 w 6386648"/>
                <a:gd name="connsiteY2772" fmla="*/ 0 h 1849426"/>
                <a:gd name="connsiteX2773" fmla="*/ 1947365 w 6386648"/>
                <a:gd name="connsiteY2773" fmla="*/ 4201 h 1849426"/>
                <a:gd name="connsiteX2774" fmla="*/ 1952644 w 6386648"/>
                <a:gd name="connsiteY2774" fmla="*/ 16946 h 1849426"/>
                <a:gd name="connsiteX2775" fmla="*/ 1934619 w 6386648"/>
                <a:gd name="connsiteY2775" fmla="*/ 34971 h 1849426"/>
                <a:gd name="connsiteX2776" fmla="*/ 1916595 w 6386648"/>
                <a:gd name="connsiteY2776" fmla="*/ 16946 h 1849426"/>
                <a:gd name="connsiteX2777" fmla="*/ 1921875 w 6386648"/>
                <a:gd name="connsiteY2777" fmla="*/ 4201 h 1849426"/>
                <a:gd name="connsiteX2778" fmla="*/ 1694741 w 6386648"/>
                <a:gd name="connsiteY2778" fmla="*/ 0 h 1849426"/>
                <a:gd name="connsiteX2779" fmla="*/ 1729896 w 6386648"/>
                <a:gd name="connsiteY2779" fmla="*/ 0 h 1849426"/>
                <a:gd name="connsiteX2780" fmla="*/ 1725064 w 6386648"/>
                <a:gd name="connsiteY2780" fmla="*/ 11667 h 1849426"/>
                <a:gd name="connsiteX2781" fmla="*/ 1712318 w 6386648"/>
                <a:gd name="connsiteY2781" fmla="*/ 16946 h 1849426"/>
                <a:gd name="connsiteX2782" fmla="*/ 1699574 w 6386648"/>
                <a:gd name="connsiteY2782" fmla="*/ 11667 h 1849426"/>
                <a:gd name="connsiteX2783" fmla="*/ 1586594 w 6386648"/>
                <a:gd name="connsiteY2783" fmla="*/ 0 h 1849426"/>
                <a:gd name="connsiteX2784" fmla="*/ 1621749 w 6386648"/>
                <a:gd name="connsiteY2784" fmla="*/ 0 h 1849426"/>
                <a:gd name="connsiteX2785" fmla="*/ 1616917 w 6386648"/>
                <a:gd name="connsiteY2785" fmla="*/ 11667 h 1849426"/>
                <a:gd name="connsiteX2786" fmla="*/ 1604171 w 6386648"/>
                <a:gd name="connsiteY2786" fmla="*/ 16946 h 1849426"/>
                <a:gd name="connsiteX2787" fmla="*/ 1591427 w 6386648"/>
                <a:gd name="connsiteY2787" fmla="*/ 11667 h 1849426"/>
                <a:gd name="connsiteX2788" fmla="*/ 1328245 w 6386648"/>
                <a:gd name="connsiteY2788" fmla="*/ 0 h 1849426"/>
                <a:gd name="connsiteX2789" fmla="*/ 1363400 w 6386648"/>
                <a:gd name="connsiteY2789" fmla="*/ 0 h 1849426"/>
                <a:gd name="connsiteX2790" fmla="*/ 1358568 w 6386648"/>
                <a:gd name="connsiteY2790" fmla="*/ 11667 h 1849426"/>
                <a:gd name="connsiteX2791" fmla="*/ 1345823 w 6386648"/>
                <a:gd name="connsiteY2791" fmla="*/ 16946 h 1849426"/>
                <a:gd name="connsiteX2792" fmla="*/ 1333078 w 6386648"/>
                <a:gd name="connsiteY2792" fmla="*/ 11667 h 1849426"/>
                <a:gd name="connsiteX2793" fmla="*/ 636977 w 6386648"/>
                <a:gd name="connsiteY2793" fmla="*/ 0 h 1849426"/>
                <a:gd name="connsiteX2794" fmla="*/ 660780 w 6386648"/>
                <a:gd name="connsiteY2794" fmla="*/ 0 h 1849426"/>
                <a:gd name="connsiteX2795" fmla="*/ 648878 w 6386648"/>
                <a:gd name="connsiteY2795" fmla="*/ 4930 h 18494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 ang="0">
                  <a:pos x="connsiteX1644" y="connsiteY1644"/>
                </a:cxn>
                <a:cxn ang="0">
                  <a:pos x="connsiteX1645" y="connsiteY1645"/>
                </a:cxn>
                <a:cxn ang="0">
                  <a:pos x="connsiteX1646" y="connsiteY1646"/>
                </a:cxn>
                <a:cxn ang="0">
                  <a:pos x="connsiteX1647" y="connsiteY1647"/>
                </a:cxn>
                <a:cxn ang="0">
                  <a:pos x="connsiteX1648" y="connsiteY1648"/>
                </a:cxn>
                <a:cxn ang="0">
                  <a:pos x="connsiteX1649" y="connsiteY1649"/>
                </a:cxn>
                <a:cxn ang="0">
                  <a:pos x="connsiteX1650" y="connsiteY1650"/>
                </a:cxn>
                <a:cxn ang="0">
                  <a:pos x="connsiteX1651" y="connsiteY1651"/>
                </a:cxn>
                <a:cxn ang="0">
                  <a:pos x="connsiteX1652" y="connsiteY1652"/>
                </a:cxn>
                <a:cxn ang="0">
                  <a:pos x="connsiteX1653" y="connsiteY1653"/>
                </a:cxn>
                <a:cxn ang="0">
                  <a:pos x="connsiteX1654" y="connsiteY1654"/>
                </a:cxn>
                <a:cxn ang="0">
                  <a:pos x="connsiteX1655" y="connsiteY1655"/>
                </a:cxn>
                <a:cxn ang="0">
                  <a:pos x="connsiteX1656" y="connsiteY1656"/>
                </a:cxn>
                <a:cxn ang="0">
                  <a:pos x="connsiteX1657" y="connsiteY1657"/>
                </a:cxn>
                <a:cxn ang="0">
                  <a:pos x="connsiteX1658" y="connsiteY1658"/>
                </a:cxn>
                <a:cxn ang="0">
                  <a:pos x="connsiteX1659" y="connsiteY1659"/>
                </a:cxn>
                <a:cxn ang="0">
                  <a:pos x="connsiteX1660" y="connsiteY1660"/>
                </a:cxn>
                <a:cxn ang="0">
                  <a:pos x="connsiteX1661" y="connsiteY1661"/>
                </a:cxn>
                <a:cxn ang="0">
                  <a:pos x="connsiteX1662" y="connsiteY1662"/>
                </a:cxn>
                <a:cxn ang="0">
                  <a:pos x="connsiteX1663" y="connsiteY1663"/>
                </a:cxn>
                <a:cxn ang="0">
                  <a:pos x="connsiteX1664" y="connsiteY1664"/>
                </a:cxn>
                <a:cxn ang="0">
                  <a:pos x="connsiteX1665" y="connsiteY1665"/>
                </a:cxn>
                <a:cxn ang="0">
                  <a:pos x="connsiteX1666" y="connsiteY1666"/>
                </a:cxn>
                <a:cxn ang="0">
                  <a:pos x="connsiteX1667" y="connsiteY1667"/>
                </a:cxn>
                <a:cxn ang="0">
                  <a:pos x="connsiteX1668" y="connsiteY1668"/>
                </a:cxn>
                <a:cxn ang="0">
                  <a:pos x="connsiteX1669" y="connsiteY1669"/>
                </a:cxn>
                <a:cxn ang="0">
                  <a:pos x="connsiteX1670" y="connsiteY1670"/>
                </a:cxn>
                <a:cxn ang="0">
                  <a:pos x="connsiteX1671" y="connsiteY1671"/>
                </a:cxn>
                <a:cxn ang="0">
                  <a:pos x="connsiteX1672" y="connsiteY1672"/>
                </a:cxn>
                <a:cxn ang="0">
                  <a:pos x="connsiteX1673" y="connsiteY1673"/>
                </a:cxn>
                <a:cxn ang="0">
                  <a:pos x="connsiteX1674" y="connsiteY1674"/>
                </a:cxn>
                <a:cxn ang="0">
                  <a:pos x="connsiteX1675" y="connsiteY1675"/>
                </a:cxn>
                <a:cxn ang="0">
                  <a:pos x="connsiteX1676" y="connsiteY1676"/>
                </a:cxn>
                <a:cxn ang="0">
                  <a:pos x="connsiteX1677" y="connsiteY1677"/>
                </a:cxn>
                <a:cxn ang="0">
                  <a:pos x="connsiteX1678" y="connsiteY1678"/>
                </a:cxn>
                <a:cxn ang="0">
                  <a:pos x="connsiteX1679" y="connsiteY1679"/>
                </a:cxn>
                <a:cxn ang="0">
                  <a:pos x="connsiteX1680" y="connsiteY1680"/>
                </a:cxn>
                <a:cxn ang="0">
                  <a:pos x="connsiteX1681" y="connsiteY1681"/>
                </a:cxn>
                <a:cxn ang="0">
                  <a:pos x="connsiteX1682" y="connsiteY1682"/>
                </a:cxn>
                <a:cxn ang="0">
                  <a:pos x="connsiteX1683" y="connsiteY1683"/>
                </a:cxn>
                <a:cxn ang="0">
                  <a:pos x="connsiteX1684" y="connsiteY1684"/>
                </a:cxn>
                <a:cxn ang="0">
                  <a:pos x="connsiteX1685" y="connsiteY1685"/>
                </a:cxn>
                <a:cxn ang="0">
                  <a:pos x="connsiteX1686" y="connsiteY1686"/>
                </a:cxn>
                <a:cxn ang="0">
                  <a:pos x="connsiteX1687" y="connsiteY1687"/>
                </a:cxn>
                <a:cxn ang="0">
                  <a:pos x="connsiteX1688" y="connsiteY1688"/>
                </a:cxn>
                <a:cxn ang="0">
                  <a:pos x="connsiteX1689" y="connsiteY1689"/>
                </a:cxn>
                <a:cxn ang="0">
                  <a:pos x="connsiteX1690" y="connsiteY1690"/>
                </a:cxn>
                <a:cxn ang="0">
                  <a:pos x="connsiteX1691" y="connsiteY1691"/>
                </a:cxn>
                <a:cxn ang="0">
                  <a:pos x="connsiteX1692" y="connsiteY1692"/>
                </a:cxn>
                <a:cxn ang="0">
                  <a:pos x="connsiteX1693" y="connsiteY1693"/>
                </a:cxn>
                <a:cxn ang="0">
                  <a:pos x="connsiteX1694" y="connsiteY1694"/>
                </a:cxn>
                <a:cxn ang="0">
                  <a:pos x="connsiteX1695" y="connsiteY1695"/>
                </a:cxn>
                <a:cxn ang="0">
                  <a:pos x="connsiteX1696" y="connsiteY1696"/>
                </a:cxn>
                <a:cxn ang="0">
                  <a:pos x="connsiteX1697" y="connsiteY1697"/>
                </a:cxn>
                <a:cxn ang="0">
                  <a:pos x="connsiteX1698" y="connsiteY1698"/>
                </a:cxn>
                <a:cxn ang="0">
                  <a:pos x="connsiteX1699" y="connsiteY1699"/>
                </a:cxn>
                <a:cxn ang="0">
                  <a:pos x="connsiteX1700" y="connsiteY1700"/>
                </a:cxn>
                <a:cxn ang="0">
                  <a:pos x="connsiteX1701" y="connsiteY1701"/>
                </a:cxn>
                <a:cxn ang="0">
                  <a:pos x="connsiteX1702" y="connsiteY1702"/>
                </a:cxn>
                <a:cxn ang="0">
                  <a:pos x="connsiteX1703" y="connsiteY1703"/>
                </a:cxn>
                <a:cxn ang="0">
                  <a:pos x="connsiteX1704" y="connsiteY1704"/>
                </a:cxn>
                <a:cxn ang="0">
                  <a:pos x="connsiteX1705" y="connsiteY1705"/>
                </a:cxn>
                <a:cxn ang="0">
                  <a:pos x="connsiteX1706" y="connsiteY1706"/>
                </a:cxn>
                <a:cxn ang="0">
                  <a:pos x="connsiteX1707" y="connsiteY1707"/>
                </a:cxn>
                <a:cxn ang="0">
                  <a:pos x="connsiteX1708" y="connsiteY1708"/>
                </a:cxn>
                <a:cxn ang="0">
                  <a:pos x="connsiteX1709" y="connsiteY1709"/>
                </a:cxn>
                <a:cxn ang="0">
                  <a:pos x="connsiteX1710" y="connsiteY1710"/>
                </a:cxn>
                <a:cxn ang="0">
                  <a:pos x="connsiteX1711" y="connsiteY1711"/>
                </a:cxn>
                <a:cxn ang="0">
                  <a:pos x="connsiteX1712" y="connsiteY1712"/>
                </a:cxn>
                <a:cxn ang="0">
                  <a:pos x="connsiteX1713" y="connsiteY1713"/>
                </a:cxn>
                <a:cxn ang="0">
                  <a:pos x="connsiteX1714" y="connsiteY1714"/>
                </a:cxn>
                <a:cxn ang="0">
                  <a:pos x="connsiteX1715" y="connsiteY1715"/>
                </a:cxn>
                <a:cxn ang="0">
                  <a:pos x="connsiteX1716" y="connsiteY1716"/>
                </a:cxn>
                <a:cxn ang="0">
                  <a:pos x="connsiteX1717" y="connsiteY1717"/>
                </a:cxn>
                <a:cxn ang="0">
                  <a:pos x="connsiteX1718" y="connsiteY1718"/>
                </a:cxn>
                <a:cxn ang="0">
                  <a:pos x="connsiteX1719" y="connsiteY1719"/>
                </a:cxn>
                <a:cxn ang="0">
                  <a:pos x="connsiteX1720" y="connsiteY1720"/>
                </a:cxn>
                <a:cxn ang="0">
                  <a:pos x="connsiteX1721" y="connsiteY1721"/>
                </a:cxn>
                <a:cxn ang="0">
                  <a:pos x="connsiteX1722" y="connsiteY1722"/>
                </a:cxn>
                <a:cxn ang="0">
                  <a:pos x="connsiteX1723" y="connsiteY1723"/>
                </a:cxn>
                <a:cxn ang="0">
                  <a:pos x="connsiteX1724" y="connsiteY1724"/>
                </a:cxn>
                <a:cxn ang="0">
                  <a:pos x="connsiteX1725" y="connsiteY1725"/>
                </a:cxn>
                <a:cxn ang="0">
                  <a:pos x="connsiteX1726" y="connsiteY1726"/>
                </a:cxn>
                <a:cxn ang="0">
                  <a:pos x="connsiteX1727" y="connsiteY1727"/>
                </a:cxn>
                <a:cxn ang="0">
                  <a:pos x="connsiteX1728" y="connsiteY1728"/>
                </a:cxn>
                <a:cxn ang="0">
                  <a:pos x="connsiteX1729" y="connsiteY1729"/>
                </a:cxn>
                <a:cxn ang="0">
                  <a:pos x="connsiteX1730" y="connsiteY1730"/>
                </a:cxn>
                <a:cxn ang="0">
                  <a:pos x="connsiteX1731" y="connsiteY1731"/>
                </a:cxn>
                <a:cxn ang="0">
                  <a:pos x="connsiteX1732" y="connsiteY1732"/>
                </a:cxn>
                <a:cxn ang="0">
                  <a:pos x="connsiteX1733" y="connsiteY1733"/>
                </a:cxn>
                <a:cxn ang="0">
                  <a:pos x="connsiteX1734" y="connsiteY1734"/>
                </a:cxn>
                <a:cxn ang="0">
                  <a:pos x="connsiteX1735" y="connsiteY1735"/>
                </a:cxn>
                <a:cxn ang="0">
                  <a:pos x="connsiteX1736" y="connsiteY1736"/>
                </a:cxn>
                <a:cxn ang="0">
                  <a:pos x="connsiteX1737" y="connsiteY1737"/>
                </a:cxn>
                <a:cxn ang="0">
                  <a:pos x="connsiteX1738" y="connsiteY1738"/>
                </a:cxn>
                <a:cxn ang="0">
                  <a:pos x="connsiteX1739" y="connsiteY1739"/>
                </a:cxn>
                <a:cxn ang="0">
                  <a:pos x="connsiteX1740" y="connsiteY1740"/>
                </a:cxn>
                <a:cxn ang="0">
                  <a:pos x="connsiteX1741" y="connsiteY1741"/>
                </a:cxn>
                <a:cxn ang="0">
                  <a:pos x="connsiteX1742" y="connsiteY1742"/>
                </a:cxn>
                <a:cxn ang="0">
                  <a:pos x="connsiteX1743" y="connsiteY1743"/>
                </a:cxn>
                <a:cxn ang="0">
                  <a:pos x="connsiteX1744" y="connsiteY1744"/>
                </a:cxn>
                <a:cxn ang="0">
                  <a:pos x="connsiteX1745" y="connsiteY1745"/>
                </a:cxn>
                <a:cxn ang="0">
                  <a:pos x="connsiteX1746" y="connsiteY1746"/>
                </a:cxn>
                <a:cxn ang="0">
                  <a:pos x="connsiteX1747" y="connsiteY1747"/>
                </a:cxn>
                <a:cxn ang="0">
                  <a:pos x="connsiteX1748" y="connsiteY1748"/>
                </a:cxn>
                <a:cxn ang="0">
                  <a:pos x="connsiteX1749" y="connsiteY1749"/>
                </a:cxn>
                <a:cxn ang="0">
                  <a:pos x="connsiteX1750" y="connsiteY1750"/>
                </a:cxn>
                <a:cxn ang="0">
                  <a:pos x="connsiteX1751" y="connsiteY1751"/>
                </a:cxn>
                <a:cxn ang="0">
                  <a:pos x="connsiteX1752" y="connsiteY1752"/>
                </a:cxn>
                <a:cxn ang="0">
                  <a:pos x="connsiteX1753" y="connsiteY1753"/>
                </a:cxn>
                <a:cxn ang="0">
                  <a:pos x="connsiteX1754" y="connsiteY1754"/>
                </a:cxn>
                <a:cxn ang="0">
                  <a:pos x="connsiteX1755" y="connsiteY1755"/>
                </a:cxn>
                <a:cxn ang="0">
                  <a:pos x="connsiteX1756" y="connsiteY1756"/>
                </a:cxn>
                <a:cxn ang="0">
                  <a:pos x="connsiteX1757" y="connsiteY1757"/>
                </a:cxn>
                <a:cxn ang="0">
                  <a:pos x="connsiteX1758" y="connsiteY1758"/>
                </a:cxn>
                <a:cxn ang="0">
                  <a:pos x="connsiteX1759" y="connsiteY1759"/>
                </a:cxn>
                <a:cxn ang="0">
                  <a:pos x="connsiteX1760" y="connsiteY1760"/>
                </a:cxn>
                <a:cxn ang="0">
                  <a:pos x="connsiteX1761" y="connsiteY1761"/>
                </a:cxn>
                <a:cxn ang="0">
                  <a:pos x="connsiteX1762" y="connsiteY1762"/>
                </a:cxn>
                <a:cxn ang="0">
                  <a:pos x="connsiteX1763" y="connsiteY1763"/>
                </a:cxn>
                <a:cxn ang="0">
                  <a:pos x="connsiteX1764" y="connsiteY1764"/>
                </a:cxn>
                <a:cxn ang="0">
                  <a:pos x="connsiteX1765" y="connsiteY1765"/>
                </a:cxn>
                <a:cxn ang="0">
                  <a:pos x="connsiteX1766" y="connsiteY1766"/>
                </a:cxn>
                <a:cxn ang="0">
                  <a:pos x="connsiteX1767" y="connsiteY1767"/>
                </a:cxn>
                <a:cxn ang="0">
                  <a:pos x="connsiteX1768" y="connsiteY1768"/>
                </a:cxn>
                <a:cxn ang="0">
                  <a:pos x="connsiteX1769" y="connsiteY1769"/>
                </a:cxn>
                <a:cxn ang="0">
                  <a:pos x="connsiteX1770" y="connsiteY1770"/>
                </a:cxn>
                <a:cxn ang="0">
                  <a:pos x="connsiteX1771" y="connsiteY1771"/>
                </a:cxn>
                <a:cxn ang="0">
                  <a:pos x="connsiteX1772" y="connsiteY1772"/>
                </a:cxn>
                <a:cxn ang="0">
                  <a:pos x="connsiteX1773" y="connsiteY1773"/>
                </a:cxn>
                <a:cxn ang="0">
                  <a:pos x="connsiteX1774" y="connsiteY1774"/>
                </a:cxn>
                <a:cxn ang="0">
                  <a:pos x="connsiteX1775" y="connsiteY1775"/>
                </a:cxn>
                <a:cxn ang="0">
                  <a:pos x="connsiteX1776" y="connsiteY1776"/>
                </a:cxn>
                <a:cxn ang="0">
                  <a:pos x="connsiteX1777" y="connsiteY1777"/>
                </a:cxn>
                <a:cxn ang="0">
                  <a:pos x="connsiteX1778" y="connsiteY1778"/>
                </a:cxn>
                <a:cxn ang="0">
                  <a:pos x="connsiteX1779" y="connsiteY1779"/>
                </a:cxn>
                <a:cxn ang="0">
                  <a:pos x="connsiteX1780" y="connsiteY1780"/>
                </a:cxn>
                <a:cxn ang="0">
                  <a:pos x="connsiteX1781" y="connsiteY1781"/>
                </a:cxn>
                <a:cxn ang="0">
                  <a:pos x="connsiteX1782" y="connsiteY1782"/>
                </a:cxn>
                <a:cxn ang="0">
                  <a:pos x="connsiteX1783" y="connsiteY1783"/>
                </a:cxn>
                <a:cxn ang="0">
                  <a:pos x="connsiteX1784" y="connsiteY1784"/>
                </a:cxn>
                <a:cxn ang="0">
                  <a:pos x="connsiteX1785" y="connsiteY1785"/>
                </a:cxn>
                <a:cxn ang="0">
                  <a:pos x="connsiteX1786" y="connsiteY1786"/>
                </a:cxn>
                <a:cxn ang="0">
                  <a:pos x="connsiteX1787" y="connsiteY1787"/>
                </a:cxn>
                <a:cxn ang="0">
                  <a:pos x="connsiteX1788" y="connsiteY1788"/>
                </a:cxn>
                <a:cxn ang="0">
                  <a:pos x="connsiteX1789" y="connsiteY1789"/>
                </a:cxn>
                <a:cxn ang="0">
                  <a:pos x="connsiteX1790" y="connsiteY1790"/>
                </a:cxn>
                <a:cxn ang="0">
                  <a:pos x="connsiteX1791" y="connsiteY1791"/>
                </a:cxn>
                <a:cxn ang="0">
                  <a:pos x="connsiteX1792" y="connsiteY1792"/>
                </a:cxn>
                <a:cxn ang="0">
                  <a:pos x="connsiteX1793" y="connsiteY1793"/>
                </a:cxn>
                <a:cxn ang="0">
                  <a:pos x="connsiteX1794" y="connsiteY1794"/>
                </a:cxn>
                <a:cxn ang="0">
                  <a:pos x="connsiteX1795" y="connsiteY1795"/>
                </a:cxn>
                <a:cxn ang="0">
                  <a:pos x="connsiteX1796" y="connsiteY1796"/>
                </a:cxn>
                <a:cxn ang="0">
                  <a:pos x="connsiteX1797" y="connsiteY1797"/>
                </a:cxn>
                <a:cxn ang="0">
                  <a:pos x="connsiteX1798" y="connsiteY1798"/>
                </a:cxn>
                <a:cxn ang="0">
                  <a:pos x="connsiteX1799" y="connsiteY1799"/>
                </a:cxn>
                <a:cxn ang="0">
                  <a:pos x="connsiteX1800" y="connsiteY1800"/>
                </a:cxn>
                <a:cxn ang="0">
                  <a:pos x="connsiteX1801" y="connsiteY1801"/>
                </a:cxn>
                <a:cxn ang="0">
                  <a:pos x="connsiteX1802" y="connsiteY1802"/>
                </a:cxn>
                <a:cxn ang="0">
                  <a:pos x="connsiteX1803" y="connsiteY1803"/>
                </a:cxn>
                <a:cxn ang="0">
                  <a:pos x="connsiteX1804" y="connsiteY1804"/>
                </a:cxn>
                <a:cxn ang="0">
                  <a:pos x="connsiteX1805" y="connsiteY1805"/>
                </a:cxn>
                <a:cxn ang="0">
                  <a:pos x="connsiteX1806" y="connsiteY1806"/>
                </a:cxn>
                <a:cxn ang="0">
                  <a:pos x="connsiteX1807" y="connsiteY1807"/>
                </a:cxn>
                <a:cxn ang="0">
                  <a:pos x="connsiteX1808" y="connsiteY1808"/>
                </a:cxn>
                <a:cxn ang="0">
                  <a:pos x="connsiteX1809" y="connsiteY1809"/>
                </a:cxn>
                <a:cxn ang="0">
                  <a:pos x="connsiteX1810" y="connsiteY1810"/>
                </a:cxn>
                <a:cxn ang="0">
                  <a:pos x="connsiteX1811" y="connsiteY1811"/>
                </a:cxn>
                <a:cxn ang="0">
                  <a:pos x="connsiteX1812" y="connsiteY1812"/>
                </a:cxn>
                <a:cxn ang="0">
                  <a:pos x="connsiteX1813" y="connsiteY1813"/>
                </a:cxn>
                <a:cxn ang="0">
                  <a:pos x="connsiteX1814" y="connsiteY1814"/>
                </a:cxn>
                <a:cxn ang="0">
                  <a:pos x="connsiteX1815" y="connsiteY1815"/>
                </a:cxn>
                <a:cxn ang="0">
                  <a:pos x="connsiteX1816" y="connsiteY1816"/>
                </a:cxn>
                <a:cxn ang="0">
                  <a:pos x="connsiteX1817" y="connsiteY1817"/>
                </a:cxn>
                <a:cxn ang="0">
                  <a:pos x="connsiteX1818" y="connsiteY1818"/>
                </a:cxn>
                <a:cxn ang="0">
                  <a:pos x="connsiteX1819" y="connsiteY1819"/>
                </a:cxn>
                <a:cxn ang="0">
                  <a:pos x="connsiteX1820" y="connsiteY1820"/>
                </a:cxn>
                <a:cxn ang="0">
                  <a:pos x="connsiteX1821" y="connsiteY1821"/>
                </a:cxn>
                <a:cxn ang="0">
                  <a:pos x="connsiteX1822" y="connsiteY1822"/>
                </a:cxn>
                <a:cxn ang="0">
                  <a:pos x="connsiteX1823" y="connsiteY1823"/>
                </a:cxn>
                <a:cxn ang="0">
                  <a:pos x="connsiteX1824" y="connsiteY1824"/>
                </a:cxn>
                <a:cxn ang="0">
                  <a:pos x="connsiteX1825" y="connsiteY1825"/>
                </a:cxn>
                <a:cxn ang="0">
                  <a:pos x="connsiteX1826" y="connsiteY1826"/>
                </a:cxn>
                <a:cxn ang="0">
                  <a:pos x="connsiteX1827" y="connsiteY1827"/>
                </a:cxn>
                <a:cxn ang="0">
                  <a:pos x="connsiteX1828" y="connsiteY1828"/>
                </a:cxn>
                <a:cxn ang="0">
                  <a:pos x="connsiteX1829" y="connsiteY1829"/>
                </a:cxn>
                <a:cxn ang="0">
                  <a:pos x="connsiteX1830" y="connsiteY1830"/>
                </a:cxn>
                <a:cxn ang="0">
                  <a:pos x="connsiteX1831" y="connsiteY1831"/>
                </a:cxn>
                <a:cxn ang="0">
                  <a:pos x="connsiteX1832" y="connsiteY1832"/>
                </a:cxn>
                <a:cxn ang="0">
                  <a:pos x="connsiteX1833" y="connsiteY1833"/>
                </a:cxn>
                <a:cxn ang="0">
                  <a:pos x="connsiteX1834" y="connsiteY1834"/>
                </a:cxn>
                <a:cxn ang="0">
                  <a:pos x="connsiteX1835" y="connsiteY1835"/>
                </a:cxn>
                <a:cxn ang="0">
                  <a:pos x="connsiteX1836" y="connsiteY1836"/>
                </a:cxn>
                <a:cxn ang="0">
                  <a:pos x="connsiteX1837" y="connsiteY1837"/>
                </a:cxn>
                <a:cxn ang="0">
                  <a:pos x="connsiteX1838" y="connsiteY1838"/>
                </a:cxn>
                <a:cxn ang="0">
                  <a:pos x="connsiteX1839" y="connsiteY1839"/>
                </a:cxn>
                <a:cxn ang="0">
                  <a:pos x="connsiteX1840" y="connsiteY1840"/>
                </a:cxn>
                <a:cxn ang="0">
                  <a:pos x="connsiteX1841" y="connsiteY1841"/>
                </a:cxn>
                <a:cxn ang="0">
                  <a:pos x="connsiteX1842" y="connsiteY1842"/>
                </a:cxn>
                <a:cxn ang="0">
                  <a:pos x="connsiteX1843" y="connsiteY1843"/>
                </a:cxn>
                <a:cxn ang="0">
                  <a:pos x="connsiteX1844" y="connsiteY1844"/>
                </a:cxn>
                <a:cxn ang="0">
                  <a:pos x="connsiteX1845" y="connsiteY1845"/>
                </a:cxn>
                <a:cxn ang="0">
                  <a:pos x="connsiteX1846" y="connsiteY1846"/>
                </a:cxn>
                <a:cxn ang="0">
                  <a:pos x="connsiteX1847" y="connsiteY1847"/>
                </a:cxn>
                <a:cxn ang="0">
                  <a:pos x="connsiteX1848" y="connsiteY1848"/>
                </a:cxn>
                <a:cxn ang="0">
                  <a:pos x="connsiteX1849" y="connsiteY1849"/>
                </a:cxn>
                <a:cxn ang="0">
                  <a:pos x="connsiteX1850" y="connsiteY1850"/>
                </a:cxn>
                <a:cxn ang="0">
                  <a:pos x="connsiteX1851" y="connsiteY1851"/>
                </a:cxn>
                <a:cxn ang="0">
                  <a:pos x="connsiteX1852" y="connsiteY1852"/>
                </a:cxn>
                <a:cxn ang="0">
                  <a:pos x="connsiteX1853" y="connsiteY1853"/>
                </a:cxn>
                <a:cxn ang="0">
                  <a:pos x="connsiteX1854" y="connsiteY1854"/>
                </a:cxn>
                <a:cxn ang="0">
                  <a:pos x="connsiteX1855" y="connsiteY1855"/>
                </a:cxn>
                <a:cxn ang="0">
                  <a:pos x="connsiteX1856" y="connsiteY1856"/>
                </a:cxn>
                <a:cxn ang="0">
                  <a:pos x="connsiteX1857" y="connsiteY1857"/>
                </a:cxn>
                <a:cxn ang="0">
                  <a:pos x="connsiteX1858" y="connsiteY1858"/>
                </a:cxn>
                <a:cxn ang="0">
                  <a:pos x="connsiteX1859" y="connsiteY1859"/>
                </a:cxn>
                <a:cxn ang="0">
                  <a:pos x="connsiteX1860" y="connsiteY1860"/>
                </a:cxn>
                <a:cxn ang="0">
                  <a:pos x="connsiteX1861" y="connsiteY1861"/>
                </a:cxn>
                <a:cxn ang="0">
                  <a:pos x="connsiteX1862" y="connsiteY1862"/>
                </a:cxn>
                <a:cxn ang="0">
                  <a:pos x="connsiteX1863" y="connsiteY1863"/>
                </a:cxn>
                <a:cxn ang="0">
                  <a:pos x="connsiteX1864" y="connsiteY1864"/>
                </a:cxn>
                <a:cxn ang="0">
                  <a:pos x="connsiteX1865" y="connsiteY1865"/>
                </a:cxn>
                <a:cxn ang="0">
                  <a:pos x="connsiteX1866" y="connsiteY1866"/>
                </a:cxn>
                <a:cxn ang="0">
                  <a:pos x="connsiteX1867" y="connsiteY1867"/>
                </a:cxn>
                <a:cxn ang="0">
                  <a:pos x="connsiteX1868" y="connsiteY1868"/>
                </a:cxn>
                <a:cxn ang="0">
                  <a:pos x="connsiteX1869" y="connsiteY1869"/>
                </a:cxn>
                <a:cxn ang="0">
                  <a:pos x="connsiteX1870" y="connsiteY1870"/>
                </a:cxn>
                <a:cxn ang="0">
                  <a:pos x="connsiteX1871" y="connsiteY1871"/>
                </a:cxn>
                <a:cxn ang="0">
                  <a:pos x="connsiteX1872" y="connsiteY1872"/>
                </a:cxn>
                <a:cxn ang="0">
                  <a:pos x="connsiteX1873" y="connsiteY1873"/>
                </a:cxn>
                <a:cxn ang="0">
                  <a:pos x="connsiteX1874" y="connsiteY1874"/>
                </a:cxn>
                <a:cxn ang="0">
                  <a:pos x="connsiteX1875" y="connsiteY1875"/>
                </a:cxn>
                <a:cxn ang="0">
                  <a:pos x="connsiteX1876" y="connsiteY1876"/>
                </a:cxn>
                <a:cxn ang="0">
                  <a:pos x="connsiteX1877" y="connsiteY1877"/>
                </a:cxn>
                <a:cxn ang="0">
                  <a:pos x="connsiteX1878" y="connsiteY1878"/>
                </a:cxn>
                <a:cxn ang="0">
                  <a:pos x="connsiteX1879" y="connsiteY1879"/>
                </a:cxn>
                <a:cxn ang="0">
                  <a:pos x="connsiteX1880" y="connsiteY1880"/>
                </a:cxn>
                <a:cxn ang="0">
                  <a:pos x="connsiteX1881" y="connsiteY1881"/>
                </a:cxn>
                <a:cxn ang="0">
                  <a:pos x="connsiteX1882" y="connsiteY1882"/>
                </a:cxn>
                <a:cxn ang="0">
                  <a:pos x="connsiteX1883" y="connsiteY1883"/>
                </a:cxn>
                <a:cxn ang="0">
                  <a:pos x="connsiteX1884" y="connsiteY1884"/>
                </a:cxn>
                <a:cxn ang="0">
                  <a:pos x="connsiteX1885" y="connsiteY1885"/>
                </a:cxn>
                <a:cxn ang="0">
                  <a:pos x="connsiteX1886" y="connsiteY1886"/>
                </a:cxn>
                <a:cxn ang="0">
                  <a:pos x="connsiteX1887" y="connsiteY1887"/>
                </a:cxn>
                <a:cxn ang="0">
                  <a:pos x="connsiteX1888" y="connsiteY1888"/>
                </a:cxn>
                <a:cxn ang="0">
                  <a:pos x="connsiteX1889" y="connsiteY1889"/>
                </a:cxn>
                <a:cxn ang="0">
                  <a:pos x="connsiteX1890" y="connsiteY1890"/>
                </a:cxn>
                <a:cxn ang="0">
                  <a:pos x="connsiteX1891" y="connsiteY1891"/>
                </a:cxn>
                <a:cxn ang="0">
                  <a:pos x="connsiteX1892" y="connsiteY1892"/>
                </a:cxn>
                <a:cxn ang="0">
                  <a:pos x="connsiteX1893" y="connsiteY1893"/>
                </a:cxn>
                <a:cxn ang="0">
                  <a:pos x="connsiteX1894" y="connsiteY1894"/>
                </a:cxn>
                <a:cxn ang="0">
                  <a:pos x="connsiteX1895" y="connsiteY1895"/>
                </a:cxn>
                <a:cxn ang="0">
                  <a:pos x="connsiteX1896" y="connsiteY1896"/>
                </a:cxn>
                <a:cxn ang="0">
                  <a:pos x="connsiteX1897" y="connsiteY1897"/>
                </a:cxn>
                <a:cxn ang="0">
                  <a:pos x="connsiteX1898" y="connsiteY1898"/>
                </a:cxn>
                <a:cxn ang="0">
                  <a:pos x="connsiteX1899" y="connsiteY1899"/>
                </a:cxn>
                <a:cxn ang="0">
                  <a:pos x="connsiteX1900" y="connsiteY1900"/>
                </a:cxn>
                <a:cxn ang="0">
                  <a:pos x="connsiteX1901" y="connsiteY1901"/>
                </a:cxn>
                <a:cxn ang="0">
                  <a:pos x="connsiteX1902" y="connsiteY1902"/>
                </a:cxn>
                <a:cxn ang="0">
                  <a:pos x="connsiteX1903" y="connsiteY1903"/>
                </a:cxn>
                <a:cxn ang="0">
                  <a:pos x="connsiteX1904" y="connsiteY1904"/>
                </a:cxn>
                <a:cxn ang="0">
                  <a:pos x="connsiteX1905" y="connsiteY1905"/>
                </a:cxn>
                <a:cxn ang="0">
                  <a:pos x="connsiteX1906" y="connsiteY1906"/>
                </a:cxn>
                <a:cxn ang="0">
                  <a:pos x="connsiteX1907" y="connsiteY1907"/>
                </a:cxn>
                <a:cxn ang="0">
                  <a:pos x="connsiteX1908" y="connsiteY1908"/>
                </a:cxn>
                <a:cxn ang="0">
                  <a:pos x="connsiteX1909" y="connsiteY1909"/>
                </a:cxn>
                <a:cxn ang="0">
                  <a:pos x="connsiteX1910" y="connsiteY1910"/>
                </a:cxn>
                <a:cxn ang="0">
                  <a:pos x="connsiteX1911" y="connsiteY1911"/>
                </a:cxn>
                <a:cxn ang="0">
                  <a:pos x="connsiteX1912" y="connsiteY1912"/>
                </a:cxn>
                <a:cxn ang="0">
                  <a:pos x="connsiteX1913" y="connsiteY1913"/>
                </a:cxn>
                <a:cxn ang="0">
                  <a:pos x="connsiteX1914" y="connsiteY1914"/>
                </a:cxn>
                <a:cxn ang="0">
                  <a:pos x="connsiteX1915" y="connsiteY1915"/>
                </a:cxn>
                <a:cxn ang="0">
                  <a:pos x="connsiteX1916" y="connsiteY1916"/>
                </a:cxn>
                <a:cxn ang="0">
                  <a:pos x="connsiteX1917" y="connsiteY1917"/>
                </a:cxn>
                <a:cxn ang="0">
                  <a:pos x="connsiteX1918" y="connsiteY1918"/>
                </a:cxn>
                <a:cxn ang="0">
                  <a:pos x="connsiteX1919" y="connsiteY1919"/>
                </a:cxn>
                <a:cxn ang="0">
                  <a:pos x="connsiteX1920" y="connsiteY1920"/>
                </a:cxn>
                <a:cxn ang="0">
                  <a:pos x="connsiteX1921" y="connsiteY1921"/>
                </a:cxn>
                <a:cxn ang="0">
                  <a:pos x="connsiteX1922" y="connsiteY1922"/>
                </a:cxn>
                <a:cxn ang="0">
                  <a:pos x="connsiteX1923" y="connsiteY1923"/>
                </a:cxn>
                <a:cxn ang="0">
                  <a:pos x="connsiteX1924" y="connsiteY1924"/>
                </a:cxn>
                <a:cxn ang="0">
                  <a:pos x="connsiteX1925" y="connsiteY1925"/>
                </a:cxn>
                <a:cxn ang="0">
                  <a:pos x="connsiteX1926" y="connsiteY1926"/>
                </a:cxn>
                <a:cxn ang="0">
                  <a:pos x="connsiteX1927" y="connsiteY1927"/>
                </a:cxn>
                <a:cxn ang="0">
                  <a:pos x="connsiteX1928" y="connsiteY1928"/>
                </a:cxn>
                <a:cxn ang="0">
                  <a:pos x="connsiteX1929" y="connsiteY1929"/>
                </a:cxn>
                <a:cxn ang="0">
                  <a:pos x="connsiteX1930" y="connsiteY1930"/>
                </a:cxn>
                <a:cxn ang="0">
                  <a:pos x="connsiteX1931" y="connsiteY1931"/>
                </a:cxn>
                <a:cxn ang="0">
                  <a:pos x="connsiteX1932" y="connsiteY1932"/>
                </a:cxn>
                <a:cxn ang="0">
                  <a:pos x="connsiteX1933" y="connsiteY1933"/>
                </a:cxn>
                <a:cxn ang="0">
                  <a:pos x="connsiteX1934" y="connsiteY1934"/>
                </a:cxn>
                <a:cxn ang="0">
                  <a:pos x="connsiteX1935" y="connsiteY1935"/>
                </a:cxn>
                <a:cxn ang="0">
                  <a:pos x="connsiteX1936" y="connsiteY1936"/>
                </a:cxn>
                <a:cxn ang="0">
                  <a:pos x="connsiteX1937" y="connsiteY1937"/>
                </a:cxn>
                <a:cxn ang="0">
                  <a:pos x="connsiteX1938" y="connsiteY1938"/>
                </a:cxn>
                <a:cxn ang="0">
                  <a:pos x="connsiteX1939" y="connsiteY1939"/>
                </a:cxn>
                <a:cxn ang="0">
                  <a:pos x="connsiteX1940" y="connsiteY1940"/>
                </a:cxn>
                <a:cxn ang="0">
                  <a:pos x="connsiteX1941" y="connsiteY1941"/>
                </a:cxn>
                <a:cxn ang="0">
                  <a:pos x="connsiteX1942" y="connsiteY1942"/>
                </a:cxn>
                <a:cxn ang="0">
                  <a:pos x="connsiteX1943" y="connsiteY1943"/>
                </a:cxn>
                <a:cxn ang="0">
                  <a:pos x="connsiteX1944" y="connsiteY1944"/>
                </a:cxn>
                <a:cxn ang="0">
                  <a:pos x="connsiteX1945" y="connsiteY1945"/>
                </a:cxn>
                <a:cxn ang="0">
                  <a:pos x="connsiteX1946" y="connsiteY1946"/>
                </a:cxn>
                <a:cxn ang="0">
                  <a:pos x="connsiteX1947" y="connsiteY1947"/>
                </a:cxn>
                <a:cxn ang="0">
                  <a:pos x="connsiteX1948" y="connsiteY1948"/>
                </a:cxn>
                <a:cxn ang="0">
                  <a:pos x="connsiteX1949" y="connsiteY1949"/>
                </a:cxn>
                <a:cxn ang="0">
                  <a:pos x="connsiteX1950" y="connsiteY1950"/>
                </a:cxn>
                <a:cxn ang="0">
                  <a:pos x="connsiteX1951" y="connsiteY1951"/>
                </a:cxn>
                <a:cxn ang="0">
                  <a:pos x="connsiteX1952" y="connsiteY1952"/>
                </a:cxn>
                <a:cxn ang="0">
                  <a:pos x="connsiteX1953" y="connsiteY1953"/>
                </a:cxn>
                <a:cxn ang="0">
                  <a:pos x="connsiteX1954" y="connsiteY1954"/>
                </a:cxn>
                <a:cxn ang="0">
                  <a:pos x="connsiteX1955" y="connsiteY1955"/>
                </a:cxn>
                <a:cxn ang="0">
                  <a:pos x="connsiteX1956" y="connsiteY1956"/>
                </a:cxn>
                <a:cxn ang="0">
                  <a:pos x="connsiteX1957" y="connsiteY1957"/>
                </a:cxn>
                <a:cxn ang="0">
                  <a:pos x="connsiteX1958" y="connsiteY1958"/>
                </a:cxn>
                <a:cxn ang="0">
                  <a:pos x="connsiteX1959" y="connsiteY1959"/>
                </a:cxn>
                <a:cxn ang="0">
                  <a:pos x="connsiteX1960" y="connsiteY1960"/>
                </a:cxn>
                <a:cxn ang="0">
                  <a:pos x="connsiteX1961" y="connsiteY1961"/>
                </a:cxn>
                <a:cxn ang="0">
                  <a:pos x="connsiteX1962" y="connsiteY1962"/>
                </a:cxn>
                <a:cxn ang="0">
                  <a:pos x="connsiteX1963" y="connsiteY1963"/>
                </a:cxn>
                <a:cxn ang="0">
                  <a:pos x="connsiteX1964" y="connsiteY1964"/>
                </a:cxn>
                <a:cxn ang="0">
                  <a:pos x="connsiteX1965" y="connsiteY1965"/>
                </a:cxn>
                <a:cxn ang="0">
                  <a:pos x="connsiteX1966" y="connsiteY1966"/>
                </a:cxn>
                <a:cxn ang="0">
                  <a:pos x="connsiteX1967" y="connsiteY1967"/>
                </a:cxn>
                <a:cxn ang="0">
                  <a:pos x="connsiteX1968" y="connsiteY1968"/>
                </a:cxn>
                <a:cxn ang="0">
                  <a:pos x="connsiteX1969" y="connsiteY1969"/>
                </a:cxn>
                <a:cxn ang="0">
                  <a:pos x="connsiteX1970" y="connsiteY1970"/>
                </a:cxn>
                <a:cxn ang="0">
                  <a:pos x="connsiteX1971" y="connsiteY1971"/>
                </a:cxn>
                <a:cxn ang="0">
                  <a:pos x="connsiteX1972" y="connsiteY1972"/>
                </a:cxn>
                <a:cxn ang="0">
                  <a:pos x="connsiteX1973" y="connsiteY1973"/>
                </a:cxn>
                <a:cxn ang="0">
                  <a:pos x="connsiteX1974" y="connsiteY1974"/>
                </a:cxn>
                <a:cxn ang="0">
                  <a:pos x="connsiteX1975" y="connsiteY1975"/>
                </a:cxn>
                <a:cxn ang="0">
                  <a:pos x="connsiteX1976" y="connsiteY1976"/>
                </a:cxn>
                <a:cxn ang="0">
                  <a:pos x="connsiteX1977" y="connsiteY1977"/>
                </a:cxn>
                <a:cxn ang="0">
                  <a:pos x="connsiteX1978" y="connsiteY1978"/>
                </a:cxn>
                <a:cxn ang="0">
                  <a:pos x="connsiteX1979" y="connsiteY1979"/>
                </a:cxn>
                <a:cxn ang="0">
                  <a:pos x="connsiteX1980" y="connsiteY1980"/>
                </a:cxn>
                <a:cxn ang="0">
                  <a:pos x="connsiteX1981" y="connsiteY1981"/>
                </a:cxn>
                <a:cxn ang="0">
                  <a:pos x="connsiteX1982" y="connsiteY1982"/>
                </a:cxn>
                <a:cxn ang="0">
                  <a:pos x="connsiteX1983" y="connsiteY1983"/>
                </a:cxn>
                <a:cxn ang="0">
                  <a:pos x="connsiteX1984" y="connsiteY1984"/>
                </a:cxn>
                <a:cxn ang="0">
                  <a:pos x="connsiteX1985" y="connsiteY1985"/>
                </a:cxn>
                <a:cxn ang="0">
                  <a:pos x="connsiteX1986" y="connsiteY1986"/>
                </a:cxn>
                <a:cxn ang="0">
                  <a:pos x="connsiteX1987" y="connsiteY1987"/>
                </a:cxn>
                <a:cxn ang="0">
                  <a:pos x="connsiteX1988" y="connsiteY1988"/>
                </a:cxn>
                <a:cxn ang="0">
                  <a:pos x="connsiteX1989" y="connsiteY1989"/>
                </a:cxn>
                <a:cxn ang="0">
                  <a:pos x="connsiteX1990" y="connsiteY1990"/>
                </a:cxn>
                <a:cxn ang="0">
                  <a:pos x="connsiteX1991" y="connsiteY1991"/>
                </a:cxn>
                <a:cxn ang="0">
                  <a:pos x="connsiteX1992" y="connsiteY1992"/>
                </a:cxn>
                <a:cxn ang="0">
                  <a:pos x="connsiteX1993" y="connsiteY1993"/>
                </a:cxn>
                <a:cxn ang="0">
                  <a:pos x="connsiteX1994" y="connsiteY1994"/>
                </a:cxn>
                <a:cxn ang="0">
                  <a:pos x="connsiteX1995" y="connsiteY1995"/>
                </a:cxn>
                <a:cxn ang="0">
                  <a:pos x="connsiteX1996" y="connsiteY1996"/>
                </a:cxn>
                <a:cxn ang="0">
                  <a:pos x="connsiteX1997" y="connsiteY1997"/>
                </a:cxn>
                <a:cxn ang="0">
                  <a:pos x="connsiteX1998" y="connsiteY1998"/>
                </a:cxn>
                <a:cxn ang="0">
                  <a:pos x="connsiteX1999" y="connsiteY1999"/>
                </a:cxn>
                <a:cxn ang="0">
                  <a:pos x="connsiteX2000" y="connsiteY2000"/>
                </a:cxn>
                <a:cxn ang="0">
                  <a:pos x="connsiteX2001" y="connsiteY2001"/>
                </a:cxn>
                <a:cxn ang="0">
                  <a:pos x="connsiteX2002" y="connsiteY2002"/>
                </a:cxn>
                <a:cxn ang="0">
                  <a:pos x="connsiteX2003" y="connsiteY2003"/>
                </a:cxn>
                <a:cxn ang="0">
                  <a:pos x="connsiteX2004" y="connsiteY2004"/>
                </a:cxn>
                <a:cxn ang="0">
                  <a:pos x="connsiteX2005" y="connsiteY2005"/>
                </a:cxn>
                <a:cxn ang="0">
                  <a:pos x="connsiteX2006" y="connsiteY2006"/>
                </a:cxn>
                <a:cxn ang="0">
                  <a:pos x="connsiteX2007" y="connsiteY2007"/>
                </a:cxn>
                <a:cxn ang="0">
                  <a:pos x="connsiteX2008" y="connsiteY2008"/>
                </a:cxn>
                <a:cxn ang="0">
                  <a:pos x="connsiteX2009" y="connsiteY2009"/>
                </a:cxn>
                <a:cxn ang="0">
                  <a:pos x="connsiteX2010" y="connsiteY2010"/>
                </a:cxn>
                <a:cxn ang="0">
                  <a:pos x="connsiteX2011" y="connsiteY2011"/>
                </a:cxn>
                <a:cxn ang="0">
                  <a:pos x="connsiteX2012" y="connsiteY2012"/>
                </a:cxn>
                <a:cxn ang="0">
                  <a:pos x="connsiteX2013" y="connsiteY2013"/>
                </a:cxn>
                <a:cxn ang="0">
                  <a:pos x="connsiteX2014" y="connsiteY2014"/>
                </a:cxn>
                <a:cxn ang="0">
                  <a:pos x="connsiteX2015" y="connsiteY2015"/>
                </a:cxn>
                <a:cxn ang="0">
                  <a:pos x="connsiteX2016" y="connsiteY2016"/>
                </a:cxn>
                <a:cxn ang="0">
                  <a:pos x="connsiteX2017" y="connsiteY2017"/>
                </a:cxn>
                <a:cxn ang="0">
                  <a:pos x="connsiteX2018" y="connsiteY2018"/>
                </a:cxn>
                <a:cxn ang="0">
                  <a:pos x="connsiteX2019" y="connsiteY2019"/>
                </a:cxn>
                <a:cxn ang="0">
                  <a:pos x="connsiteX2020" y="connsiteY2020"/>
                </a:cxn>
                <a:cxn ang="0">
                  <a:pos x="connsiteX2021" y="connsiteY2021"/>
                </a:cxn>
                <a:cxn ang="0">
                  <a:pos x="connsiteX2022" y="connsiteY2022"/>
                </a:cxn>
                <a:cxn ang="0">
                  <a:pos x="connsiteX2023" y="connsiteY2023"/>
                </a:cxn>
                <a:cxn ang="0">
                  <a:pos x="connsiteX2024" y="connsiteY2024"/>
                </a:cxn>
                <a:cxn ang="0">
                  <a:pos x="connsiteX2025" y="connsiteY2025"/>
                </a:cxn>
                <a:cxn ang="0">
                  <a:pos x="connsiteX2026" y="connsiteY2026"/>
                </a:cxn>
                <a:cxn ang="0">
                  <a:pos x="connsiteX2027" y="connsiteY2027"/>
                </a:cxn>
                <a:cxn ang="0">
                  <a:pos x="connsiteX2028" y="connsiteY2028"/>
                </a:cxn>
                <a:cxn ang="0">
                  <a:pos x="connsiteX2029" y="connsiteY2029"/>
                </a:cxn>
                <a:cxn ang="0">
                  <a:pos x="connsiteX2030" y="connsiteY2030"/>
                </a:cxn>
                <a:cxn ang="0">
                  <a:pos x="connsiteX2031" y="connsiteY2031"/>
                </a:cxn>
                <a:cxn ang="0">
                  <a:pos x="connsiteX2032" y="connsiteY2032"/>
                </a:cxn>
                <a:cxn ang="0">
                  <a:pos x="connsiteX2033" y="connsiteY2033"/>
                </a:cxn>
                <a:cxn ang="0">
                  <a:pos x="connsiteX2034" y="connsiteY2034"/>
                </a:cxn>
                <a:cxn ang="0">
                  <a:pos x="connsiteX2035" y="connsiteY2035"/>
                </a:cxn>
                <a:cxn ang="0">
                  <a:pos x="connsiteX2036" y="connsiteY2036"/>
                </a:cxn>
                <a:cxn ang="0">
                  <a:pos x="connsiteX2037" y="connsiteY2037"/>
                </a:cxn>
                <a:cxn ang="0">
                  <a:pos x="connsiteX2038" y="connsiteY2038"/>
                </a:cxn>
                <a:cxn ang="0">
                  <a:pos x="connsiteX2039" y="connsiteY2039"/>
                </a:cxn>
                <a:cxn ang="0">
                  <a:pos x="connsiteX2040" y="connsiteY2040"/>
                </a:cxn>
                <a:cxn ang="0">
                  <a:pos x="connsiteX2041" y="connsiteY2041"/>
                </a:cxn>
                <a:cxn ang="0">
                  <a:pos x="connsiteX2042" y="connsiteY2042"/>
                </a:cxn>
                <a:cxn ang="0">
                  <a:pos x="connsiteX2043" y="connsiteY2043"/>
                </a:cxn>
                <a:cxn ang="0">
                  <a:pos x="connsiteX2044" y="connsiteY2044"/>
                </a:cxn>
                <a:cxn ang="0">
                  <a:pos x="connsiteX2045" y="connsiteY2045"/>
                </a:cxn>
                <a:cxn ang="0">
                  <a:pos x="connsiteX2046" y="connsiteY2046"/>
                </a:cxn>
                <a:cxn ang="0">
                  <a:pos x="connsiteX2047" y="connsiteY2047"/>
                </a:cxn>
                <a:cxn ang="0">
                  <a:pos x="connsiteX2048" y="connsiteY2048"/>
                </a:cxn>
                <a:cxn ang="0">
                  <a:pos x="connsiteX2049" y="connsiteY2049"/>
                </a:cxn>
                <a:cxn ang="0">
                  <a:pos x="connsiteX2050" y="connsiteY2050"/>
                </a:cxn>
                <a:cxn ang="0">
                  <a:pos x="connsiteX2051" y="connsiteY2051"/>
                </a:cxn>
                <a:cxn ang="0">
                  <a:pos x="connsiteX2052" y="connsiteY2052"/>
                </a:cxn>
                <a:cxn ang="0">
                  <a:pos x="connsiteX2053" y="connsiteY2053"/>
                </a:cxn>
                <a:cxn ang="0">
                  <a:pos x="connsiteX2054" y="connsiteY2054"/>
                </a:cxn>
                <a:cxn ang="0">
                  <a:pos x="connsiteX2055" y="connsiteY2055"/>
                </a:cxn>
                <a:cxn ang="0">
                  <a:pos x="connsiteX2056" y="connsiteY2056"/>
                </a:cxn>
                <a:cxn ang="0">
                  <a:pos x="connsiteX2057" y="connsiteY2057"/>
                </a:cxn>
                <a:cxn ang="0">
                  <a:pos x="connsiteX2058" y="connsiteY2058"/>
                </a:cxn>
                <a:cxn ang="0">
                  <a:pos x="connsiteX2059" y="connsiteY2059"/>
                </a:cxn>
                <a:cxn ang="0">
                  <a:pos x="connsiteX2060" y="connsiteY2060"/>
                </a:cxn>
                <a:cxn ang="0">
                  <a:pos x="connsiteX2061" y="connsiteY2061"/>
                </a:cxn>
                <a:cxn ang="0">
                  <a:pos x="connsiteX2062" y="connsiteY2062"/>
                </a:cxn>
                <a:cxn ang="0">
                  <a:pos x="connsiteX2063" y="connsiteY2063"/>
                </a:cxn>
                <a:cxn ang="0">
                  <a:pos x="connsiteX2064" y="connsiteY2064"/>
                </a:cxn>
                <a:cxn ang="0">
                  <a:pos x="connsiteX2065" y="connsiteY2065"/>
                </a:cxn>
                <a:cxn ang="0">
                  <a:pos x="connsiteX2066" y="connsiteY2066"/>
                </a:cxn>
                <a:cxn ang="0">
                  <a:pos x="connsiteX2067" y="connsiteY2067"/>
                </a:cxn>
                <a:cxn ang="0">
                  <a:pos x="connsiteX2068" y="connsiteY2068"/>
                </a:cxn>
                <a:cxn ang="0">
                  <a:pos x="connsiteX2069" y="connsiteY2069"/>
                </a:cxn>
                <a:cxn ang="0">
                  <a:pos x="connsiteX2070" y="connsiteY2070"/>
                </a:cxn>
                <a:cxn ang="0">
                  <a:pos x="connsiteX2071" y="connsiteY2071"/>
                </a:cxn>
                <a:cxn ang="0">
                  <a:pos x="connsiteX2072" y="connsiteY2072"/>
                </a:cxn>
                <a:cxn ang="0">
                  <a:pos x="connsiteX2073" y="connsiteY2073"/>
                </a:cxn>
                <a:cxn ang="0">
                  <a:pos x="connsiteX2074" y="connsiteY2074"/>
                </a:cxn>
                <a:cxn ang="0">
                  <a:pos x="connsiteX2075" y="connsiteY2075"/>
                </a:cxn>
                <a:cxn ang="0">
                  <a:pos x="connsiteX2076" y="connsiteY2076"/>
                </a:cxn>
                <a:cxn ang="0">
                  <a:pos x="connsiteX2077" y="connsiteY2077"/>
                </a:cxn>
                <a:cxn ang="0">
                  <a:pos x="connsiteX2078" y="connsiteY2078"/>
                </a:cxn>
                <a:cxn ang="0">
                  <a:pos x="connsiteX2079" y="connsiteY2079"/>
                </a:cxn>
                <a:cxn ang="0">
                  <a:pos x="connsiteX2080" y="connsiteY2080"/>
                </a:cxn>
                <a:cxn ang="0">
                  <a:pos x="connsiteX2081" y="connsiteY2081"/>
                </a:cxn>
                <a:cxn ang="0">
                  <a:pos x="connsiteX2082" y="connsiteY2082"/>
                </a:cxn>
                <a:cxn ang="0">
                  <a:pos x="connsiteX2083" y="connsiteY2083"/>
                </a:cxn>
                <a:cxn ang="0">
                  <a:pos x="connsiteX2084" y="connsiteY2084"/>
                </a:cxn>
                <a:cxn ang="0">
                  <a:pos x="connsiteX2085" y="connsiteY2085"/>
                </a:cxn>
                <a:cxn ang="0">
                  <a:pos x="connsiteX2086" y="connsiteY2086"/>
                </a:cxn>
                <a:cxn ang="0">
                  <a:pos x="connsiteX2087" y="connsiteY2087"/>
                </a:cxn>
                <a:cxn ang="0">
                  <a:pos x="connsiteX2088" y="connsiteY2088"/>
                </a:cxn>
                <a:cxn ang="0">
                  <a:pos x="connsiteX2089" y="connsiteY2089"/>
                </a:cxn>
                <a:cxn ang="0">
                  <a:pos x="connsiteX2090" y="connsiteY2090"/>
                </a:cxn>
                <a:cxn ang="0">
                  <a:pos x="connsiteX2091" y="connsiteY2091"/>
                </a:cxn>
                <a:cxn ang="0">
                  <a:pos x="connsiteX2092" y="connsiteY2092"/>
                </a:cxn>
                <a:cxn ang="0">
                  <a:pos x="connsiteX2093" y="connsiteY2093"/>
                </a:cxn>
                <a:cxn ang="0">
                  <a:pos x="connsiteX2094" y="connsiteY2094"/>
                </a:cxn>
                <a:cxn ang="0">
                  <a:pos x="connsiteX2095" y="connsiteY2095"/>
                </a:cxn>
                <a:cxn ang="0">
                  <a:pos x="connsiteX2096" y="connsiteY2096"/>
                </a:cxn>
                <a:cxn ang="0">
                  <a:pos x="connsiteX2097" y="connsiteY2097"/>
                </a:cxn>
                <a:cxn ang="0">
                  <a:pos x="connsiteX2098" y="connsiteY2098"/>
                </a:cxn>
                <a:cxn ang="0">
                  <a:pos x="connsiteX2099" y="connsiteY2099"/>
                </a:cxn>
                <a:cxn ang="0">
                  <a:pos x="connsiteX2100" y="connsiteY2100"/>
                </a:cxn>
                <a:cxn ang="0">
                  <a:pos x="connsiteX2101" y="connsiteY2101"/>
                </a:cxn>
                <a:cxn ang="0">
                  <a:pos x="connsiteX2102" y="connsiteY2102"/>
                </a:cxn>
                <a:cxn ang="0">
                  <a:pos x="connsiteX2103" y="connsiteY2103"/>
                </a:cxn>
                <a:cxn ang="0">
                  <a:pos x="connsiteX2104" y="connsiteY2104"/>
                </a:cxn>
                <a:cxn ang="0">
                  <a:pos x="connsiteX2105" y="connsiteY2105"/>
                </a:cxn>
                <a:cxn ang="0">
                  <a:pos x="connsiteX2106" y="connsiteY2106"/>
                </a:cxn>
                <a:cxn ang="0">
                  <a:pos x="connsiteX2107" y="connsiteY2107"/>
                </a:cxn>
                <a:cxn ang="0">
                  <a:pos x="connsiteX2108" y="connsiteY2108"/>
                </a:cxn>
                <a:cxn ang="0">
                  <a:pos x="connsiteX2109" y="connsiteY2109"/>
                </a:cxn>
                <a:cxn ang="0">
                  <a:pos x="connsiteX2110" y="connsiteY2110"/>
                </a:cxn>
                <a:cxn ang="0">
                  <a:pos x="connsiteX2111" y="connsiteY2111"/>
                </a:cxn>
                <a:cxn ang="0">
                  <a:pos x="connsiteX2112" y="connsiteY2112"/>
                </a:cxn>
                <a:cxn ang="0">
                  <a:pos x="connsiteX2113" y="connsiteY2113"/>
                </a:cxn>
                <a:cxn ang="0">
                  <a:pos x="connsiteX2114" y="connsiteY2114"/>
                </a:cxn>
                <a:cxn ang="0">
                  <a:pos x="connsiteX2115" y="connsiteY2115"/>
                </a:cxn>
                <a:cxn ang="0">
                  <a:pos x="connsiteX2116" y="connsiteY2116"/>
                </a:cxn>
                <a:cxn ang="0">
                  <a:pos x="connsiteX2117" y="connsiteY2117"/>
                </a:cxn>
                <a:cxn ang="0">
                  <a:pos x="connsiteX2118" y="connsiteY2118"/>
                </a:cxn>
                <a:cxn ang="0">
                  <a:pos x="connsiteX2119" y="connsiteY2119"/>
                </a:cxn>
                <a:cxn ang="0">
                  <a:pos x="connsiteX2120" y="connsiteY2120"/>
                </a:cxn>
                <a:cxn ang="0">
                  <a:pos x="connsiteX2121" y="connsiteY2121"/>
                </a:cxn>
                <a:cxn ang="0">
                  <a:pos x="connsiteX2122" y="connsiteY2122"/>
                </a:cxn>
                <a:cxn ang="0">
                  <a:pos x="connsiteX2123" y="connsiteY2123"/>
                </a:cxn>
                <a:cxn ang="0">
                  <a:pos x="connsiteX2124" y="connsiteY2124"/>
                </a:cxn>
                <a:cxn ang="0">
                  <a:pos x="connsiteX2125" y="connsiteY2125"/>
                </a:cxn>
                <a:cxn ang="0">
                  <a:pos x="connsiteX2126" y="connsiteY2126"/>
                </a:cxn>
                <a:cxn ang="0">
                  <a:pos x="connsiteX2127" y="connsiteY2127"/>
                </a:cxn>
                <a:cxn ang="0">
                  <a:pos x="connsiteX2128" y="connsiteY2128"/>
                </a:cxn>
                <a:cxn ang="0">
                  <a:pos x="connsiteX2129" y="connsiteY2129"/>
                </a:cxn>
                <a:cxn ang="0">
                  <a:pos x="connsiteX2130" y="connsiteY2130"/>
                </a:cxn>
                <a:cxn ang="0">
                  <a:pos x="connsiteX2131" y="connsiteY2131"/>
                </a:cxn>
                <a:cxn ang="0">
                  <a:pos x="connsiteX2132" y="connsiteY2132"/>
                </a:cxn>
                <a:cxn ang="0">
                  <a:pos x="connsiteX2133" y="connsiteY2133"/>
                </a:cxn>
                <a:cxn ang="0">
                  <a:pos x="connsiteX2134" y="connsiteY2134"/>
                </a:cxn>
                <a:cxn ang="0">
                  <a:pos x="connsiteX2135" y="connsiteY2135"/>
                </a:cxn>
                <a:cxn ang="0">
                  <a:pos x="connsiteX2136" y="connsiteY2136"/>
                </a:cxn>
                <a:cxn ang="0">
                  <a:pos x="connsiteX2137" y="connsiteY2137"/>
                </a:cxn>
                <a:cxn ang="0">
                  <a:pos x="connsiteX2138" y="connsiteY2138"/>
                </a:cxn>
                <a:cxn ang="0">
                  <a:pos x="connsiteX2139" y="connsiteY2139"/>
                </a:cxn>
                <a:cxn ang="0">
                  <a:pos x="connsiteX2140" y="connsiteY2140"/>
                </a:cxn>
                <a:cxn ang="0">
                  <a:pos x="connsiteX2141" y="connsiteY2141"/>
                </a:cxn>
                <a:cxn ang="0">
                  <a:pos x="connsiteX2142" y="connsiteY2142"/>
                </a:cxn>
                <a:cxn ang="0">
                  <a:pos x="connsiteX2143" y="connsiteY2143"/>
                </a:cxn>
                <a:cxn ang="0">
                  <a:pos x="connsiteX2144" y="connsiteY2144"/>
                </a:cxn>
                <a:cxn ang="0">
                  <a:pos x="connsiteX2145" y="connsiteY2145"/>
                </a:cxn>
                <a:cxn ang="0">
                  <a:pos x="connsiteX2146" y="connsiteY2146"/>
                </a:cxn>
                <a:cxn ang="0">
                  <a:pos x="connsiteX2147" y="connsiteY2147"/>
                </a:cxn>
                <a:cxn ang="0">
                  <a:pos x="connsiteX2148" y="connsiteY2148"/>
                </a:cxn>
                <a:cxn ang="0">
                  <a:pos x="connsiteX2149" y="connsiteY2149"/>
                </a:cxn>
                <a:cxn ang="0">
                  <a:pos x="connsiteX2150" y="connsiteY2150"/>
                </a:cxn>
                <a:cxn ang="0">
                  <a:pos x="connsiteX2151" y="connsiteY2151"/>
                </a:cxn>
                <a:cxn ang="0">
                  <a:pos x="connsiteX2152" y="connsiteY2152"/>
                </a:cxn>
                <a:cxn ang="0">
                  <a:pos x="connsiteX2153" y="connsiteY2153"/>
                </a:cxn>
                <a:cxn ang="0">
                  <a:pos x="connsiteX2154" y="connsiteY2154"/>
                </a:cxn>
                <a:cxn ang="0">
                  <a:pos x="connsiteX2155" y="connsiteY2155"/>
                </a:cxn>
                <a:cxn ang="0">
                  <a:pos x="connsiteX2156" y="connsiteY2156"/>
                </a:cxn>
                <a:cxn ang="0">
                  <a:pos x="connsiteX2157" y="connsiteY2157"/>
                </a:cxn>
                <a:cxn ang="0">
                  <a:pos x="connsiteX2158" y="connsiteY2158"/>
                </a:cxn>
                <a:cxn ang="0">
                  <a:pos x="connsiteX2159" y="connsiteY2159"/>
                </a:cxn>
                <a:cxn ang="0">
                  <a:pos x="connsiteX2160" y="connsiteY2160"/>
                </a:cxn>
                <a:cxn ang="0">
                  <a:pos x="connsiteX2161" y="connsiteY2161"/>
                </a:cxn>
                <a:cxn ang="0">
                  <a:pos x="connsiteX2162" y="connsiteY2162"/>
                </a:cxn>
                <a:cxn ang="0">
                  <a:pos x="connsiteX2163" y="connsiteY2163"/>
                </a:cxn>
                <a:cxn ang="0">
                  <a:pos x="connsiteX2164" y="connsiteY2164"/>
                </a:cxn>
                <a:cxn ang="0">
                  <a:pos x="connsiteX2165" y="connsiteY2165"/>
                </a:cxn>
                <a:cxn ang="0">
                  <a:pos x="connsiteX2166" y="connsiteY2166"/>
                </a:cxn>
                <a:cxn ang="0">
                  <a:pos x="connsiteX2167" y="connsiteY2167"/>
                </a:cxn>
                <a:cxn ang="0">
                  <a:pos x="connsiteX2168" y="connsiteY2168"/>
                </a:cxn>
                <a:cxn ang="0">
                  <a:pos x="connsiteX2169" y="connsiteY2169"/>
                </a:cxn>
                <a:cxn ang="0">
                  <a:pos x="connsiteX2170" y="connsiteY2170"/>
                </a:cxn>
                <a:cxn ang="0">
                  <a:pos x="connsiteX2171" y="connsiteY2171"/>
                </a:cxn>
                <a:cxn ang="0">
                  <a:pos x="connsiteX2172" y="connsiteY2172"/>
                </a:cxn>
                <a:cxn ang="0">
                  <a:pos x="connsiteX2173" y="connsiteY2173"/>
                </a:cxn>
                <a:cxn ang="0">
                  <a:pos x="connsiteX2174" y="connsiteY2174"/>
                </a:cxn>
                <a:cxn ang="0">
                  <a:pos x="connsiteX2175" y="connsiteY2175"/>
                </a:cxn>
                <a:cxn ang="0">
                  <a:pos x="connsiteX2176" y="connsiteY2176"/>
                </a:cxn>
                <a:cxn ang="0">
                  <a:pos x="connsiteX2177" y="connsiteY2177"/>
                </a:cxn>
                <a:cxn ang="0">
                  <a:pos x="connsiteX2178" y="connsiteY2178"/>
                </a:cxn>
                <a:cxn ang="0">
                  <a:pos x="connsiteX2179" y="connsiteY2179"/>
                </a:cxn>
                <a:cxn ang="0">
                  <a:pos x="connsiteX2180" y="connsiteY2180"/>
                </a:cxn>
                <a:cxn ang="0">
                  <a:pos x="connsiteX2181" y="connsiteY2181"/>
                </a:cxn>
                <a:cxn ang="0">
                  <a:pos x="connsiteX2182" y="connsiteY2182"/>
                </a:cxn>
                <a:cxn ang="0">
                  <a:pos x="connsiteX2183" y="connsiteY2183"/>
                </a:cxn>
                <a:cxn ang="0">
                  <a:pos x="connsiteX2184" y="connsiteY2184"/>
                </a:cxn>
                <a:cxn ang="0">
                  <a:pos x="connsiteX2185" y="connsiteY2185"/>
                </a:cxn>
                <a:cxn ang="0">
                  <a:pos x="connsiteX2186" y="connsiteY2186"/>
                </a:cxn>
                <a:cxn ang="0">
                  <a:pos x="connsiteX2187" y="connsiteY2187"/>
                </a:cxn>
                <a:cxn ang="0">
                  <a:pos x="connsiteX2188" y="connsiteY2188"/>
                </a:cxn>
                <a:cxn ang="0">
                  <a:pos x="connsiteX2189" y="connsiteY2189"/>
                </a:cxn>
                <a:cxn ang="0">
                  <a:pos x="connsiteX2190" y="connsiteY2190"/>
                </a:cxn>
                <a:cxn ang="0">
                  <a:pos x="connsiteX2191" y="connsiteY2191"/>
                </a:cxn>
                <a:cxn ang="0">
                  <a:pos x="connsiteX2192" y="connsiteY2192"/>
                </a:cxn>
                <a:cxn ang="0">
                  <a:pos x="connsiteX2193" y="connsiteY2193"/>
                </a:cxn>
                <a:cxn ang="0">
                  <a:pos x="connsiteX2194" y="connsiteY2194"/>
                </a:cxn>
                <a:cxn ang="0">
                  <a:pos x="connsiteX2195" y="connsiteY2195"/>
                </a:cxn>
                <a:cxn ang="0">
                  <a:pos x="connsiteX2196" y="connsiteY2196"/>
                </a:cxn>
                <a:cxn ang="0">
                  <a:pos x="connsiteX2197" y="connsiteY2197"/>
                </a:cxn>
                <a:cxn ang="0">
                  <a:pos x="connsiteX2198" y="connsiteY2198"/>
                </a:cxn>
                <a:cxn ang="0">
                  <a:pos x="connsiteX2199" y="connsiteY2199"/>
                </a:cxn>
                <a:cxn ang="0">
                  <a:pos x="connsiteX2200" y="connsiteY2200"/>
                </a:cxn>
                <a:cxn ang="0">
                  <a:pos x="connsiteX2201" y="connsiteY2201"/>
                </a:cxn>
                <a:cxn ang="0">
                  <a:pos x="connsiteX2202" y="connsiteY2202"/>
                </a:cxn>
                <a:cxn ang="0">
                  <a:pos x="connsiteX2203" y="connsiteY2203"/>
                </a:cxn>
                <a:cxn ang="0">
                  <a:pos x="connsiteX2204" y="connsiteY2204"/>
                </a:cxn>
                <a:cxn ang="0">
                  <a:pos x="connsiteX2205" y="connsiteY2205"/>
                </a:cxn>
                <a:cxn ang="0">
                  <a:pos x="connsiteX2206" y="connsiteY2206"/>
                </a:cxn>
                <a:cxn ang="0">
                  <a:pos x="connsiteX2207" y="connsiteY2207"/>
                </a:cxn>
                <a:cxn ang="0">
                  <a:pos x="connsiteX2208" y="connsiteY2208"/>
                </a:cxn>
                <a:cxn ang="0">
                  <a:pos x="connsiteX2209" y="connsiteY2209"/>
                </a:cxn>
                <a:cxn ang="0">
                  <a:pos x="connsiteX2210" y="connsiteY2210"/>
                </a:cxn>
                <a:cxn ang="0">
                  <a:pos x="connsiteX2211" y="connsiteY2211"/>
                </a:cxn>
                <a:cxn ang="0">
                  <a:pos x="connsiteX2212" y="connsiteY2212"/>
                </a:cxn>
                <a:cxn ang="0">
                  <a:pos x="connsiteX2213" y="connsiteY2213"/>
                </a:cxn>
                <a:cxn ang="0">
                  <a:pos x="connsiteX2214" y="connsiteY2214"/>
                </a:cxn>
                <a:cxn ang="0">
                  <a:pos x="connsiteX2215" y="connsiteY2215"/>
                </a:cxn>
                <a:cxn ang="0">
                  <a:pos x="connsiteX2216" y="connsiteY2216"/>
                </a:cxn>
                <a:cxn ang="0">
                  <a:pos x="connsiteX2217" y="connsiteY2217"/>
                </a:cxn>
                <a:cxn ang="0">
                  <a:pos x="connsiteX2218" y="connsiteY2218"/>
                </a:cxn>
                <a:cxn ang="0">
                  <a:pos x="connsiteX2219" y="connsiteY2219"/>
                </a:cxn>
                <a:cxn ang="0">
                  <a:pos x="connsiteX2220" y="connsiteY2220"/>
                </a:cxn>
                <a:cxn ang="0">
                  <a:pos x="connsiteX2221" y="connsiteY2221"/>
                </a:cxn>
                <a:cxn ang="0">
                  <a:pos x="connsiteX2222" y="connsiteY2222"/>
                </a:cxn>
                <a:cxn ang="0">
                  <a:pos x="connsiteX2223" y="connsiteY2223"/>
                </a:cxn>
                <a:cxn ang="0">
                  <a:pos x="connsiteX2224" y="connsiteY2224"/>
                </a:cxn>
                <a:cxn ang="0">
                  <a:pos x="connsiteX2225" y="connsiteY2225"/>
                </a:cxn>
                <a:cxn ang="0">
                  <a:pos x="connsiteX2226" y="connsiteY2226"/>
                </a:cxn>
                <a:cxn ang="0">
                  <a:pos x="connsiteX2227" y="connsiteY2227"/>
                </a:cxn>
                <a:cxn ang="0">
                  <a:pos x="connsiteX2228" y="connsiteY2228"/>
                </a:cxn>
                <a:cxn ang="0">
                  <a:pos x="connsiteX2229" y="connsiteY2229"/>
                </a:cxn>
                <a:cxn ang="0">
                  <a:pos x="connsiteX2230" y="connsiteY2230"/>
                </a:cxn>
                <a:cxn ang="0">
                  <a:pos x="connsiteX2231" y="connsiteY2231"/>
                </a:cxn>
                <a:cxn ang="0">
                  <a:pos x="connsiteX2232" y="connsiteY2232"/>
                </a:cxn>
                <a:cxn ang="0">
                  <a:pos x="connsiteX2233" y="connsiteY2233"/>
                </a:cxn>
                <a:cxn ang="0">
                  <a:pos x="connsiteX2234" y="connsiteY2234"/>
                </a:cxn>
                <a:cxn ang="0">
                  <a:pos x="connsiteX2235" y="connsiteY2235"/>
                </a:cxn>
                <a:cxn ang="0">
                  <a:pos x="connsiteX2236" y="connsiteY2236"/>
                </a:cxn>
                <a:cxn ang="0">
                  <a:pos x="connsiteX2237" y="connsiteY2237"/>
                </a:cxn>
                <a:cxn ang="0">
                  <a:pos x="connsiteX2238" y="connsiteY2238"/>
                </a:cxn>
                <a:cxn ang="0">
                  <a:pos x="connsiteX2239" y="connsiteY2239"/>
                </a:cxn>
                <a:cxn ang="0">
                  <a:pos x="connsiteX2240" y="connsiteY2240"/>
                </a:cxn>
                <a:cxn ang="0">
                  <a:pos x="connsiteX2241" y="connsiteY2241"/>
                </a:cxn>
                <a:cxn ang="0">
                  <a:pos x="connsiteX2242" y="connsiteY2242"/>
                </a:cxn>
                <a:cxn ang="0">
                  <a:pos x="connsiteX2243" y="connsiteY2243"/>
                </a:cxn>
                <a:cxn ang="0">
                  <a:pos x="connsiteX2244" y="connsiteY2244"/>
                </a:cxn>
                <a:cxn ang="0">
                  <a:pos x="connsiteX2245" y="connsiteY2245"/>
                </a:cxn>
                <a:cxn ang="0">
                  <a:pos x="connsiteX2246" y="connsiteY2246"/>
                </a:cxn>
                <a:cxn ang="0">
                  <a:pos x="connsiteX2247" y="connsiteY2247"/>
                </a:cxn>
                <a:cxn ang="0">
                  <a:pos x="connsiteX2248" y="connsiteY2248"/>
                </a:cxn>
                <a:cxn ang="0">
                  <a:pos x="connsiteX2249" y="connsiteY2249"/>
                </a:cxn>
                <a:cxn ang="0">
                  <a:pos x="connsiteX2250" y="connsiteY2250"/>
                </a:cxn>
                <a:cxn ang="0">
                  <a:pos x="connsiteX2251" y="connsiteY2251"/>
                </a:cxn>
                <a:cxn ang="0">
                  <a:pos x="connsiteX2252" y="connsiteY2252"/>
                </a:cxn>
                <a:cxn ang="0">
                  <a:pos x="connsiteX2253" y="connsiteY2253"/>
                </a:cxn>
                <a:cxn ang="0">
                  <a:pos x="connsiteX2254" y="connsiteY2254"/>
                </a:cxn>
                <a:cxn ang="0">
                  <a:pos x="connsiteX2255" y="connsiteY2255"/>
                </a:cxn>
                <a:cxn ang="0">
                  <a:pos x="connsiteX2256" y="connsiteY2256"/>
                </a:cxn>
                <a:cxn ang="0">
                  <a:pos x="connsiteX2257" y="connsiteY2257"/>
                </a:cxn>
                <a:cxn ang="0">
                  <a:pos x="connsiteX2258" y="connsiteY2258"/>
                </a:cxn>
                <a:cxn ang="0">
                  <a:pos x="connsiteX2259" y="connsiteY2259"/>
                </a:cxn>
                <a:cxn ang="0">
                  <a:pos x="connsiteX2260" y="connsiteY2260"/>
                </a:cxn>
                <a:cxn ang="0">
                  <a:pos x="connsiteX2261" y="connsiteY2261"/>
                </a:cxn>
                <a:cxn ang="0">
                  <a:pos x="connsiteX2262" y="connsiteY2262"/>
                </a:cxn>
                <a:cxn ang="0">
                  <a:pos x="connsiteX2263" y="connsiteY2263"/>
                </a:cxn>
                <a:cxn ang="0">
                  <a:pos x="connsiteX2264" y="connsiteY2264"/>
                </a:cxn>
                <a:cxn ang="0">
                  <a:pos x="connsiteX2265" y="connsiteY2265"/>
                </a:cxn>
                <a:cxn ang="0">
                  <a:pos x="connsiteX2266" y="connsiteY2266"/>
                </a:cxn>
                <a:cxn ang="0">
                  <a:pos x="connsiteX2267" y="connsiteY2267"/>
                </a:cxn>
                <a:cxn ang="0">
                  <a:pos x="connsiteX2268" y="connsiteY2268"/>
                </a:cxn>
                <a:cxn ang="0">
                  <a:pos x="connsiteX2269" y="connsiteY2269"/>
                </a:cxn>
                <a:cxn ang="0">
                  <a:pos x="connsiteX2270" y="connsiteY2270"/>
                </a:cxn>
                <a:cxn ang="0">
                  <a:pos x="connsiteX2271" y="connsiteY2271"/>
                </a:cxn>
                <a:cxn ang="0">
                  <a:pos x="connsiteX2272" y="connsiteY2272"/>
                </a:cxn>
                <a:cxn ang="0">
                  <a:pos x="connsiteX2273" y="connsiteY2273"/>
                </a:cxn>
                <a:cxn ang="0">
                  <a:pos x="connsiteX2274" y="connsiteY2274"/>
                </a:cxn>
                <a:cxn ang="0">
                  <a:pos x="connsiteX2275" y="connsiteY2275"/>
                </a:cxn>
                <a:cxn ang="0">
                  <a:pos x="connsiteX2276" y="connsiteY2276"/>
                </a:cxn>
                <a:cxn ang="0">
                  <a:pos x="connsiteX2277" y="connsiteY2277"/>
                </a:cxn>
                <a:cxn ang="0">
                  <a:pos x="connsiteX2278" y="connsiteY2278"/>
                </a:cxn>
                <a:cxn ang="0">
                  <a:pos x="connsiteX2279" y="connsiteY2279"/>
                </a:cxn>
                <a:cxn ang="0">
                  <a:pos x="connsiteX2280" y="connsiteY2280"/>
                </a:cxn>
                <a:cxn ang="0">
                  <a:pos x="connsiteX2281" y="connsiteY2281"/>
                </a:cxn>
                <a:cxn ang="0">
                  <a:pos x="connsiteX2282" y="connsiteY2282"/>
                </a:cxn>
                <a:cxn ang="0">
                  <a:pos x="connsiteX2283" y="connsiteY2283"/>
                </a:cxn>
                <a:cxn ang="0">
                  <a:pos x="connsiteX2284" y="connsiteY2284"/>
                </a:cxn>
                <a:cxn ang="0">
                  <a:pos x="connsiteX2285" y="connsiteY2285"/>
                </a:cxn>
                <a:cxn ang="0">
                  <a:pos x="connsiteX2286" y="connsiteY2286"/>
                </a:cxn>
                <a:cxn ang="0">
                  <a:pos x="connsiteX2287" y="connsiteY2287"/>
                </a:cxn>
                <a:cxn ang="0">
                  <a:pos x="connsiteX2288" y="connsiteY2288"/>
                </a:cxn>
                <a:cxn ang="0">
                  <a:pos x="connsiteX2289" y="connsiteY2289"/>
                </a:cxn>
                <a:cxn ang="0">
                  <a:pos x="connsiteX2290" y="connsiteY2290"/>
                </a:cxn>
                <a:cxn ang="0">
                  <a:pos x="connsiteX2291" y="connsiteY2291"/>
                </a:cxn>
                <a:cxn ang="0">
                  <a:pos x="connsiteX2292" y="connsiteY2292"/>
                </a:cxn>
                <a:cxn ang="0">
                  <a:pos x="connsiteX2293" y="connsiteY2293"/>
                </a:cxn>
                <a:cxn ang="0">
                  <a:pos x="connsiteX2294" y="connsiteY2294"/>
                </a:cxn>
                <a:cxn ang="0">
                  <a:pos x="connsiteX2295" y="connsiteY2295"/>
                </a:cxn>
                <a:cxn ang="0">
                  <a:pos x="connsiteX2296" y="connsiteY2296"/>
                </a:cxn>
                <a:cxn ang="0">
                  <a:pos x="connsiteX2297" y="connsiteY2297"/>
                </a:cxn>
                <a:cxn ang="0">
                  <a:pos x="connsiteX2298" y="connsiteY2298"/>
                </a:cxn>
                <a:cxn ang="0">
                  <a:pos x="connsiteX2299" y="connsiteY2299"/>
                </a:cxn>
                <a:cxn ang="0">
                  <a:pos x="connsiteX2300" y="connsiteY2300"/>
                </a:cxn>
                <a:cxn ang="0">
                  <a:pos x="connsiteX2301" y="connsiteY2301"/>
                </a:cxn>
                <a:cxn ang="0">
                  <a:pos x="connsiteX2302" y="connsiteY2302"/>
                </a:cxn>
                <a:cxn ang="0">
                  <a:pos x="connsiteX2303" y="connsiteY2303"/>
                </a:cxn>
                <a:cxn ang="0">
                  <a:pos x="connsiteX2304" y="connsiteY2304"/>
                </a:cxn>
                <a:cxn ang="0">
                  <a:pos x="connsiteX2305" y="connsiteY2305"/>
                </a:cxn>
                <a:cxn ang="0">
                  <a:pos x="connsiteX2306" y="connsiteY2306"/>
                </a:cxn>
                <a:cxn ang="0">
                  <a:pos x="connsiteX2307" y="connsiteY2307"/>
                </a:cxn>
                <a:cxn ang="0">
                  <a:pos x="connsiteX2308" y="connsiteY2308"/>
                </a:cxn>
                <a:cxn ang="0">
                  <a:pos x="connsiteX2309" y="connsiteY2309"/>
                </a:cxn>
                <a:cxn ang="0">
                  <a:pos x="connsiteX2310" y="connsiteY2310"/>
                </a:cxn>
                <a:cxn ang="0">
                  <a:pos x="connsiteX2311" y="connsiteY2311"/>
                </a:cxn>
                <a:cxn ang="0">
                  <a:pos x="connsiteX2312" y="connsiteY2312"/>
                </a:cxn>
                <a:cxn ang="0">
                  <a:pos x="connsiteX2313" y="connsiteY2313"/>
                </a:cxn>
                <a:cxn ang="0">
                  <a:pos x="connsiteX2314" y="connsiteY2314"/>
                </a:cxn>
                <a:cxn ang="0">
                  <a:pos x="connsiteX2315" y="connsiteY2315"/>
                </a:cxn>
                <a:cxn ang="0">
                  <a:pos x="connsiteX2316" y="connsiteY2316"/>
                </a:cxn>
                <a:cxn ang="0">
                  <a:pos x="connsiteX2317" y="connsiteY2317"/>
                </a:cxn>
                <a:cxn ang="0">
                  <a:pos x="connsiteX2318" y="connsiteY2318"/>
                </a:cxn>
                <a:cxn ang="0">
                  <a:pos x="connsiteX2319" y="connsiteY2319"/>
                </a:cxn>
                <a:cxn ang="0">
                  <a:pos x="connsiteX2320" y="connsiteY2320"/>
                </a:cxn>
                <a:cxn ang="0">
                  <a:pos x="connsiteX2321" y="connsiteY2321"/>
                </a:cxn>
                <a:cxn ang="0">
                  <a:pos x="connsiteX2322" y="connsiteY2322"/>
                </a:cxn>
                <a:cxn ang="0">
                  <a:pos x="connsiteX2323" y="connsiteY2323"/>
                </a:cxn>
                <a:cxn ang="0">
                  <a:pos x="connsiteX2324" y="connsiteY2324"/>
                </a:cxn>
                <a:cxn ang="0">
                  <a:pos x="connsiteX2325" y="connsiteY2325"/>
                </a:cxn>
                <a:cxn ang="0">
                  <a:pos x="connsiteX2326" y="connsiteY2326"/>
                </a:cxn>
                <a:cxn ang="0">
                  <a:pos x="connsiteX2327" y="connsiteY2327"/>
                </a:cxn>
                <a:cxn ang="0">
                  <a:pos x="connsiteX2328" y="connsiteY2328"/>
                </a:cxn>
                <a:cxn ang="0">
                  <a:pos x="connsiteX2329" y="connsiteY2329"/>
                </a:cxn>
                <a:cxn ang="0">
                  <a:pos x="connsiteX2330" y="connsiteY2330"/>
                </a:cxn>
                <a:cxn ang="0">
                  <a:pos x="connsiteX2331" y="connsiteY2331"/>
                </a:cxn>
                <a:cxn ang="0">
                  <a:pos x="connsiteX2332" y="connsiteY2332"/>
                </a:cxn>
                <a:cxn ang="0">
                  <a:pos x="connsiteX2333" y="connsiteY2333"/>
                </a:cxn>
                <a:cxn ang="0">
                  <a:pos x="connsiteX2334" y="connsiteY2334"/>
                </a:cxn>
                <a:cxn ang="0">
                  <a:pos x="connsiteX2335" y="connsiteY2335"/>
                </a:cxn>
                <a:cxn ang="0">
                  <a:pos x="connsiteX2336" y="connsiteY2336"/>
                </a:cxn>
                <a:cxn ang="0">
                  <a:pos x="connsiteX2337" y="connsiteY2337"/>
                </a:cxn>
                <a:cxn ang="0">
                  <a:pos x="connsiteX2338" y="connsiteY2338"/>
                </a:cxn>
                <a:cxn ang="0">
                  <a:pos x="connsiteX2339" y="connsiteY2339"/>
                </a:cxn>
                <a:cxn ang="0">
                  <a:pos x="connsiteX2340" y="connsiteY2340"/>
                </a:cxn>
                <a:cxn ang="0">
                  <a:pos x="connsiteX2341" y="connsiteY2341"/>
                </a:cxn>
                <a:cxn ang="0">
                  <a:pos x="connsiteX2342" y="connsiteY2342"/>
                </a:cxn>
                <a:cxn ang="0">
                  <a:pos x="connsiteX2343" y="connsiteY2343"/>
                </a:cxn>
                <a:cxn ang="0">
                  <a:pos x="connsiteX2344" y="connsiteY2344"/>
                </a:cxn>
                <a:cxn ang="0">
                  <a:pos x="connsiteX2345" y="connsiteY2345"/>
                </a:cxn>
                <a:cxn ang="0">
                  <a:pos x="connsiteX2346" y="connsiteY2346"/>
                </a:cxn>
                <a:cxn ang="0">
                  <a:pos x="connsiteX2347" y="connsiteY2347"/>
                </a:cxn>
                <a:cxn ang="0">
                  <a:pos x="connsiteX2348" y="connsiteY2348"/>
                </a:cxn>
                <a:cxn ang="0">
                  <a:pos x="connsiteX2349" y="connsiteY2349"/>
                </a:cxn>
                <a:cxn ang="0">
                  <a:pos x="connsiteX2350" y="connsiteY2350"/>
                </a:cxn>
                <a:cxn ang="0">
                  <a:pos x="connsiteX2351" y="connsiteY2351"/>
                </a:cxn>
                <a:cxn ang="0">
                  <a:pos x="connsiteX2352" y="connsiteY2352"/>
                </a:cxn>
                <a:cxn ang="0">
                  <a:pos x="connsiteX2353" y="connsiteY2353"/>
                </a:cxn>
                <a:cxn ang="0">
                  <a:pos x="connsiteX2354" y="connsiteY2354"/>
                </a:cxn>
                <a:cxn ang="0">
                  <a:pos x="connsiteX2355" y="connsiteY2355"/>
                </a:cxn>
                <a:cxn ang="0">
                  <a:pos x="connsiteX2356" y="connsiteY2356"/>
                </a:cxn>
                <a:cxn ang="0">
                  <a:pos x="connsiteX2357" y="connsiteY2357"/>
                </a:cxn>
                <a:cxn ang="0">
                  <a:pos x="connsiteX2358" y="connsiteY2358"/>
                </a:cxn>
                <a:cxn ang="0">
                  <a:pos x="connsiteX2359" y="connsiteY2359"/>
                </a:cxn>
                <a:cxn ang="0">
                  <a:pos x="connsiteX2360" y="connsiteY2360"/>
                </a:cxn>
                <a:cxn ang="0">
                  <a:pos x="connsiteX2361" y="connsiteY2361"/>
                </a:cxn>
                <a:cxn ang="0">
                  <a:pos x="connsiteX2362" y="connsiteY2362"/>
                </a:cxn>
                <a:cxn ang="0">
                  <a:pos x="connsiteX2363" y="connsiteY2363"/>
                </a:cxn>
                <a:cxn ang="0">
                  <a:pos x="connsiteX2364" y="connsiteY2364"/>
                </a:cxn>
                <a:cxn ang="0">
                  <a:pos x="connsiteX2365" y="connsiteY2365"/>
                </a:cxn>
                <a:cxn ang="0">
                  <a:pos x="connsiteX2366" y="connsiteY2366"/>
                </a:cxn>
                <a:cxn ang="0">
                  <a:pos x="connsiteX2367" y="connsiteY2367"/>
                </a:cxn>
                <a:cxn ang="0">
                  <a:pos x="connsiteX2368" y="connsiteY2368"/>
                </a:cxn>
                <a:cxn ang="0">
                  <a:pos x="connsiteX2369" y="connsiteY2369"/>
                </a:cxn>
                <a:cxn ang="0">
                  <a:pos x="connsiteX2370" y="connsiteY2370"/>
                </a:cxn>
                <a:cxn ang="0">
                  <a:pos x="connsiteX2371" y="connsiteY2371"/>
                </a:cxn>
                <a:cxn ang="0">
                  <a:pos x="connsiteX2372" y="connsiteY2372"/>
                </a:cxn>
                <a:cxn ang="0">
                  <a:pos x="connsiteX2373" y="connsiteY2373"/>
                </a:cxn>
                <a:cxn ang="0">
                  <a:pos x="connsiteX2374" y="connsiteY2374"/>
                </a:cxn>
                <a:cxn ang="0">
                  <a:pos x="connsiteX2375" y="connsiteY2375"/>
                </a:cxn>
                <a:cxn ang="0">
                  <a:pos x="connsiteX2376" y="connsiteY2376"/>
                </a:cxn>
                <a:cxn ang="0">
                  <a:pos x="connsiteX2377" y="connsiteY2377"/>
                </a:cxn>
                <a:cxn ang="0">
                  <a:pos x="connsiteX2378" y="connsiteY2378"/>
                </a:cxn>
                <a:cxn ang="0">
                  <a:pos x="connsiteX2379" y="connsiteY2379"/>
                </a:cxn>
                <a:cxn ang="0">
                  <a:pos x="connsiteX2380" y="connsiteY2380"/>
                </a:cxn>
                <a:cxn ang="0">
                  <a:pos x="connsiteX2381" y="connsiteY2381"/>
                </a:cxn>
                <a:cxn ang="0">
                  <a:pos x="connsiteX2382" y="connsiteY2382"/>
                </a:cxn>
                <a:cxn ang="0">
                  <a:pos x="connsiteX2383" y="connsiteY2383"/>
                </a:cxn>
                <a:cxn ang="0">
                  <a:pos x="connsiteX2384" y="connsiteY2384"/>
                </a:cxn>
                <a:cxn ang="0">
                  <a:pos x="connsiteX2385" y="connsiteY2385"/>
                </a:cxn>
                <a:cxn ang="0">
                  <a:pos x="connsiteX2386" y="connsiteY2386"/>
                </a:cxn>
                <a:cxn ang="0">
                  <a:pos x="connsiteX2387" y="connsiteY2387"/>
                </a:cxn>
                <a:cxn ang="0">
                  <a:pos x="connsiteX2388" y="connsiteY2388"/>
                </a:cxn>
                <a:cxn ang="0">
                  <a:pos x="connsiteX2389" y="connsiteY2389"/>
                </a:cxn>
                <a:cxn ang="0">
                  <a:pos x="connsiteX2390" y="connsiteY2390"/>
                </a:cxn>
                <a:cxn ang="0">
                  <a:pos x="connsiteX2391" y="connsiteY2391"/>
                </a:cxn>
                <a:cxn ang="0">
                  <a:pos x="connsiteX2392" y="connsiteY2392"/>
                </a:cxn>
                <a:cxn ang="0">
                  <a:pos x="connsiteX2393" y="connsiteY2393"/>
                </a:cxn>
                <a:cxn ang="0">
                  <a:pos x="connsiteX2394" y="connsiteY2394"/>
                </a:cxn>
                <a:cxn ang="0">
                  <a:pos x="connsiteX2395" y="connsiteY2395"/>
                </a:cxn>
                <a:cxn ang="0">
                  <a:pos x="connsiteX2396" y="connsiteY2396"/>
                </a:cxn>
                <a:cxn ang="0">
                  <a:pos x="connsiteX2397" y="connsiteY2397"/>
                </a:cxn>
                <a:cxn ang="0">
                  <a:pos x="connsiteX2398" y="connsiteY2398"/>
                </a:cxn>
                <a:cxn ang="0">
                  <a:pos x="connsiteX2399" y="connsiteY2399"/>
                </a:cxn>
                <a:cxn ang="0">
                  <a:pos x="connsiteX2400" y="connsiteY2400"/>
                </a:cxn>
                <a:cxn ang="0">
                  <a:pos x="connsiteX2401" y="connsiteY2401"/>
                </a:cxn>
                <a:cxn ang="0">
                  <a:pos x="connsiteX2402" y="connsiteY2402"/>
                </a:cxn>
                <a:cxn ang="0">
                  <a:pos x="connsiteX2403" y="connsiteY2403"/>
                </a:cxn>
                <a:cxn ang="0">
                  <a:pos x="connsiteX2404" y="connsiteY2404"/>
                </a:cxn>
                <a:cxn ang="0">
                  <a:pos x="connsiteX2405" y="connsiteY2405"/>
                </a:cxn>
                <a:cxn ang="0">
                  <a:pos x="connsiteX2406" y="connsiteY2406"/>
                </a:cxn>
                <a:cxn ang="0">
                  <a:pos x="connsiteX2407" y="connsiteY2407"/>
                </a:cxn>
                <a:cxn ang="0">
                  <a:pos x="connsiteX2408" y="connsiteY2408"/>
                </a:cxn>
                <a:cxn ang="0">
                  <a:pos x="connsiteX2409" y="connsiteY2409"/>
                </a:cxn>
                <a:cxn ang="0">
                  <a:pos x="connsiteX2410" y="connsiteY2410"/>
                </a:cxn>
                <a:cxn ang="0">
                  <a:pos x="connsiteX2411" y="connsiteY2411"/>
                </a:cxn>
                <a:cxn ang="0">
                  <a:pos x="connsiteX2412" y="connsiteY2412"/>
                </a:cxn>
                <a:cxn ang="0">
                  <a:pos x="connsiteX2413" y="connsiteY2413"/>
                </a:cxn>
                <a:cxn ang="0">
                  <a:pos x="connsiteX2414" y="connsiteY2414"/>
                </a:cxn>
                <a:cxn ang="0">
                  <a:pos x="connsiteX2415" y="connsiteY2415"/>
                </a:cxn>
                <a:cxn ang="0">
                  <a:pos x="connsiteX2416" y="connsiteY2416"/>
                </a:cxn>
                <a:cxn ang="0">
                  <a:pos x="connsiteX2417" y="connsiteY2417"/>
                </a:cxn>
                <a:cxn ang="0">
                  <a:pos x="connsiteX2418" y="connsiteY2418"/>
                </a:cxn>
                <a:cxn ang="0">
                  <a:pos x="connsiteX2419" y="connsiteY2419"/>
                </a:cxn>
                <a:cxn ang="0">
                  <a:pos x="connsiteX2420" y="connsiteY2420"/>
                </a:cxn>
                <a:cxn ang="0">
                  <a:pos x="connsiteX2421" y="connsiteY2421"/>
                </a:cxn>
                <a:cxn ang="0">
                  <a:pos x="connsiteX2422" y="connsiteY2422"/>
                </a:cxn>
                <a:cxn ang="0">
                  <a:pos x="connsiteX2423" y="connsiteY2423"/>
                </a:cxn>
                <a:cxn ang="0">
                  <a:pos x="connsiteX2424" y="connsiteY2424"/>
                </a:cxn>
                <a:cxn ang="0">
                  <a:pos x="connsiteX2425" y="connsiteY2425"/>
                </a:cxn>
                <a:cxn ang="0">
                  <a:pos x="connsiteX2426" y="connsiteY2426"/>
                </a:cxn>
                <a:cxn ang="0">
                  <a:pos x="connsiteX2427" y="connsiteY2427"/>
                </a:cxn>
                <a:cxn ang="0">
                  <a:pos x="connsiteX2428" y="connsiteY2428"/>
                </a:cxn>
                <a:cxn ang="0">
                  <a:pos x="connsiteX2429" y="connsiteY2429"/>
                </a:cxn>
                <a:cxn ang="0">
                  <a:pos x="connsiteX2430" y="connsiteY2430"/>
                </a:cxn>
                <a:cxn ang="0">
                  <a:pos x="connsiteX2431" y="connsiteY2431"/>
                </a:cxn>
                <a:cxn ang="0">
                  <a:pos x="connsiteX2432" y="connsiteY2432"/>
                </a:cxn>
                <a:cxn ang="0">
                  <a:pos x="connsiteX2433" y="connsiteY2433"/>
                </a:cxn>
                <a:cxn ang="0">
                  <a:pos x="connsiteX2434" y="connsiteY2434"/>
                </a:cxn>
                <a:cxn ang="0">
                  <a:pos x="connsiteX2435" y="connsiteY2435"/>
                </a:cxn>
                <a:cxn ang="0">
                  <a:pos x="connsiteX2436" y="connsiteY2436"/>
                </a:cxn>
                <a:cxn ang="0">
                  <a:pos x="connsiteX2437" y="connsiteY2437"/>
                </a:cxn>
                <a:cxn ang="0">
                  <a:pos x="connsiteX2438" y="connsiteY2438"/>
                </a:cxn>
                <a:cxn ang="0">
                  <a:pos x="connsiteX2439" y="connsiteY2439"/>
                </a:cxn>
                <a:cxn ang="0">
                  <a:pos x="connsiteX2440" y="connsiteY2440"/>
                </a:cxn>
                <a:cxn ang="0">
                  <a:pos x="connsiteX2441" y="connsiteY2441"/>
                </a:cxn>
                <a:cxn ang="0">
                  <a:pos x="connsiteX2442" y="connsiteY2442"/>
                </a:cxn>
                <a:cxn ang="0">
                  <a:pos x="connsiteX2443" y="connsiteY2443"/>
                </a:cxn>
                <a:cxn ang="0">
                  <a:pos x="connsiteX2444" y="connsiteY2444"/>
                </a:cxn>
                <a:cxn ang="0">
                  <a:pos x="connsiteX2445" y="connsiteY2445"/>
                </a:cxn>
                <a:cxn ang="0">
                  <a:pos x="connsiteX2446" y="connsiteY2446"/>
                </a:cxn>
                <a:cxn ang="0">
                  <a:pos x="connsiteX2447" y="connsiteY2447"/>
                </a:cxn>
                <a:cxn ang="0">
                  <a:pos x="connsiteX2448" y="connsiteY2448"/>
                </a:cxn>
                <a:cxn ang="0">
                  <a:pos x="connsiteX2449" y="connsiteY2449"/>
                </a:cxn>
                <a:cxn ang="0">
                  <a:pos x="connsiteX2450" y="connsiteY2450"/>
                </a:cxn>
                <a:cxn ang="0">
                  <a:pos x="connsiteX2451" y="connsiteY2451"/>
                </a:cxn>
                <a:cxn ang="0">
                  <a:pos x="connsiteX2452" y="connsiteY2452"/>
                </a:cxn>
                <a:cxn ang="0">
                  <a:pos x="connsiteX2453" y="connsiteY2453"/>
                </a:cxn>
                <a:cxn ang="0">
                  <a:pos x="connsiteX2454" y="connsiteY2454"/>
                </a:cxn>
                <a:cxn ang="0">
                  <a:pos x="connsiteX2455" y="connsiteY2455"/>
                </a:cxn>
                <a:cxn ang="0">
                  <a:pos x="connsiteX2456" y="connsiteY2456"/>
                </a:cxn>
                <a:cxn ang="0">
                  <a:pos x="connsiteX2457" y="connsiteY2457"/>
                </a:cxn>
                <a:cxn ang="0">
                  <a:pos x="connsiteX2458" y="connsiteY2458"/>
                </a:cxn>
                <a:cxn ang="0">
                  <a:pos x="connsiteX2459" y="connsiteY2459"/>
                </a:cxn>
                <a:cxn ang="0">
                  <a:pos x="connsiteX2460" y="connsiteY2460"/>
                </a:cxn>
                <a:cxn ang="0">
                  <a:pos x="connsiteX2461" y="connsiteY2461"/>
                </a:cxn>
                <a:cxn ang="0">
                  <a:pos x="connsiteX2462" y="connsiteY2462"/>
                </a:cxn>
                <a:cxn ang="0">
                  <a:pos x="connsiteX2463" y="connsiteY2463"/>
                </a:cxn>
                <a:cxn ang="0">
                  <a:pos x="connsiteX2464" y="connsiteY2464"/>
                </a:cxn>
                <a:cxn ang="0">
                  <a:pos x="connsiteX2465" y="connsiteY2465"/>
                </a:cxn>
                <a:cxn ang="0">
                  <a:pos x="connsiteX2466" y="connsiteY2466"/>
                </a:cxn>
                <a:cxn ang="0">
                  <a:pos x="connsiteX2467" y="connsiteY2467"/>
                </a:cxn>
                <a:cxn ang="0">
                  <a:pos x="connsiteX2468" y="connsiteY2468"/>
                </a:cxn>
                <a:cxn ang="0">
                  <a:pos x="connsiteX2469" y="connsiteY2469"/>
                </a:cxn>
                <a:cxn ang="0">
                  <a:pos x="connsiteX2470" y="connsiteY2470"/>
                </a:cxn>
                <a:cxn ang="0">
                  <a:pos x="connsiteX2471" y="connsiteY2471"/>
                </a:cxn>
                <a:cxn ang="0">
                  <a:pos x="connsiteX2472" y="connsiteY2472"/>
                </a:cxn>
                <a:cxn ang="0">
                  <a:pos x="connsiteX2473" y="connsiteY2473"/>
                </a:cxn>
                <a:cxn ang="0">
                  <a:pos x="connsiteX2474" y="connsiteY2474"/>
                </a:cxn>
                <a:cxn ang="0">
                  <a:pos x="connsiteX2475" y="connsiteY2475"/>
                </a:cxn>
                <a:cxn ang="0">
                  <a:pos x="connsiteX2476" y="connsiteY2476"/>
                </a:cxn>
                <a:cxn ang="0">
                  <a:pos x="connsiteX2477" y="connsiteY2477"/>
                </a:cxn>
                <a:cxn ang="0">
                  <a:pos x="connsiteX2478" y="connsiteY2478"/>
                </a:cxn>
                <a:cxn ang="0">
                  <a:pos x="connsiteX2479" y="connsiteY2479"/>
                </a:cxn>
                <a:cxn ang="0">
                  <a:pos x="connsiteX2480" y="connsiteY2480"/>
                </a:cxn>
                <a:cxn ang="0">
                  <a:pos x="connsiteX2481" y="connsiteY2481"/>
                </a:cxn>
                <a:cxn ang="0">
                  <a:pos x="connsiteX2482" y="connsiteY2482"/>
                </a:cxn>
                <a:cxn ang="0">
                  <a:pos x="connsiteX2483" y="connsiteY2483"/>
                </a:cxn>
                <a:cxn ang="0">
                  <a:pos x="connsiteX2484" y="connsiteY2484"/>
                </a:cxn>
                <a:cxn ang="0">
                  <a:pos x="connsiteX2485" y="connsiteY2485"/>
                </a:cxn>
                <a:cxn ang="0">
                  <a:pos x="connsiteX2486" y="connsiteY2486"/>
                </a:cxn>
                <a:cxn ang="0">
                  <a:pos x="connsiteX2487" y="connsiteY2487"/>
                </a:cxn>
                <a:cxn ang="0">
                  <a:pos x="connsiteX2488" y="connsiteY2488"/>
                </a:cxn>
                <a:cxn ang="0">
                  <a:pos x="connsiteX2489" y="connsiteY2489"/>
                </a:cxn>
                <a:cxn ang="0">
                  <a:pos x="connsiteX2490" y="connsiteY2490"/>
                </a:cxn>
                <a:cxn ang="0">
                  <a:pos x="connsiteX2491" y="connsiteY2491"/>
                </a:cxn>
                <a:cxn ang="0">
                  <a:pos x="connsiteX2492" y="connsiteY2492"/>
                </a:cxn>
                <a:cxn ang="0">
                  <a:pos x="connsiteX2493" y="connsiteY2493"/>
                </a:cxn>
                <a:cxn ang="0">
                  <a:pos x="connsiteX2494" y="connsiteY2494"/>
                </a:cxn>
                <a:cxn ang="0">
                  <a:pos x="connsiteX2495" y="connsiteY2495"/>
                </a:cxn>
                <a:cxn ang="0">
                  <a:pos x="connsiteX2496" y="connsiteY2496"/>
                </a:cxn>
                <a:cxn ang="0">
                  <a:pos x="connsiteX2497" y="connsiteY2497"/>
                </a:cxn>
                <a:cxn ang="0">
                  <a:pos x="connsiteX2498" y="connsiteY2498"/>
                </a:cxn>
                <a:cxn ang="0">
                  <a:pos x="connsiteX2499" y="connsiteY2499"/>
                </a:cxn>
                <a:cxn ang="0">
                  <a:pos x="connsiteX2500" y="connsiteY2500"/>
                </a:cxn>
                <a:cxn ang="0">
                  <a:pos x="connsiteX2501" y="connsiteY2501"/>
                </a:cxn>
                <a:cxn ang="0">
                  <a:pos x="connsiteX2502" y="connsiteY2502"/>
                </a:cxn>
                <a:cxn ang="0">
                  <a:pos x="connsiteX2503" y="connsiteY2503"/>
                </a:cxn>
                <a:cxn ang="0">
                  <a:pos x="connsiteX2504" y="connsiteY2504"/>
                </a:cxn>
                <a:cxn ang="0">
                  <a:pos x="connsiteX2505" y="connsiteY2505"/>
                </a:cxn>
                <a:cxn ang="0">
                  <a:pos x="connsiteX2506" y="connsiteY2506"/>
                </a:cxn>
                <a:cxn ang="0">
                  <a:pos x="connsiteX2507" y="connsiteY2507"/>
                </a:cxn>
                <a:cxn ang="0">
                  <a:pos x="connsiteX2508" y="connsiteY2508"/>
                </a:cxn>
                <a:cxn ang="0">
                  <a:pos x="connsiteX2509" y="connsiteY2509"/>
                </a:cxn>
                <a:cxn ang="0">
                  <a:pos x="connsiteX2510" y="connsiteY2510"/>
                </a:cxn>
                <a:cxn ang="0">
                  <a:pos x="connsiteX2511" y="connsiteY2511"/>
                </a:cxn>
                <a:cxn ang="0">
                  <a:pos x="connsiteX2512" y="connsiteY2512"/>
                </a:cxn>
                <a:cxn ang="0">
                  <a:pos x="connsiteX2513" y="connsiteY2513"/>
                </a:cxn>
                <a:cxn ang="0">
                  <a:pos x="connsiteX2514" y="connsiteY2514"/>
                </a:cxn>
                <a:cxn ang="0">
                  <a:pos x="connsiteX2515" y="connsiteY2515"/>
                </a:cxn>
                <a:cxn ang="0">
                  <a:pos x="connsiteX2516" y="connsiteY2516"/>
                </a:cxn>
                <a:cxn ang="0">
                  <a:pos x="connsiteX2517" y="connsiteY2517"/>
                </a:cxn>
                <a:cxn ang="0">
                  <a:pos x="connsiteX2518" y="connsiteY2518"/>
                </a:cxn>
                <a:cxn ang="0">
                  <a:pos x="connsiteX2519" y="connsiteY2519"/>
                </a:cxn>
                <a:cxn ang="0">
                  <a:pos x="connsiteX2520" y="connsiteY2520"/>
                </a:cxn>
                <a:cxn ang="0">
                  <a:pos x="connsiteX2521" y="connsiteY2521"/>
                </a:cxn>
                <a:cxn ang="0">
                  <a:pos x="connsiteX2522" y="connsiteY2522"/>
                </a:cxn>
                <a:cxn ang="0">
                  <a:pos x="connsiteX2523" y="connsiteY2523"/>
                </a:cxn>
                <a:cxn ang="0">
                  <a:pos x="connsiteX2524" y="connsiteY2524"/>
                </a:cxn>
                <a:cxn ang="0">
                  <a:pos x="connsiteX2525" y="connsiteY2525"/>
                </a:cxn>
                <a:cxn ang="0">
                  <a:pos x="connsiteX2526" y="connsiteY2526"/>
                </a:cxn>
                <a:cxn ang="0">
                  <a:pos x="connsiteX2527" y="connsiteY2527"/>
                </a:cxn>
                <a:cxn ang="0">
                  <a:pos x="connsiteX2528" y="connsiteY2528"/>
                </a:cxn>
                <a:cxn ang="0">
                  <a:pos x="connsiteX2529" y="connsiteY2529"/>
                </a:cxn>
                <a:cxn ang="0">
                  <a:pos x="connsiteX2530" y="connsiteY2530"/>
                </a:cxn>
                <a:cxn ang="0">
                  <a:pos x="connsiteX2531" y="connsiteY2531"/>
                </a:cxn>
                <a:cxn ang="0">
                  <a:pos x="connsiteX2532" y="connsiteY2532"/>
                </a:cxn>
                <a:cxn ang="0">
                  <a:pos x="connsiteX2533" y="connsiteY2533"/>
                </a:cxn>
                <a:cxn ang="0">
                  <a:pos x="connsiteX2534" y="connsiteY2534"/>
                </a:cxn>
                <a:cxn ang="0">
                  <a:pos x="connsiteX2535" y="connsiteY2535"/>
                </a:cxn>
                <a:cxn ang="0">
                  <a:pos x="connsiteX2536" y="connsiteY2536"/>
                </a:cxn>
                <a:cxn ang="0">
                  <a:pos x="connsiteX2537" y="connsiteY2537"/>
                </a:cxn>
                <a:cxn ang="0">
                  <a:pos x="connsiteX2538" y="connsiteY2538"/>
                </a:cxn>
                <a:cxn ang="0">
                  <a:pos x="connsiteX2539" y="connsiteY2539"/>
                </a:cxn>
                <a:cxn ang="0">
                  <a:pos x="connsiteX2540" y="connsiteY2540"/>
                </a:cxn>
                <a:cxn ang="0">
                  <a:pos x="connsiteX2541" y="connsiteY2541"/>
                </a:cxn>
                <a:cxn ang="0">
                  <a:pos x="connsiteX2542" y="connsiteY2542"/>
                </a:cxn>
                <a:cxn ang="0">
                  <a:pos x="connsiteX2543" y="connsiteY2543"/>
                </a:cxn>
                <a:cxn ang="0">
                  <a:pos x="connsiteX2544" y="connsiteY2544"/>
                </a:cxn>
                <a:cxn ang="0">
                  <a:pos x="connsiteX2545" y="connsiteY2545"/>
                </a:cxn>
                <a:cxn ang="0">
                  <a:pos x="connsiteX2546" y="connsiteY2546"/>
                </a:cxn>
                <a:cxn ang="0">
                  <a:pos x="connsiteX2547" y="connsiteY2547"/>
                </a:cxn>
                <a:cxn ang="0">
                  <a:pos x="connsiteX2548" y="connsiteY2548"/>
                </a:cxn>
                <a:cxn ang="0">
                  <a:pos x="connsiteX2549" y="connsiteY2549"/>
                </a:cxn>
                <a:cxn ang="0">
                  <a:pos x="connsiteX2550" y="connsiteY2550"/>
                </a:cxn>
                <a:cxn ang="0">
                  <a:pos x="connsiteX2551" y="connsiteY2551"/>
                </a:cxn>
                <a:cxn ang="0">
                  <a:pos x="connsiteX2552" y="connsiteY2552"/>
                </a:cxn>
                <a:cxn ang="0">
                  <a:pos x="connsiteX2553" y="connsiteY2553"/>
                </a:cxn>
                <a:cxn ang="0">
                  <a:pos x="connsiteX2554" y="connsiteY2554"/>
                </a:cxn>
                <a:cxn ang="0">
                  <a:pos x="connsiteX2555" y="connsiteY2555"/>
                </a:cxn>
                <a:cxn ang="0">
                  <a:pos x="connsiteX2556" y="connsiteY2556"/>
                </a:cxn>
                <a:cxn ang="0">
                  <a:pos x="connsiteX2557" y="connsiteY2557"/>
                </a:cxn>
                <a:cxn ang="0">
                  <a:pos x="connsiteX2558" y="connsiteY2558"/>
                </a:cxn>
                <a:cxn ang="0">
                  <a:pos x="connsiteX2559" y="connsiteY2559"/>
                </a:cxn>
                <a:cxn ang="0">
                  <a:pos x="connsiteX2560" y="connsiteY2560"/>
                </a:cxn>
                <a:cxn ang="0">
                  <a:pos x="connsiteX2561" y="connsiteY2561"/>
                </a:cxn>
                <a:cxn ang="0">
                  <a:pos x="connsiteX2562" y="connsiteY2562"/>
                </a:cxn>
                <a:cxn ang="0">
                  <a:pos x="connsiteX2563" y="connsiteY2563"/>
                </a:cxn>
                <a:cxn ang="0">
                  <a:pos x="connsiteX2564" y="connsiteY2564"/>
                </a:cxn>
                <a:cxn ang="0">
                  <a:pos x="connsiteX2565" y="connsiteY2565"/>
                </a:cxn>
                <a:cxn ang="0">
                  <a:pos x="connsiteX2566" y="connsiteY2566"/>
                </a:cxn>
                <a:cxn ang="0">
                  <a:pos x="connsiteX2567" y="connsiteY2567"/>
                </a:cxn>
                <a:cxn ang="0">
                  <a:pos x="connsiteX2568" y="connsiteY2568"/>
                </a:cxn>
                <a:cxn ang="0">
                  <a:pos x="connsiteX2569" y="connsiteY2569"/>
                </a:cxn>
                <a:cxn ang="0">
                  <a:pos x="connsiteX2570" y="connsiteY2570"/>
                </a:cxn>
                <a:cxn ang="0">
                  <a:pos x="connsiteX2571" y="connsiteY2571"/>
                </a:cxn>
                <a:cxn ang="0">
                  <a:pos x="connsiteX2572" y="connsiteY2572"/>
                </a:cxn>
                <a:cxn ang="0">
                  <a:pos x="connsiteX2573" y="connsiteY2573"/>
                </a:cxn>
                <a:cxn ang="0">
                  <a:pos x="connsiteX2574" y="connsiteY2574"/>
                </a:cxn>
                <a:cxn ang="0">
                  <a:pos x="connsiteX2575" y="connsiteY2575"/>
                </a:cxn>
                <a:cxn ang="0">
                  <a:pos x="connsiteX2576" y="connsiteY2576"/>
                </a:cxn>
                <a:cxn ang="0">
                  <a:pos x="connsiteX2577" y="connsiteY2577"/>
                </a:cxn>
                <a:cxn ang="0">
                  <a:pos x="connsiteX2578" y="connsiteY2578"/>
                </a:cxn>
                <a:cxn ang="0">
                  <a:pos x="connsiteX2579" y="connsiteY2579"/>
                </a:cxn>
                <a:cxn ang="0">
                  <a:pos x="connsiteX2580" y="connsiteY2580"/>
                </a:cxn>
                <a:cxn ang="0">
                  <a:pos x="connsiteX2581" y="connsiteY2581"/>
                </a:cxn>
                <a:cxn ang="0">
                  <a:pos x="connsiteX2582" y="connsiteY2582"/>
                </a:cxn>
                <a:cxn ang="0">
                  <a:pos x="connsiteX2583" y="connsiteY2583"/>
                </a:cxn>
                <a:cxn ang="0">
                  <a:pos x="connsiteX2584" y="connsiteY2584"/>
                </a:cxn>
                <a:cxn ang="0">
                  <a:pos x="connsiteX2585" y="connsiteY2585"/>
                </a:cxn>
                <a:cxn ang="0">
                  <a:pos x="connsiteX2586" y="connsiteY2586"/>
                </a:cxn>
                <a:cxn ang="0">
                  <a:pos x="connsiteX2587" y="connsiteY2587"/>
                </a:cxn>
                <a:cxn ang="0">
                  <a:pos x="connsiteX2588" y="connsiteY2588"/>
                </a:cxn>
                <a:cxn ang="0">
                  <a:pos x="connsiteX2589" y="connsiteY2589"/>
                </a:cxn>
                <a:cxn ang="0">
                  <a:pos x="connsiteX2590" y="connsiteY2590"/>
                </a:cxn>
                <a:cxn ang="0">
                  <a:pos x="connsiteX2591" y="connsiteY2591"/>
                </a:cxn>
                <a:cxn ang="0">
                  <a:pos x="connsiteX2592" y="connsiteY2592"/>
                </a:cxn>
                <a:cxn ang="0">
                  <a:pos x="connsiteX2593" y="connsiteY2593"/>
                </a:cxn>
                <a:cxn ang="0">
                  <a:pos x="connsiteX2594" y="connsiteY2594"/>
                </a:cxn>
                <a:cxn ang="0">
                  <a:pos x="connsiteX2595" y="connsiteY2595"/>
                </a:cxn>
                <a:cxn ang="0">
                  <a:pos x="connsiteX2596" y="connsiteY2596"/>
                </a:cxn>
                <a:cxn ang="0">
                  <a:pos x="connsiteX2597" y="connsiteY2597"/>
                </a:cxn>
                <a:cxn ang="0">
                  <a:pos x="connsiteX2598" y="connsiteY2598"/>
                </a:cxn>
                <a:cxn ang="0">
                  <a:pos x="connsiteX2599" y="connsiteY2599"/>
                </a:cxn>
                <a:cxn ang="0">
                  <a:pos x="connsiteX2600" y="connsiteY2600"/>
                </a:cxn>
                <a:cxn ang="0">
                  <a:pos x="connsiteX2601" y="connsiteY2601"/>
                </a:cxn>
                <a:cxn ang="0">
                  <a:pos x="connsiteX2602" y="connsiteY2602"/>
                </a:cxn>
                <a:cxn ang="0">
                  <a:pos x="connsiteX2603" y="connsiteY2603"/>
                </a:cxn>
                <a:cxn ang="0">
                  <a:pos x="connsiteX2604" y="connsiteY2604"/>
                </a:cxn>
                <a:cxn ang="0">
                  <a:pos x="connsiteX2605" y="connsiteY2605"/>
                </a:cxn>
                <a:cxn ang="0">
                  <a:pos x="connsiteX2606" y="connsiteY2606"/>
                </a:cxn>
                <a:cxn ang="0">
                  <a:pos x="connsiteX2607" y="connsiteY2607"/>
                </a:cxn>
                <a:cxn ang="0">
                  <a:pos x="connsiteX2608" y="connsiteY2608"/>
                </a:cxn>
                <a:cxn ang="0">
                  <a:pos x="connsiteX2609" y="connsiteY2609"/>
                </a:cxn>
                <a:cxn ang="0">
                  <a:pos x="connsiteX2610" y="connsiteY2610"/>
                </a:cxn>
                <a:cxn ang="0">
                  <a:pos x="connsiteX2611" y="connsiteY2611"/>
                </a:cxn>
                <a:cxn ang="0">
                  <a:pos x="connsiteX2612" y="connsiteY2612"/>
                </a:cxn>
                <a:cxn ang="0">
                  <a:pos x="connsiteX2613" y="connsiteY2613"/>
                </a:cxn>
                <a:cxn ang="0">
                  <a:pos x="connsiteX2614" y="connsiteY2614"/>
                </a:cxn>
                <a:cxn ang="0">
                  <a:pos x="connsiteX2615" y="connsiteY2615"/>
                </a:cxn>
                <a:cxn ang="0">
                  <a:pos x="connsiteX2616" y="connsiteY2616"/>
                </a:cxn>
                <a:cxn ang="0">
                  <a:pos x="connsiteX2617" y="connsiteY2617"/>
                </a:cxn>
                <a:cxn ang="0">
                  <a:pos x="connsiteX2618" y="connsiteY2618"/>
                </a:cxn>
                <a:cxn ang="0">
                  <a:pos x="connsiteX2619" y="connsiteY2619"/>
                </a:cxn>
                <a:cxn ang="0">
                  <a:pos x="connsiteX2620" y="connsiteY2620"/>
                </a:cxn>
                <a:cxn ang="0">
                  <a:pos x="connsiteX2621" y="connsiteY2621"/>
                </a:cxn>
                <a:cxn ang="0">
                  <a:pos x="connsiteX2622" y="connsiteY2622"/>
                </a:cxn>
                <a:cxn ang="0">
                  <a:pos x="connsiteX2623" y="connsiteY2623"/>
                </a:cxn>
                <a:cxn ang="0">
                  <a:pos x="connsiteX2624" y="connsiteY2624"/>
                </a:cxn>
                <a:cxn ang="0">
                  <a:pos x="connsiteX2625" y="connsiteY2625"/>
                </a:cxn>
                <a:cxn ang="0">
                  <a:pos x="connsiteX2626" y="connsiteY2626"/>
                </a:cxn>
                <a:cxn ang="0">
                  <a:pos x="connsiteX2627" y="connsiteY2627"/>
                </a:cxn>
                <a:cxn ang="0">
                  <a:pos x="connsiteX2628" y="connsiteY2628"/>
                </a:cxn>
                <a:cxn ang="0">
                  <a:pos x="connsiteX2629" y="connsiteY2629"/>
                </a:cxn>
                <a:cxn ang="0">
                  <a:pos x="connsiteX2630" y="connsiteY2630"/>
                </a:cxn>
                <a:cxn ang="0">
                  <a:pos x="connsiteX2631" y="connsiteY2631"/>
                </a:cxn>
                <a:cxn ang="0">
                  <a:pos x="connsiteX2632" y="connsiteY2632"/>
                </a:cxn>
                <a:cxn ang="0">
                  <a:pos x="connsiteX2633" y="connsiteY2633"/>
                </a:cxn>
                <a:cxn ang="0">
                  <a:pos x="connsiteX2634" y="connsiteY2634"/>
                </a:cxn>
                <a:cxn ang="0">
                  <a:pos x="connsiteX2635" y="connsiteY2635"/>
                </a:cxn>
                <a:cxn ang="0">
                  <a:pos x="connsiteX2636" y="connsiteY2636"/>
                </a:cxn>
                <a:cxn ang="0">
                  <a:pos x="connsiteX2637" y="connsiteY2637"/>
                </a:cxn>
                <a:cxn ang="0">
                  <a:pos x="connsiteX2638" y="connsiteY2638"/>
                </a:cxn>
                <a:cxn ang="0">
                  <a:pos x="connsiteX2639" y="connsiteY2639"/>
                </a:cxn>
                <a:cxn ang="0">
                  <a:pos x="connsiteX2640" y="connsiteY2640"/>
                </a:cxn>
                <a:cxn ang="0">
                  <a:pos x="connsiteX2641" y="connsiteY2641"/>
                </a:cxn>
                <a:cxn ang="0">
                  <a:pos x="connsiteX2642" y="connsiteY2642"/>
                </a:cxn>
                <a:cxn ang="0">
                  <a:pos x="connsiteX2643" y="connsiteY2643"/>
                </a:cxn>
                <a:cxn ang="0">
                  <a:pos x="connsiteX2644" y="connsiteY2644"/>
                </a:cxn>
                <a:cxn ang="0">
                  <a:pos x="connsiteX2645" y="connsiteY2645"/>
                </a:cxn>
                <a:cxn ang="0">
                  <a:pos x="connsiteX2646" y="connsiteY2646"/>
                </a:cxn>
                <a:cxn ang="0">
                  <a:pos x="connsiteX2647" y="connsiteY2647"/>
                </a:cxn>
                <a:cxn ang="0">
                  <a:pos x="connsiteX2648" y="connsiteY2648"/>
                </a:cxn>
                <a:cxn ang="0">
                  <a:pos x="connsiteX2649" y="connsiteY2649"/>
                </a:cxn>
                <a:cxn ang="0">
                  <a:pos x="connsiteX2650" y="connsiteY2650"/>
                </a:cxn>
                <a:cxn ang="0">
                  <a:pos x="connsiteX2651" y="connsiteY2651"/>
                </a:cxn>
                <a:cxn ang="0">
                  <a:pos x="connsiteX2652" y="connsiteY2652"/>
                </a:cxn>
                <a:cxn ang="0">
                  <a:pos x="connsiteX2653" y="connsiteY2653"/>
                </a:cxn>
                <a:cxn ang="0">
                  <a:pos x="connsiteX2654" y="connsiteY2654"/>
                </a:cxn>
                <a:cxn ang="0">
                  <a:pos x="connsiteX2655" y="connsiteY2655"/>
                </a:cxn>
                <a:cxn ang="0">
                  <a:pos x="connsiteX2656" y="connsiteY2656"/>
                </a:cxn>
                <a:cxn ang="0">
                  <a:pos x="connsiteX2657" y="connsiteY2657"/>
                </a:cxn>
                <a:cxn ang="0">
                  <a:pos x="connsiteX2658" y="connsiteY2658"/>
                </a:cxn>
                <a:cxn ang="0">
                  <a:pos x="connsiteX2659" y="connsiteY2659"/>
                </a:cxn>
                <a:cxn ang="0">
                  <a:pos x="connsiteX2660" y="connsiteY2660"/>
                </a:cxn>
                <a:cxn ang="0">
                  <a:pos x="connsiteX2661" y="connsiteY2661"/>
                </a:cxn>
                <a:cxn ang="0">
                  <a:pos x="connsiteX2662" y="connsiteY2662"/>
                </a:cxn>
                <a:cxn ang="0">
                  <a:pos x="connsiteX2663" y="connsiteY2663"/>
                </a:cxn>
                <a:cxn ang="0">
                  <a:pos x="connsiteX2664" y="connsiteY2664"/>
                </a:cxn>
                <a:cxn ang="0">
                  <a:pos x="connsiteX2665" y="connsiteY2665"/>
                </a:cxn>
                <a:cxn ang="0">
                  <a:pos x="connsiteX2666" y="connsiteY2666"/>
                </a:cxn>
                <a:cxn ang="0">
                  <a:pos x="connsiteX2667" y="connsiteY2667"/>
                </a:cxn>
                <a:cxn ang="0">
                  <a:pos x="connsiteX2668" y="connsiteY2668"/>
                </a:cxn>
                <a:cxn ang="0">
                  <a:pos x="connsiteX2669" y="connsiteY2669"/>
                </a:cxn>
                <a:cxn ang="0">
                  <a:pos x="connsiteX2670" y="connsiteY2670"/>
                </a:cxn>
                <a:cxn ang="0">
                  <a:pos x="connsiteX2671" y="connsiteY2671"/>
                </a:cxn>
                <a:cxn ang="0">
                  <a:pos x="connsiteX2672" y="connsiteY2672"/>
                </a:cxn>
                <a:cxn ang="0">
                  <a:pos x="connsiteX2673" y="connsiteY2673"/>
                </a:cxn>
                <a:cxn ang="0">
                  <a:pos x="connsiteX2674" y="connsiteY2674"/>
                </a:cxn>
                <a:cxn ang="0">
                  <a:pos x="connsiteX2675" y="connsiteY2675"/>
                </a:cxn>
                <a:cxn ang="0">
                  <a:pos x="connsiteX2676" y="connsiteY2676"/>
                </a:cxn>
                <a:cxn ang="0">
                  <a:pos x="connsiteX2677" y="connsiteY2677"/>
                </a:cxn>
                <a:cxn ang="0">
                  <a:pos x="connsiteX2678" y="connsiteY2678"/>
                </a:cxn>
                <a:cxn ang="0">
                  <a:pos x="connsiteX2679" y="connsiteY2679"/>
                </a:cxn>
                <a:cxn ang="0">
                  <a:pos x="connsiteX2680" y="connsiteY2680"/>
                </a:cxn>
                <a:cxn ang="0">
                  <a:pos x="connsiteX2681" y="connsiteY2681"/>
                </a:cxn>
                <a:cxn ang="0">
                  <a:pos x="connsiteX2682" y="connsiteY2682"/>
                </a:cxn>
                <a:cxn ang="0">
                  <a:pos x="connsiteX2683" y="connsiteY2683"/>
                </a:cxn>
                <a:cxn ang="0">
                  <a:pos x="connsiteX2684" y="connsiteY2684"/>
                </a:cxn>
                <a:cxn ang="0">
                  <a:pos x="connsiteX2685" y="connsiteY2685"/>
                </a:cxn>
                <a:cxn ang="0">
                  <a:pos x="connsiteX2686" y="connsiteY2686"/>
                </a:cxn>
                <a:cxn ang="0">
                  <a:pos x="connsiteX2687" y="connsiteY2687"/>
                </a:cxn>
                <a:cxn ang="0">
                  <a:pos x="connsiteX2688" y="connsiteY2688"/>
                </a:cxn>
                <a:cxn ang="0">
                  <a:pos x="connsiteX2689" y="connsiteY2689"/>
                </a:cxn>
                <a:cxn ang="0">
                  <a:pos x="connsiteX2690" y="connsiteY2690"/>
                </a:cxn>
                <a:cxn ang="0">
                  <a:pos x="connsiteX2691" y="connsiteY2691"/>
                </a:cxn>
                <a:cxn ang="0">
                  <a:pos x="connsiteX2692" y="connsiteY2692"/>
                </a:cxn>
                <a:cxn ang="0">
                  <a:pos x="connsiteX2693" y="connsiteY2693"/>
                </a:cxn>
                <a:cxn ang="0">
                  <a:pos x="connsiteX2694" y="connsiteY2694"/>
                </a:cxn>
                <a:cxn ang="0">
                  <a:pos x="connsiteX2695" y="connsiteY2695"/>
                </a:cxn>
                <a:cxn ang="0">
                  <a:pos x="connsiteX2696" y="connsiteY2696"/>
                </a:cxn>
                <a:cxn ang="0">
                  <a:pos x="connsiteX2697" y="connsiteY2697"/>
                </a:cxn>
                <a:cxn ang="0">
                  <a:pos x="connsiteX2698" y="connsiteY2698"/>
                </a:cxn>
                <a:cxn ang="0">
                  <a:pos x="connsiteX2699" y="connsiteY2699"/>
                </a:cxn>
                <a:cxn ang="0">
                  <a:pos x="connsiteX2700" y="connsiteY2700"/>
                </a:cxn>
                <a:cxn ang="0">
                  <a:pos x="connsiteX2701" y="connsiteY2701"/>
                </a:cxn>
                <a:cxn ang="0">
                  <a:pos x="connsiteX2702" y="connsiteY2702"/>
                </a:cxn>
                <a:cxn ang="0">
                  <a:pos x="connsiteX2703" y="connsiteY2703"/>
                </a:cxn>
                <a:cxn ang="0">
                  <a:pos x="connsiteX2704" y="connsiteY2704"/>
                </a:cxn>
                <a:cxn ang="0">
                  <a:pos x="connsiteX2705" y="connsiteY2705"/>
                </a:cxn>
                <a:cxn ang="0">
                  <a:pos x="connsiteX2706" y="connsiteY2706"/>
                </a:cxn>
                <a:cxn ang="0">
                  <a:pos x="connsiteX2707" y="connsiteY2707"/>
                </a:cxn>
                <a:cxn ang="0">
                  <a:pos x="connsiteX2708" y="connsiteY2708"/>
                </a:cxn>
                <a:cxn ang="0">
                  <a:pos x="connsiteX2709" y="connsiteY2709"/>
                </a:cxn>
                <a:cxn ang="0">
                  <a:pos x="connsiteX2710" y="connsiteY2710"/>
                </a:cxn>
                <a:cxn ang="0">
                  <a:pos x="connsiteX2711" y="connsiteY2711"/>
                </a:cxn>
                <a:cxn ang="0">
                  <a:pos x="connsiteX2712" y="connsiteY2712"/>
                </a:cxn>
                <a:cxn ang="0">
                  <a:pos x="connsiteX2713" y="connsiteY2713"/>
                </a:cxn>
                <a:cxn ang="0">
                  <a:pos x="connsiteX2714" y="connsiteY2714"/>
                </a:cxn>
                <a:cxn ang="0">
                  <a:pos x="connsiteX2715" y="connsiteY2715"/>
                </a:cxn>
                <a:cxn ang="0">
                  <a:pos x="connsiteX2716" y="connsiteY2716"/>
                </a:cxn>
                <a:cxn ang="0">
                  <a:pos x="connsiteX2717" y="connsiteY2717"/>
                </a:cxn>
                <a:cxn ang="0">
                  <a:pos x="connsiteX2718" y="connsiteY2718"/>
                </a:cxn>
                <a:cxn ang="0">
                  <a:pos x="connsiteX2719" y="connsiteY2719"/>
                </a:cxn>
                <a:cxn ang="0">
                  <a:pos x="connsiteX2720" y="connsiteY2720"/>
                </a:cxn>
                <a:cxn ang="0">
                  <a:pos x="connsiteX2721" y="connsiteY2721"/>
                </a:cxn>
                <a:cxn ang="0">
                  <a:pos x="connsiteX2722" y="connsiteY2722"/>
                </a:cxn>
                <a:cxn ang="0">
                  <a:pos x="connsiteX2723" y="connsiteY2723"/>
                </a:cxn>
                <a:cxn ang="0">
                  <a:pos x="connsiteX2724" y="connsiteY2724"/>
                </a:cxn>
                <a:cxn ang="0">
                  <a:pos x="connsiteX2725" y="connsiteY2725"/>
                </a:cxn>
                <a:cxn ang="0">
                  <a:pos x="connsiteX2726" y="connsiteY2726"/>
                </a:cxn>
                <a:cxn ang="0">
                  <a:pos x="connsiteX2727" y="connsiteY2727"/>
                </a:cxn>
                <a:cxn ang="0">
                  <a:pos x="connsiteX2728" y="connsiteY2728"/>
                </a:cxn>
                <a:cxn ang="0">
                  <a:pos x="connsiteX2729" y="connsiteY2729"/>
                </a:cxn>
                <a:cxn ang="0">
                  <a:pos x="connsiteX2730" y="connsiteY2730"/>
                </a:cxn>
                <a:cxn ang="0">
                  <a:pos x="connsiteX2731" y="connsiteY2731"/>
                </a:cxn>
                <a:cxn ang="0">
                  <a:pos x="connsiteX2732" y="connsiteY2732"/>
                </a:cxn>
                <a:cxn ang="0">
                  <a:pos x="connsiteX2733" y="connsiteY2733"/>
                </a:cxn>
                <a:cxn ang="0">
                  <a:pos x="connsiteX2734" y="connsiteY2734"/>
                </a:cxn>
                <a:cxn ang="0">
                  <a:pos x="connsiteX2735" y="connsiteY2735"/>
                </a:cxn>
                <a:cxn ang="0">
                  <a:pos x="connsiteX2736" y="connsiteY2736"/>
                </a:cxn>
                <a:cxn ang="0">
                  <a:pos x="connsiteX2737" y="connsiteY2737"/>
                </a:cxn>
                <a:cxn ang="0">
                  <a:pos x="connsiteX2738" y="connsiteY2738"/>
                </a:cxn>
                <a:cxn ang="0">
                  <a:pos x="connsiteX2739" y="connsiteY2739"/>
                </a:cxn>
                <a:cxn ang="0">
                  <a:pos x="connsiteX2740" y="connsiteY2740"/>
                </a:cxn>
                <a:cxn ang="0">
                  <a:pos x="connsiteX2741" y="connsiteY2741"/>
                </a:cxn>
                <a:cxn ang="0">
                  <a:pos x="connsiteX2742" y="connsiteY2742"/>
                </a:cxn>
                <a:cxn ang="0">
                  <a:pos x="connsiteX2743" y="connsiteY2743"/>
                </a:cxn>
                <a:cxn ang="0">
                  <a:pos x="connsiteX2744" y="connsiteY2744"/>
                </a:cxn>
                <a:cxn ang="0">
                  <a:pos x="connsiteX2745" y="connsiteY2745"/>
                </a:cxn>
                <a:cxn ang="0">
                  <a:pos x="connsiteX2746" y="connsiteY2746"/>
                </a:cxn>
                <a:cxn ang="0">
                  <a:pos x="connsiteX2747" y="connsiteY2747"/>
                </a:cxn>
                <a:cxn ang="0">
                  <a:pos x="connsiteX2748" y="connsiteY2748"/>
                </a:cxn>
                <a:cxn ang="0">
                  <a:pos x="connsiteX2749" y="connsiteY2749"/>
                </a:cxn>
                <a:cxn ang="0">
                  <a:pos x="connsiteX2750" y="connsiteY2750"/>
                </a:cxn>
                <a:cxn ang="0">
                  <a:pos x="connsiteX2751" y="connsiteY2751"/>
                </a:cxn>
                <a:cxn ang="0">
                  <a:pos x="connsiteX2752" y="connsiteY2752"/>
                </a:cxn>
                <a:cxn ang="0">
                  <a:pos x="connsiteX2753" y="connsiteY2753"/>
                </a:cxn>
                <a:cxn ang="0">
                  <a:pos x="connsiteX2754" y="connsiteY2754"/>
                </a:cxn>
                <a:cxn ang="0">
                  <a:pos x="connsiteX2755" y="connsiteY2755"/>
                </a:cxn>
                <a:cxn ang="0">
                  <a:pos x="connsiteX2756" y="connsiteY2756"/>
                </a:cxn>
                <a:cxn ang="0">
                  <a:pos x="connsiteX2757" y="connsiteY2757"/>
                </a:cxn>
                <a:cxn ang="0">
                  <a:pos x="connsiteX2758" y="connsiteY2758"/>
                </a:cxn>
                <a:cxn ang="0">
                  <a:pos x="connsiteX2759" y="connsiteY2759"/>
                </a:cxn>
                <a:cxn ang="0">
                  <a:pos x="connsiteX2760" y="connsiteY2760"/>
                </a:cxn>
                <a:cxn ang="0">
                  <a:pos x="connsiteX2761" y="connsiteY2761"/>
                </a:cxn>
                <a:cxn ang="0">
                  <a:pos x="connsiteX2762" y="connsiteY2762"/>
                </a:cxn>
                <a:cxn ang="0">
                  <a:pos x="connsiteX2763" y="connsiteY2763"/>
                </a:cxn>
                <a:cxn ang="0">
                  <a:pos x="connsiteX2764" y="connsiteY2764"/>
                </a:cxn>
                <a:cxn ang="0">
                  <a:pos x="connsiteX2765" y="connsiteY2765"/>
                </a:cxn>
                <a:cxn ang="0">
                  <a:pos x="connsiteX2766" y="connsiteY2766"/>
                </a:cxn>
                <a:cxn ang="0">
                  <a:pos x="connsiteX2767" y="connsiteY2767"/>
                </a:cxn>
                <a:cxn ang="0">
                  <a:pos x="connsiteX2768" y="connsiteY2768"/>
                </a:cxn>
                <a:cxn ang="0">
                  <a:pos x="connsiteX2769" y="connsiteY2769"/>
                </a:cxn>
                <a:cxn ang="0">
                  <a:pos x="connsiteX2770" y="connsiteY2770"/>
                </a:cxn>
                <a:cxn ang="0">
                  <a:pos x="connsiteX2771" y="connsiteY2771"/>
                </a:cxn>
                <a:cxn ang="0">
                  <a:pos x="connsiteX2772" y="connsiteY2772"/>
                </a:cxn>
                <a:cxn ang="0">
                  <a:pos x="connsiteX2773" y="connsiteY2773"/>
                </a:cxn>
                <a:cxn ang="0">
                  <a:pos x="connsiteX2774" y="connsiteY2774"/>
                </a:cxn>
                <a:cxn ang="0">
                  <a:pos x="connsiteX2775" y="connsiteY2775"/>
                </a:cxn>
                <a:cxn ang="0">
                  <a:pos x="connsiteX2776" y="connsiteY2776"/>
                </a:cxn>
                <a:cxn ang="0">
                  <a:pos x="connsiteX2777" y="connsiteY2777"/>
                </a:cxn>
                <a:cxn ang="0">
                  <a:pos x="connsiteX2778" y="connsiteY2778"/>
                </a:cxn>
                <a:cxn ang="0">
                  <a:pos x="connsiteX2779" y="connsiteY2779"/>
                </a:cxn>
                <a:cxn ang="0">
                  <a:pos x="connsiteX2780" y="connsiteY2780"/>
                </a:cxn>
                <a:cxn ang="0">
                  <a:pos x="connsiteX2781" y="connsiteY2781"/>
                </a:cxn>
                <a:cxn ang="0">
                  <a:pos x="connsiteX2782" y="connsiteY2782"/>
                </a:cxn>
                <a:cxn ang="0">
                  <a:pos x="connsiteX2783" y="connsiteY2783"/>
                </a:cxn>
                <a:cxn ang="0">
                  <a:pos x="connsiteX2784" y="connsiteY2784"/>
                </a:cxn>
                <a:cxn ang="0">
                  <a:pos x="connsiteX2785" y="connsiteY2785"/>
                </a:cxn>
                <a:cxn ang="0">
                  <a:pos x="connsiteX2786" y="connsiteY2786"/>
                </a:cxn>
                <a:cxn ang="0">
                  <a:pos x="connsiteX2787" y="connsiteY2787"/>
                </a:cxn>
                <a:cxn ang="0">
                  <a:pos x="connsiteX2788" y="connsiteY2788"/>
                </a:cxn>
                <a:cxn ang="0">
                  <a:pos x="connsiteX2789" y="connsiteY2789"/>
                </a:cxn>
                <a:cxn ang="0">
                  <a:pos x="connsiteX2790" y="connsiteY2790"/>
                </a:cxn>
                <a:cxn ang="0">
                  <a:pos x="connsiteX2791" y="connsiteY2791"/>
                </a:cxn>
                <a:cxn ang="0">
                  <a:pos x="connsiteX2792" y="connsiteY2792"/>
                </a:cxn>
                <a:cxn ang="0">
                  <a:pos x="connsiteX2793" y="connsiteY2793"/>
                </a:cxn>
                <a:cxn ang="0">
                  <a:pos x="connsiteX2794" y="connsiteY2794"/>
                </a:cxn>
                <a:cxn ang="0">
                  <a:pos x="connsiteX2795" y="connsiteY2795"/>
                </a:cxn>
              </a:cxnLst>
              <a:rect l="l" t="t" r="r" b="b"/>
              <a:pathLst>
                <a:path w="6386648" h="1849426">
                  <a:moveTo>
                    <a:pt x="4421987" y="1813377"/>
                  </a:moveTo>
                  <a:cubicBezTo>
                    <a:pt x="4431942" y="1813377"/>
                    <a:pt x="4440012" y="1821446"/>
                    <a:pt x="4440012" y="1831401"/>
                  </a:cubicBezTo>
                  <a:cubicBezTo>
                    <a:pt x="4440012" y="1841356"/>
                    <a:pt x="4431942" y="1849426"/>
                    <a:pt x="4421987" y="1849426"/>
                  </a:cubicBezTo>
                  <a:cubicBezTo>
                    <a:pt x="4412032" y="1849426"/>
                    <a:pt x="4403963" y="1841356"/>
                    <a:pt x="4403963" y="1831401"/>
                  </a:cubicBezTo>
                  <a:cubicBezTo>
                    <a:pt x="4403963" y="1821446"/>
                    <a:pt x="4412032" y="1813377"/>
                    <a:pt x="4421987" y="1813377"/>
                  </a:cubicBezTo>
                  <a:close/>
                  <a:moveTo>
                    <a:pt x="4235735" y="1807369"/>
                  </a:moveTo>
                  <a:cubicBezTo>
                    <a:pt x="4245690" y="1807369"/>
                    <a:pt x="4253760" y="1815439"/>
                    <a:pt x="4253760" y="1825393"/>
                  </a:cubicBezTo>
                  <a:cubicBezTo>
                    <a:pt x="4253760" y="1835348"/>
                    <a:pt x="4245690" y="1843418"/>
                    <a:pt x="4235735" y="1843418"/>
                  </a:cubicBezTo>
                  <a:cubicBezTo>
                    <a:pt x="4225780" y="1843418"/>
                    <a:pt x="4217711" y="1835348"/>
                    <a:pt x="4217711" y="1825393"/>
                  </a:cubicBezTo>
                  <a:cubicBezTo>
                    <a:pt x="4217711" y="1815439"/>
                    <a:pt x="4225780" y="1807369"/>
                    <a:pt x="4235735" y="1807369"/>
                  </a:cubicBezTo>
                  <a:close/>
                  <a:moveTo>
                    <a:pt x="4566182" y="1795353"/>
                  </a:moveTo>
                  <a:cubicBezTo>
                    <a:pt x="4576137" y="1795353"/>
                    <a:pt x="4584207" y="1803423"/>
                    <a:pt x="4584207" y="1813377"/>
                  </a:cubicBezTo>
                  <a:cubicBezTo>
                    <a:pt x="4584207" y="1823332"/>
                    <a:pt x="4576137" y="1831402"/>
                    <a:pt x="4566182" y="1831402"/>
                  </a:cubicBezTo>
                  <a:cubicBezTo>
                    <a:pt x="4556227" y="1831402"/>
                    <a:pt x="4548158" y="1823332"/>
                    <a:pt x="4548158" y="1813377"/>
                  </a:cubicBezTo>
                  <a:cubicBezTo>
                    <a:pt x="4548158" y="1803423"/>
                    <a:pt x="4556227" y="1795353"/>
                    <a:pt x="4566182" y="1795353"/>
                  </a:cubicBezTo>
                  <a:close/>
                  <a:moveTo>
                    <a:pt x="4698361" y="1777329"/>
                  </a:moveTo>
                  <a:cubicBezTo>
                    <a:pt x="4708316" y="1777329"/>
                    <a:pt x="4716386" y="1785399"/>
                    <a:pt x="4716386" y="1795353"/>
                  </a:cubicBezTo>
                  <a:cubicBezTo>
                    <a:pt x="4716386" y="1805308"/>
                    <a:pt x="4708316" y="1813378"/>
                    <a:pt x="4698361" y="1813378"/>
                  </a:cubicBezTo>
                  <a:cubicBezTo>
                    <a:pt x="4688406" y="1813378"/>
                    <a:pt x="4680336" y="1805308"/>
                    <a:pt x="4680336" y="1795353"/>
                  </a:cubicBezTo>
                  <a:cubicBezTo>
                    <a:pt x="4680336" y="1785399"/>
                    <a:pt x="4688406" y="1777329"/>
                    <a:pt x="4698361" y="1777329"/>
                  </a:cubicBezTo>
                  <a:close/>
                  <a:moveTo>
                    <a:pt x="4085531" y="1759304"/>
                  </a:moveTo>
                  <a:cubicBezTo>
                    <a:pt x="4095486" y="1759304"/>
                    <a:pt x="4103556" y="1767374"/>
                    <a:pt x="4103556" y="1777329"/>
                  </a:cubicBezTo>
                  <a:cubicBezTo>
                    <a:pt x="4103556" y="1787283"/>
                    <a:pt x="4095486" y="1795353"/>
                    <a:pt x="4085531" y="1795353"/>
                  </a:cubicBezTo>
                  <a:cubicBezTo>
                    <a:pt x="4075576" y="1795353"/>
                    <a:pt x="4067507" y="1787283"/>
                    <a:pt x="4067507" y="1777329"/>
                  </a:cubicBezTo>
                  <a:cubicBezTo>
                    <a:pt x="4067507" y="1767374"/>
                    <a:pt x="4075576" y="1759304"/>
                    <a:pt x="4085531" y="1759304"/>
                  </a:cubicBezTo>
                  <a:close/>
                  <a:moveTo>
                    <a:pt x="4301824" y="1723255"/>
                  </a:moveTo>
                  <a:cubicBezTo>
                    <a:pt x="4311779" y="1723255"/>
                    <a:pt x="4319849" y="1731324"/>
                    <a:pt x="4319849" y="1741279"/>
                  </a:cubicBezTo>
                  <a:cubicBezTo>
                    <a:pt x="4319849" y="1751234"/>
                    <a:pt x="4311779" y="1759304"/>
                    <a:pt x="4301824" y="1759304"/>
                  </a:cubicBezTo>
                  <a:cubicBezTo>
                    <a:pt x="4291869" y="1759304"/>
                    <a:pt x="4283800" y="1751234"/>
                    <a:pt x="4283800" y="1741279"/>
                  </a:cubicBezTo>
                  <a:cubicBezTo>
                    <a:pt x="4283800" y="1731324"/>
                    <a:pt x="4291869" y="1723255"/>
                    <a:pt x="4301824" y="1723255"/>
                  </a:cubicBezTo>
                  <a:close/>
                  <a:moveTo>
                    <a:pt x="4440011" y="1717247"/>
                  </a:moveTo>
                  <a:cubicBezTo>
                    <a:pt x="4449966" y="1717247"/>
                    <a:pt x="4458036" y="1725317"/>
                    <a:pt x="4458036" y="1735271"/>
                  </a:cubicBezTo>
                  <a:cubicBezTo>
                    <a:pt x="4458036" y="1745226"/>
                    <a:pt x="4449966" y="1753296"/>
                    <a:pt x="4440011" y="1753296"/>
                  </a:cubicBezTo>
                  <a:cubicBezTo>
                    <a:pt x="4430057" y="1753296"/>
                    <a:pt x="4421987" y="1745226"/>
                    <a:pt x="4421987" y="1735271"/>
                  </a:cubicBezTo>
                  <a:cubicBezTo>
                    <a:pt x="4421987" y="1725317"/>
                    <a:pt x="4430057" y="1717247"/>
                    <a:pt x="4440011" y="1717247"/>
                  </a:cubicBezTo>
                  <a:close/>
                  <a:moveTo>
                    <a:pt x="3965369" y="1711239"/>
                  </a:moveTo>
                  <a:cubicBezTo>
                    <a:pt x="3975324" y="1711239"/>
                    <a:pt x="3983394" y="1719309"/>
                    <a:pt x="3983394" y="1729263"/>
                  </a:cubicBezTo>
                  <a:cubicBezTo>
                    <a:pt x="3983394" y="1739218"/>
                    <a:pt x="3975324" y="1747288"/>
                    <a:pt x="3965369" y="1747288"/>
                  </a:cubicBezTo>
                  <a:cubicBezTo>
                    <a:pt x="3955414" y="1747288"/>
                    <a:pt x="3947345" y="1739218"/>
                    <a:pt x="3947345" y="1729263"/>
                  </a:cubicBezTo>
                  <a:cubicBezTo>
                    <a:pt x="3947345" y="1719309"/>
                    <a:pt x="3955414" y="1711239"/>
                    <a:pt x="3965369" y="1711239"/>
                  </a:cubicBezTo>
                  <a:close/>
                  <a:moveTo>
                    <a:pt x="4836548" y="1705231"/>
                  </a:moveTo>
                  <a:cubicBezTo>
                    <a:pt x="4846503" y="1705231"/>
                    <a:pt x="4854573" y="1713301"/>
                    <a:pt x="4854573" y="1723255"/>
                  </a:cubicBezTo>
                  <a:cubicBezTo>
                    <a:pt x="4854573" y="1733210"/>
                    <a:pt x="4846503" y="1741280"/>
                    <a:pt x="4836548" y="1741280"/>
                  </a:cubicBezTo>
                  <a:cubicBezTo>
                    <a:pt x="4826593" y="1741280"/>
                    <a:pt x="4818524" y="1733210"/>
                    <a:pt x="4818524" y="1723255"/>
                  </a:cubicBezTo>
                  <a:cubicBezTo>
                    <a:pt x="4818524" y="1713301"/>
                    <a:pt x="4826593" y="1705231"/>
                    <a:pt x="4836548" y="1705231"/>
                  </a:cubicBezTo>
                  <a:close/>
                  <a:moveTo>
                    <a:pt x="4175653" y="1681198"/>
                  </a:moveTo>
                  <a:cubicBezTo>
                    <a:pt x="4185608" y="1681198"/>
                    <a:pt x="4193678" y="1689268"/>
                    <a:pt x="4193678" y="1699222"/>
                  </a:cubicBezTo>
                  <a:cubicBezTo>
                    <a:pt x="4193678" y="1709177"/>
                    <a:pt x="4185608" y="1717247"/>
                    <a:pt x="4175653" y="1717247"/>
                  </a:cubicBezTo>
                  <a:cubicBezTo>
                    <a:pt x="4165698" y="1717247"/>
                    <a:pt x="4157629" y="1709177"/>
                    <a:pt x="4157629" y="1699222"/>
                  </a:cubicBezTo>
                  <a:cubicBezTo>
                    <a:pt x="4157629" y="1689268"/>
                    <a:pt x="4165698" y="1681198"/>
                    <a:pt x="4175653" y="1681198"/>
                  </a:cubicBezTo>
                  <a:close/>
                  <a:moveTo>
                    <a:pt x="4602231" y="1675190"/>
                  </a:moveTo>
                  <a:cubicBezTo>
                    <a:pt x="4612186" y="1675190"/>
                    <a:pt x="4620256" y="1683260"/>
                    <a:pt x="4620256" y="1693214"/>
                  </a:cubicBezTo>
                  <a:cubicBezTo>
                    <a:pt x="4620256" y="1703169"/>
                    <a:pt x="4612186" y="1711239"/>
                    <a:pt x="4602231" y="1711239"/>
                  </a:cubicBezTo>
                  <a:cubicBezTo>
                    <a:pt x="4592276" y="1711239"/>
                    <a:pt x="4584207" y="1703169"/>
                    <a:pt x="4584207" y="1693214"/>
                  </a:cubicBezTo>
                  <a:cubicBezTo>
                    <a:pt x="4584207" y="1683260"/>
                    <a:pt x="4592276" y="1675190"/>
                    <a:pt x="4602231" y="1675190"/>
                  </a:cubicBezTo>
                  <a:close/>
                  <a:moveTo>
                    <a:pt x="4734410" y="1663174"/>
                  </a:moveTo>
                  <a:cubicBezTo>
                    <a:pt x="4744365" y="1663174"/>
                    <a:pt x="4752435" y="1671243"/>
                    <a:pt x="4752435" y="1681198"/>
                  </a:cubicBezTo>
                  <a:cubicBezTo>
                    <a:pt x="4752435" y="1691153"/>
                    <a:pt x="4744365" y="1699223"/>
                    <a:pt x="4734410" y="1699223"/>
                  </a:cubicBezTo>
                  <a:cubicBezTo>
                    <a:pt x="4724456" y="1699223"/>
                    <a:pt x="4716386" y="1691153"/>
                    <a:pt x="4716386" y="1681198"/>
                  </a:cubicBezTo>
                  <a:cubicBezTo>
                    <a:pt x="4716386" y="1671243"/>
                    <a:pt x="4724456" y="1663174"/>
                    <a:pt x="4734410" y="1663174"/>
                  </a:cubicBezTo>
                  <a:close/>
                  <a:moveTo>
                    <a:pt x="3851214" y="1663174"/>
                  </a:moveTo>
                  <a:cubicBezTo>
                    <a:pt x="3861169" y="1663174"/>
                    <a:pt x="3869239" y="1671243"/>
                    <a:pt x="3869239" y="1681198"/>
                  </a:cubicBezTo>
                  <a:cubicBezTo>
                    <a:pt x="3869239" y="1691153"/>
                    <a:pt x="3861169" y="1699223"/>
                    <a:pt x="3851214" y="1699223"/>
                  </a:cubicBezTo>
                  <a:cubicBezTo>
                    <a:pt x="3841259" y="1699223"/>
                    <a:pt x="3833190" y="1691153"/>
                    <a:pt x="3833190" y="1681198"/>
                  </a:cubicBezTo>
                  <a:cubicBezTo>
                    <a:pt x="3833190" y="1671243"/>
                    <a:pt x="3841259" y="1663174"/>
                    <a:pt x="3851214" y="1663174"/>
                  </a:cubicBezTo>
                  <a:close/>
                  <a:moveTo>
                    <a:pt x="4061499" y="1627125"/>
                  </a:moveTo>
                  <a:cubicBezTo>
                    <a:pt x="4071454" y="1627125"/>
                    <a:pt x="4079524" y="1635195"/>
                    <a:pt x="4079524" y="1645149"/>
                  </a:cubicBezTo>
                  <a:cubicBezTo>
                    <a:pt x="4079524" y="1655104"/>
                    <a:pt x="4071454" y="1663174"/>
                    <a:pt x="4061499" y="1663174"/>
                  </a:cubicBezTo>
                  <a:cubicBezTo>
                    <a:pt x="4051544" y="1663174"/>
                    <a:pt x="4043475" y="1655104"/>
                    <a:pt x="4043475" y="1645149"/>
                  </a:cubicBezTo>
                  <a:cubicBezTo>
                    <a:pt x="4043475" y="1635195"/>
                    <a:pt x="4051544" y="1627125"/>
                    <a:pt x="4061499" y="1627125"/>
                  </a:cubicBezTo>
                  <a:close/>
                  <a:moveTo>
                    <a:pt x="4482068" y="1621117"/>
                  </a:moveTo>
                  <a:cubicBezTo>
                    <a:pt x="4492023" y="1621117"/>
                    <a:pt x="4500093" y="1629187"/>
                    <a:pt x="4500093" y="1639141"/>
                  </a:cubicBezTo>
                  <a:cubicBezTo>
                    <a:pt x="4500093" y="1649096"/>
                    <a:pt x="4492023" y="1657166"/>
                    <a:pt x="4482068" y="1657166"/>
                  </a:cubicBezTo>
                  <a:cubicBezTo>
                    <a:pt x="4472113" y="1657166"/>
                    <a:pt x="4464044" y="1649096"/>
                    <a:pt x="4464044" y="1639141"/>
                  </a:cubicBezTo>
                  <a:cubicBezTo>
                    <a:pt x="4464044" y="1629187"/>
                    <a:pt x="4472113" y="1621117"/>
                    <a:pt x="4482068" y="1621117"/>
                  </a:cubicBezTo>
                  <a:close/>
                  <a:moveTo>
                    <a:pt x="4926670" y="1615109"/>
                  </a:moveTo>
                  <a:cubicBezTo>
                    <a:pt x="4936625" y="1615109"/>
                    <a:pt x="4944695" y="1623179"/>
                    <a:pt x="4944695" y="1633133"/>
                  </a:cubicBezTo>
                  <a:cubicBezTo>
                    <a:pt x="4944695" y="1643088"/>
                    <a:pt x="4936625" y="1651158"/>
                    <a:pt x="4926670" y="1651158"/>
                  </a:cubicBezTo>
                  <a:cubicBezTo>
                    <a:pt x="4916715" y="1651158"/>
                    <a:pt x="4908646" y="1643088"/>
                    <a:pt x="4908646" y="1633133"/>
                  </a:cubicBezTo>
                  <a:cubicBezTo>
                    <a:pt x="4908646" y="1623179"/>
                    <a:pt x="4916715" y="1615109"/>
                    <a:pt x="4926670" y="1615109"/>
                  </a:cubicBezTo>
                  <a:close/>
                  <a:moveTo>
                    <a:pt x="3719035" y="1615109"/>
                  </a:moveTo>
                  <a:cubicBezTo>
                    <a:pt x="3728990" y="1615109"/>
                    <a:pt x="3737060" y="1623179"/>
                    <a:pt x="3737060" y="1633133"/>
                  </a:cubicBezTo>
                  <a:cubicBezTo>
                    <a:pt x="3737060" y="1643088"/>
                    <a:pt x="3728990" y="1651158"/>
                    <a:pt x="3719035" y="1651158"/>
                  </a:cubicBezTo>
                  <a:cubicBezTo>
                    <a:pt x="3709081" y="1651158"/>
                    <a:pt x="3701011" y="1643088"/>
                    <a:pt x="3701011" y="1633133"/>
                  </a:cubicBezTo>
                  <a:cubicBezTo>
                    <a:pt x="3701011" y="1623179"/>
                    <a:pt x="3709081" y="1615109"/>
                    <a:pt x="3719035" y="1615109"/>
                  </a:cubicBezTo>
                  <a:close/>
                  <a:moveTo>
                    <a:pt x="4343881" y="1603093"/>
                  </a:moveTo>
                  <a:cubicBezTo>
                    <a:pt x="4353836" y="1603093"/>
                    <a:pt x="4361906" y="1611162"/>
                    <a:pt x="4361906" y="1621117"/>
                  </a:cubicBezTo>
                  <a:cubicBezTo>
                    <a:pt x="4361906" y="1631072"/>
                    <a:pt x="4353836" y="1639142"/>
                    <a:pt x="4343881" y="1639142"/>
                  </a:cubicBezTo>
                  <a:cubicBezTo>
                    <a:pt x="4333927" y="1639142"/>
                    <a:pt x="4325857" y="1631072"/>
                    <a:pt x="4325857" y="1621117"/>
                  </a:cubicBezTo>
                  <a:cubicBezTo>
                    <a:pt x="4325857" y="1611162"/>
                    <a:pt x="4333927" y="1603093"/>
                    <a:pt x="4343881" y="1603093"/>
                  </a:cubicBezTo>
                  <a:close/>
                  <a:moveTo>
                    <a:pt x="4235735" y="1579060"/>
                  </a:moveTo>
                  <a:cubicBezTo>
                    <a:pt x="4245690" y="1579060"/>
                    <a:pt x="4253760" y="1587130"/>
                    <a:pt x="4253760" y="1597085"/>
                  </a:cubicBezTo>
                  <a:cubicBezTo>
                    <a:pt x="4253760" y="1607039"/>
                    <a:pt x="4245690" y="1615109"/>
                    <a:pt x="4235735" y="1615109"/>
                  </a:cubicBezTo>
                  <a:cubicBezTo>
                    <a:pt x="4225780" y="1615109"/>
                    <a:pt x="4217711" y="1607039"/>
                    <a:pt x="4217711" y="1597085"/>
                  </a:cubicBezTo>
                  <a:cubicBezTo>
                    <a:pt x="4217711" y="1587130"/>
                    <a:pt x="4225780" y="1579060"/>
                    <a:pt x="4235735" y="1579060"/>
                  </a:cubicBezTo>
                  <a:close/>
                  <a:moveTo>
                    <a:pt x="3941336" y="1573052"/>
                  </a:moveTo>
                  <a:cubicBezTo>
                    <a:pt x="3951291" y="1573052"/>
                    <a:pt x="3959361" y="1581121"/>
                    <a:pt x="3959361" y="1591076"/>
                  </a:cubicBezTo>
                  <a:cubicBezTo>
                    <a:pt x="3959361" y="1601031"/>
                    <a:pt x="3951291" y="1609101"/>
                    <a:pt x="3941336" y="1609101"/>
                  </a:cubicBezTo>
                  <a:cubicBezTo>
                    <a:pt x="3931381" y="1609101"/>
                    <a:pt x="3923312" y="1601031"/>
                    <a:pt x="3923312" y="1591076"/>
                  </a:cubicBezTo>
                  <a:cubicBezTo>
                    <a:pt x="3923312" y="1581121"/>
                    <a:pt x="3931381" y="1573052"/>
                    <a:pt x="3941336" y="1573052"/>
                  </a:cubicBezTo>
                  <a:close/>
                  <a:moveTo>
                    <a:pt x="1057431" y="1567044"/>
                  </a:moveTo>
                  <a:cubicBezTo>
                    <a:pt x="1067386" y="1567044"/>
                    <a:pt x="1075456" y="1575114"/>
                    <a:pt x="1075456" y="1585068"/>
                  </a:cubicBezTo>
                  <a:cubicBezTo>
                    <a:pt x="1075456" y="1595023"/>
                    <a:pt x="1067386" y="1603093"/>
                    <a:pt x="1057431" y="1603093"/>
                  </a:cubicBezTo>
                  <a:cubicBezTo>
                    <a:pt x="1047477" y="1603093"/>
                    <a:pt x="1039407" y="1595023"/>
                    <a:pt x="1039407" y="1585068"/>
                  </a:cubicBezTo>
                  <a:cubicBezTo>
                    <a:pt x="1039407" y="1575114"/>
                    <a:pt x="1047477" y="1567044"/>
                    <a:pt x="1057431" y="1567044"/>
                  </a:cubicBezTo>
                  <a:close/>
                  <a:moveTo>
                    <a:pt x="1201626" y="1561036"/>
                  </a:moveTo>
                  <a:cubicBezTo>
                    <a:pt x="1211581" y="1561036"/>
                    <a:pt x="1219651" y="1569106"/>
                    <a:pt x="1219651" y="1579060"/>
                  </a:cubicBezTo>
                  <a:cubicBezTo>
                    <a:pt x="1219651" y="1589015"/>
                    <a:pt x="1211581" y="1597085"/>
                    <a:pt x="1201626" y="1597085"/>
                  </a:cubicBezTo>
                  <a:cubicBezTo>
                    <a:pt x="1191672" y="1597085"/>
                    <a:pt x="1183602" y="1589015"/>
                    <a:pt x="1183602" y="1579060"/>
                  </a:cubicBezTo>
                  <a:cubicBezTo>
                    <a:pt x="1183602" y="1569106"/>
                    <a:pt x="1191672" y="1561036"/>
                    <a:pt x="1201626" y="1561036"/>
                  </a:cubicBezTo>
                  <a:close/>
                  <a:moveTo>
                    <a:pt x="4716385" y="1555028"/>
                  </a:moveTo>
                  <a:cubicBezTo>
                    <a:pt x="4726340" y="1555028"/>
                    <a:pt x="4734410" y="1563098"/>
                    <a:pt x="4734410" y="1573052"/>
                  </a:cubicBezTo>
                  <a:cubicBezTo>
                    <a:pt x="4734410" y="1583007"/>
                    <a:pt x="4726340" y="1591077"/>
                    <a:pt x="4716385" y="1591077"/>
                  </a:cubicBezTo>
                  <a:cubicBezTo>
                    <a:pt x="4706430" y="1591077"/>
                    <a:pt x="4698361" y="1583007"/>
                    <a:pt x="4698361" y="1573052"/>
                  </a:cubicBezTo>
                  <a:cubicBezTo>
                    <a:pt x="4698361" y="1563098"/>
                    <a:pt x="4706430" y="1555028"/>
                    <a:pt x="4716385" y="1555028"/>
                  </a:cubicBezTo>
                  <a:close/>
                  <a:moveTo>
                    <a:pt x="4578198" y="1555028"/>
                  </a:moveTo>
                  <a:cubicBezTo>
                    <a:pt x="4588153" y="1555028"/>
                    <a:pt x="4596223" y="1563098"/>
                    <a:pt x="4596223" y="1573052"/>
                  </a:cubicBezTo>
                  <a:cubicBezTo>
                    <a:pt x="4596223" y="1583007"/>
                    <a:pt x="4588153" y="1591077"/>
                    <a:pt x="4578198" y="1591077"/>
                  </a:cubicBezTo>
                  <a:cubicBezTo>
                    <a:pt x="4568243" y="1591077"/>
                    <a:pt x="4560173" y="1583007"/>
                    <a:pt x="4560173" y="1573052"/>
                  </a:cubicBezTo>
                  <a:cubicBezTo>
                    <a:pt x="4560173" y="1563098"/>
                    <a:pt x="4568243" y="1555028"/>
                    <a:pt x="4578198" y="1555028"/>
                  </a:cubicBezTo>
                  <a:close/>
                  <a:moveTo>
                    <a:pt x="1333805" y="1555028"/>
                  </a:moveTo>
                  <a:cubicBezTo>
                    <a:pt x="1343760" y="1555028"/>
                    <a:pt x="1351830" y="1563098"/>
                    <a:pt x="1351830" y="1573052"/>
                  </a:cubicBezTo>
                  <a:cubicBezTo>
                    <a:pt x="1351830" y="1583007"/>
                    <a:pt x="1343760" y="1591077"/>
                    <a:pt x="1333805" y="1591077"/>
                  </a:cubicBezTo>
                  <a:cubicBezTo>
                    <a:pt x="1323851" y="1591077"/>
                    <a:pt x="1315781" y="1583007"/>
                    <a:pt x="1315781" y="1573052"/>
                  </a:cubicBezTo>
                  <a:cubicBezTo>
                    <a:pt x="1315781" y="1563098"/>
                    <a:pt x="1323851" y="1555028"/>
                    <a:pt x="1333805" y="1555028"/>
                  </a:cubicBezTo>
                  <a:close/>
                  <a:moveTo>
                    <a:pt x="4842556" y="1543011"/>
                  </a:moveTo>
                  <a:cubicBezTo>
                    <a:pt x="4852511" y="1543011"/>
                    <a:pt x="4860581" y="1551080"/>
                    <a:pt x="4860581" y="1561035"/>
                  </a:cubicBezTo>
                  <a:cubicBezTo>
                    <a:pt x="4860581" y="1570990"/>
                    <a:pt x="4852511" y="1579060"/>
                    <a:pt x="4842556" y="1579060"/>
                  </a:cubicBezTo>
                  <a:cubicBezTo>
                    <a:pt x="4832601" y="1579060"/>
                    <a:pt x="4824532" y="1570990"/>
                    <a:pt x="4824532" y="1561035"/>
                  </a:cubicBezTo>
                  <a:cubicBezTo>
                    <a:pt x="4824532" y="1551080"/>
                    <a:pt x="4832601" y="1543011"/>
                    <a:pt x="4842556" y="1543011"/>
                  </a:cubicBezTo>
                  <a:close/>
                  <a:moveTo>
                    <a:pt x="3803149" y="1537003"/>
                  </a:moveTo>
                  <a:cubicBezTo>
                    <a:pt x="3813104" y="1537003"/>
                    <a:pt x="3821174" y="1545073"/>
                    <a:pt x="3821174" y="1555027"/>
                  </a:cubicBezTo>
                  <a:cubicBezTo>
                    <a:pt x="3821174" y="1564982"/>
                    <a:pt x="3813104" y="1573052"/>
                    <a:pt x="3803149" y="1573052"/>
                  </a:cubicBezTo>
                  <a:cubicBezTo>
                    <a:pt x="3793195" y="1573052"/>
                    <a:pt x="3785125" y="1564982"/>
                    <a:pt x="3785125" y="1555027"/>
                  </a:cubicBezTo>
                  <a:cubicBezTo>
                    <a:pt x="3785125" y="1545073"/>
                    <a:pt x="3793195" y="1537003"/>
                    <a:pt x="3803149" y="1537003"/>
                  </a:cubicBezTo>
                  <a:close/>
                  <a:moveTo>
                    <a:pt x="4127588" y="1530995"/>
                  </a:moveTo>
                  <a:cubicBezTo>
                    <a:pt x="4137543" y="1530995"/>
                    <a:pt x="4145613" y="1539065"/>
                    <a:pt x="4145613" y="1549019"/>
                  </a:cubicBezTo>
                  <a:cubicBezTo>
                    <a:pt x="4145613" y="1558974"/>
                    <a:pt x="4137543" y="1567044"/>
                    <a:pt x="4127588" y="1567044"/>
                  </a:cubicBezTo>
                  <a:cubicBezTo>
                    <a:pt x="4117633" y="1567044"/>
                    <a:pt x="4109563" y="1558974"/>
                    <a:pt x="4109563" y="1549019"/>
                  </a:cubicBezTo>
                  <a:cubicBezTo>
                    <a:pt x="4109563" y="1539065"/>
                    <a:pt x="4117633" y="1530995"/>
                    <a:pt x="4127588" y="1530995"/>
                  </a:cubicBezTo>
                  <a:close/>
                  <a:moveTo>
                    <a:pt x="3634921" y="1530995"/>
                  </a:moveTo>
                  <a:cubicBezTo>
                    <a:pt x="3644876" y="1530995"/>
                    <a:pt x="3652946" y="1539065"/>
                    <a:pt x="3652946" y="1549019"/>
                  </a:cubicBezTo>
                  <a:cubicBezTo>
                    <a:pt x="3652946" y="1558974"/>
                    <a:pt x="3644876" y="1567044"/>
                    <a:pt x="3634921" y="1567044"/>
                  </a:cubicBezTo>
                  <a:cubicBezTo>
                    <a:pt x="3624966" y="1567044"/>
                    <a:pt x="3616897" y="1558974"/>
                    <a:pt x="3616897" y="1549019"/>
                  </a:cubicBezTo>
                  <a:cubicBezTo>
                    <a:pt x="3616897" y="1539065"/>
                    <a:pt x="3624966" y="1530995"/>
                    <a:pt x="3634921" y="1530995"/>
                  </a:cubicBezTo>
                  <a:close/>
                  <a:moveTo>
                    <a:pt x="3532783" y="1530995"/>
                  </a:moveTo>
                  <a:cubicBezTo>
                    <a:pt x="3542738" y="1530995"/>
                    <a:pt x="3550808" y="1539065"/>
                    <a:pt x="3550808" y="1549019"/>
                  </a:cubicBezTo>
                  <a:cubicBezTo>
                    <a:pt x="3550808" y="1558974"/>
                    <a:pt x="3542738" y="1567044"/>
                    <a:pt x="3532783" y="1567044"/>
                  </a:cubicBezTo>
                  <a:cubicBezTo>
                    <a:pt x="3522829" y="1567044"/>
                    <a:pt x="3514759" y="1558974"/>
                    <a:pt x="3514759" y="1549019"/>
                  </a:cubicBezTo>
                  <a:cubicBezTo>
                    <a:pt x="3514759" y="1539065"/>
                    <a:pt x="3522829" y="1530995"/>
                    <a:pt x="3532783" y="1530995"/>
                  </a:cubicBezTo>
                  <a:close/>
                  <a:moveTo>
                    <a:pt x="1478000" y="1530995"/>
                  </a:moveTo>
                  <a:cubicBezTo>
                    <a:pt x="1487955" y="1530995"/>
                    <a:pt x="1496025" y="1539065"/>
                    <a:pt x="1496025" y="1549019"/>
                  </a:cubicBezTo>
                  <a:cubicBezTo>
                    <a:pt x="1496025" y="1558974"/>
                    <a:pt x="1487955" y="1567044"/>
                    <a:pt x="1478000" y="1567044"/>
                  </a:cubicBezTo>
                  <a:cubicBezTo>
                    <a:pt x="1468046" y="1567044"/>
                    <a:pt x="1459976" y="1558974"/>
                    <a:pt x="1459976" y="1549019"/>
                  </a:cubicBezTo>
                  <a:cubicBezTo>
                    <a:pt x="1459976" y="1539065"/>
                    <a:pt x="1468046" y="1530995"/>
                    <a:pt x="1478000" y="1530995"/>
                  </a:cubicBezTo>
                  <a:close/>
                  <a:moveTo>
                    <a:pt x="4427995" y="1518979"/>
                  </a:moveTo>
                  <a:cubicBezTo>
                    <a:pt x="4437950" y="1518979"/>
                    <a:pt x="4446020" y="1527049"/>
                    <a:pt x="4446020" y="1537004"/>
                  </a:cubicBezTo>
                  <a:cubicBezTo>
                    <a:pt x="4446020" y="1546958"/>
                    <a:pt x="4437950" y="1555028"/>
                    <a:pt x="4427995" y="1555028"/>
                  </a:cubicBezTo>
                  <a:cubicBezTo>
                    <a:pt x="4418040" y="1555028"/>
                    <a:pt x="4409970" y="1546958"/>
                    <a:pt x="4409970" y="1537004"/>
                  </a:cubicBezTo>
                  <a:cubicBezTo>
                    <a:pt x="4409970" y="1527049"/>
                    <a:pt x="4418040" y="1518979"/>
                    <a:pt x="4427995" y="1518979"/>
                  </a:cubicBezTo>
                  <a:close/>
                  <a:moveTo>
                    <a:pt x="4980743" y="1506962"/>
                  </a:moveTo>
                  <a:cubicBezTo>
                    <a:pt x="4990698" y="1506962"/>
                    <a:pt x="4998768" y="1515032"/>
                    <a:pt x="4998768" y="1524986"/>
                  </a:cubicBezTo>
                  <a:cubicBezTo>
                    <a:pt x="4998768" y="1534941"/>
                    <a:pt x="4990698" y="1543011"/>
                    <a:pt x="4980743" y="1543011"/>
                  </a:cubicBezTo>
                  <a:cubicBezTo>
                    <a:pt x="4970789" y="1543011"/>
                    <a:pt x="4962719" y="1534941"/>
                    <a:pt x="4962719" y="1524986"/>
                  </a:cubicBezTo>
                  <a:cubicBezTo>
                    <a:pt x="4962719" y="1515032"/>
                    <a:pt x="4970789" y="1506962"/>
                    <a:pt x="4980743" y="1506962"/>
                  </a:cubicBezTo>
                  <a:close/>
                  <a:moveTo>
                    <a:pt x="961301" y="1506962"/>
                  </a:moveTo>
                  <a:cubicBezTo>
                    <a:pt x="971256" y="1506962"/>
                    <a:pt x="979326" y="1515032"/>
                    <a:pt x="979326" y="1524986"/>
                  </a:cubicBezTo>
                  <a:cubicBezTo>
                    <a:pt x="979326" y="1534941"/>
                    <a:pt x="971256" y="1543011"/>
                    <a:pt x="961301" y="1543011"/>
                  </a:cubicBezTo>
                  <a:cubicBezTo>
                    <a:pt x="951347" y="1543011"/>
                    <a:pt x="943277" y="1534941"/>
                    <a:pt x="943277" y="1524986"/>
                  </a:cubicBezTo>
                  <a:cubicBezTo>
                    <a:pt x="943277" y="1515032"/>
                    <a:pt x="951347" y="1506962"/>
                    <a:pt x="961301" y="1506962"/>
                  </a:cubicBezTo>
                  <a:close/>
                  <a:moveTo>
                    <a:pt x="859163" y="1500954"/>
                  </a:moveTo>
                  <a:cubicBezTo>
                    <a:pt x="869118" y="1500954"/>
                    <a:pt x="877188" y="1509024"/>
                    <a:pt x="877188" y="1518978"/>
                  </a:cubicBezTo>
                  <a:cubicBezTo>
                    <a:pt x="877188" y="1528933"/>
                    <a:pt x="869118" y="1537003"/>
                    <a:pt x="859163" y="1537003"/>
                  </a:cubicBezTo>
                  <a:cubicBezTo>
                    <a:pt x="849209" y="1537003"/>
                    <a:pt x="841139" y="1528933"/>
                    <a:pt x="841139" y="1518978"/>
                  </a:cubicBezTo>
                  <a:cubicBezTo>
                    <a:pt x="841139" y="1509024"/>
                    <a:pt x="849209" y="1500954"/>
                    <a:pt x="859163" y="1500954"/>
                  </a:cubicBezTo>
                  <a:close/>
                  <a:moveTo>
                    <a:pt x="4013434" y="1482930"/>
                  </a:moveTo>
                  <a:cubicBezTo>
                    <a:pt x="4023389" y="1482930"/>
                    <a:pt x="4031459" y="1490999"/>
                    <a:pt x="4031459" y="1500954"/>
                  </a:cubicBezTo>
                  <a:cubicBezTo>
                    <a:pt x="4031459" y="1510909"/>
                    <a:pt x="4023389" y="1518979"/>
                    <a:pt x="4013434" y="1518979"/>
                  </a:cubicBezTo>
                  <a:cubicBezTo>
                    <a:pt x="4003480" y="1518979"/>
                    <a:pt x="3995410" y="1510909"/>
                    <a:pt x="3995410" y="1500954"/>
                  </a:cubicBezTo>
                  <a:cubicBezTo>
                    <a:pt x="3995410" y="1490999"/>
                    <a:pt x="4003480" y="1482930"/>
                    <a:pt x="4013434" y="1482930"/>
                  </a:cubicBezTo>
                  <a:close/>
                  <a:moveTo>
                    <a:pt x="3412620" y="1482930"/>
                  </a:moveTo>
                  <a:cubicBezTo>
                    <a:pt x="3422575" y="1482930"/>
                    <a:pt x="3430645" y="1490999"/>
                    <a:pt x="3430645" y="1500954"/>
                  </a:cubicBezTo>
                  <a:cubicBezTo>
                    <a:pt x="3430645" y="1510909"/>
                    <a:pt x="3422575" y="1518979"/>
                    <a:pt x="3412620" y="1518979"/>
                  </a:cubicBezTo>
                  <a:cubicBezTo>
                    <a:pt x="3402666" y="1518979"/>
                    <a:pt x="3394596" y="1510909"/>
                    <a:pt x="3394596" y="1500954"/>
                  </a:cubicBezTo>
                  <a:cubicBezTo>
                    <a:pt x="3394596" y="1490999"/>
                    <a:pt x="3402666" y="1482930"/>
                    <a:pt x="3412620" y="1482930"/>
                  </a:cubicBezTo>
                  <a:close/>
                  <a:moveTo>
                    <a:pt x="1586148" y="1476922"/>
                  </a:moveTo>
                  <a:cubicBezTo>
                    <a:pt x="1596102" y="1476922"/>
                    <a:pt x="1604172" y="1484992"/>
                    <a:pt x="1604172" y="1494946"/>
                  </a:cubicBezTo>
                  <a:cubicBezTo>
                    <a:pt x="1604172" y="1504901"/>
                    <a:pt x="1596102" y="1512971"/>
                    <a:pt x="1586148" y="1512971"/>
                  </a:cubicBezTo>
                  <a:cubicBezTo>
                    <a:pt x="1576193" y="1512971"/>
                    <a:pt x="1568123" y="1504901"/>
                    <a:pt x="1568123" y="1494946"/>
                  </a:cubicBezTo>
                  <a:cubicBezTo>
                    <a:pt x="1568123" y="1484992"/>
                    <a:pt x="1576193" y="1476922"/>
                    <a:pt x="1586148" y="1476922"/>
                  </a:cubicBezTo>
                  <a:close/>
                  <a:moveTo>
                    <a:pt x="4271783" y="1464906"/>
                  </a:moveTo>
                  <a:cubicBezTo>
                    <a:pt x="4281738" y="1464906"/>
                    <a:pt x="4289808" y="1472976"/>
                    <a:pt x="4289808" y="1482930"/>
                  </a:cubicBezTo>
                  <a:cubicBezTo>
                    <a:pt x="4289808" y="1492885"/>
                    <a:pt x="4281738" y="1500955"/>
                    <a:pt x="4271783" y="1500955"/>
                  </a:cubicBezTo>
                  <a:cubicBezTo>
                    <a:pt x="4261828" y="1500955"/>
                    <a:pt x="4253759" y="1492885"/>
                    <a:pt x="4253759" y="1482930"/>
                  </a:cubicBezTo>
                  <a:cubicBezTo>
                    <a:pt x="4253759" y="1472976"/>
                    <a:pt x="4261828" y="1464906"/>
                    <a:pt x="4271783" y="1464906"/>
                  </a:cubicBezTo>
                  <a:close/>
                  <a:moveTo>
                    <a:pt x="1105497" y="1464906"/>
                  </a:moveTo>
                  <a:cubicBezTo>
                    <a:pt x="1115451" y="1464906"/>
                    <a:pt x="1123521" y="1472976"/>
                    <a:pt x="1123521" y="1482930"/>
                  </a:cubicBezTo>
                  <a:cubicBezTo>
                    <a:pt x="1123521" y="1492885"/>
                    <a:pt x="1115451" y="1500955"/>
                    <a:pt x="1105497" y="1500955"/>
                  </a:cubicBezTo>
                  <a:cubicBezTo>
                    <a:pt x="1095542" y="1500955"/>
                    <a:pt x="1087472" y="1492885"/>
                    <a:pt x="1087472" y="1482930"/>
                  </a:cubicBezTo>
                  <a:cubicBezTo>
                    <a:pt x="1087472" y="1472976"/>
                    <a:pt x="1095542" y="1464906"/>
                    <a:pt x="1105497" y="1464906"/>
                  </a:cubicBezTo>
                  <a:close/>
                  <a:moveTo>
                    <a:pt x="4602231" y="1452889"/>
                  </a:moveTo>
                  <a:cubicBezTo>
                    <a:pt x="4612186" y="1452889"/>
                    <a:pt x="4620256" y="1460958"/>
                    <a:pt x="4620256" y="1470913"/>
                  </a:cubicBezTo>
                  <a:cubicBezTo>
                    <a:pt x="4620256" y="1480868"/>
                    <a:pt x="4612186" y="1488938"/>
                    <a:pt x="4602231" y="1488938"/>
                  </a:cubicBezTo>
                  <a:cubicBezTo>
                    <a:pt x="4592276" y="1488938"/>
                    <a:pt x="4584207" y="1480868"/>
                    <a:pt x="4584207" y="1470913"/>
                  </a:cubicBezTo>
                  <a:cubicBezTo>
                    <a:pt x="4584207" y="1460958"/>
                    <a:pt x="4592276" y="1452889"/>
                    <a:pt x="4602231" y="1452889"/>
                  </a:cubicBezTo>
                  <a:close/>
                  <a:moveTo>
                    <a:pt x="3875247" y="1452889"/>
                  </a:moveTo>
                  <a:cubicBezTo>
                    <a:pt x="3885202" y="1452889"/>
                    <a:pt x="3893272" y="1460958"/>
                    <a:pt x="3893272" y="1470913"/>
                  </a:cubicBezTo>
                  <a:cubicBezTo>
                    <a:pt x="3893272" y="1480868"/>
                    <a:pt x="3885202" y="1488938"/>
                    <a:pt x="3875247" y="1488938"/>
                  </a:cubicBezTo>
                  <a:cubicBezTo>
                    <a:pt x="3865292" y="1488938"/>
                    <a:pt x="3857223" y="1480868"/>
                    <a:pt x="3857223" y="1470913"/>
                  </a:cubicBezTo>
                  <a:cubicBezTo>
                    <a:pt x="3857223" y="1460958"/>
                    <a:pt x="3865292" y="1452889"/>
                    <a:pt x="3875247" y="1452889"/>
                  </a:cubicBezTo>
                  <a:close/>
                  <a:moveTo>
                    <a:pt x="1706311" y="1452889"/>
                  </a:moveTo>
                  <a:cubicBezTo>
                    <a:pt x="1716265" y="1452889"/>
                    <a:pt x="1724335" y="1460958"/>
                    <a:pt x="1724335" y="1470913"/>
                  </a:cubicBezTo>
                  <a:cubicBezTo>
                    <a:pt x="1724335" y="1480868"/>
                    <a:pt x="1716265" y="1488938"/>
                    <a:pt x="1706311" y="1488938"/>
                  </a:cubicBezTo>
                  <a:cubicBezTo>
                    <a:pt x="1696356" y="1488938"/>
                    <a:pt x="1688286" y="1480868"/>
                    <a:pt x="1688286" y="1470913"/>
                  </a:cubicBezTo>
                  <a:cubicBezTo>
                    <a:pt x="1688286" y="1460958"/>
                    <a:pt x="1696356" y="1452889"/>
                    <a:pt x="1706311" y="1452889"/>
                  </a:cubicBezTo>
                  <a:close/>
                  <a:moveTo>
                    <a:pt x="1411911" y="1452889"/>
                  </a:moveTo>
                  <a:cubicBezTo>
                    <a:pt x="1421866" y="1452889"/>
                    <a:pt x="1429936" y="1460958"/>
                    <a:pt x="1429936" y="1470913"/>
                  </a:cubicBezTo>
                  <a:cubicBezTo>
                    <a:pt x="1429936" y="1480868"/>
                    <a:pt x="1421866" y="1488938"/>
                    <a:pt x="1411911" y="1488938"/>
                  </a:cubicBezTo>
                  <a:cubicBezTo>
                    <a:pt x="1401957" y="1488938"/>
                    <a:pt x="1393887" y="1480868"/>
                    <a:pt x="1393887" y="1470913"/>
                  </a:cubicBezTo>
                  <a:cubicBezTo>
                    <a:pt x="1393887" y="1460958"/>
                    <a:pt x="1401957" y="1452889"/>
                    <a:pt x="1411911" y="1452889"/>
                  </a:cubicBezTo>
                  <a:close/>
                  <a:moveTo>
                    <a:pt x="1249691" y="1452889"/>
                  </a:moveTo>
                  <a:cubicBezTo>
                    <a:pt x="1259646" y="1452889"/>
                    <a:pt x="1267716" y="1460958"/>
                    <a:pt x="1267716" y="1470913"/>
                  </a:cubicBezTo>
                  <a:cubicBezTo>
                    <a:pt x="1267716" y="1480868"/>
                    <a:pt x="1259646" y="1488938"/>
                    <a:pt x="1249691" y="1488938"/>
                  </a:cubicBezTo>
                  <a:cubicBezTo>
                    <a:pt x="1239737" y="1488938"/>
                    <a:pt x="1231667" y="1480868"/>
                    <a:pt x="1231667" y="1470913"/>
                  </a:cubicBezTo>
                  <a:cubicBezTo>
                    <a:pt x="1231667" y="1460958"/>
                    <a:pt x="1239737" y="1452889"/>
                    <a:pt x="1249691" y="1452889"/>
                  </a:cubicBezTo>
                  <a:close/>
                  <a:moveTo>
                    <a:pt x="4764451" y="1446881"/>
                  </a:moveTo>
                  <a:cubicBezTo>
                    <a:pt x="4774406" y="1446881"/>
                    <a:pt x="4782476" y="1454951"/>
                    <a:pt x="4782476" y="1464905"/>
                  </a:cubicBezTo>
                  <a:cubicBezTo>
                    <a:pt x="4782476" y="1474860"/>
                    <a:pt x="4774406" y="1482930"/>
                    <a:pt x="4764451" y="1482930"/>
                  </a:cubicBezTo>
                  <a:cubicBezTo>
                    <a:pt x="4754497" y="1482930"/>
                    <a:pt x="4746427" y="1474860"/>
                    <a:pt x="4746427" y="1464905"/>
                  </a:cubicBezTo>
                  <a:cubicBezTo>
                    <a:pt x="4746427" y="1454951"/>
                    <a:pt x="4754497" y="1446881"/>
                    <a:pt x="4764451" y="1446881"/>
                  </a:cubicBezTo>
                  <a:close/>
                  <a:moveTo>
                    <a:pt x="763032" y="1446881"/>
                  </a:moveTo>
                  <a:cubicBezTo>
                    <a:pt x="772987" y="1446881"/>
                    <a:pt x="781057" y="1454951"/>
                    <a:pt x="781057" y="1464905"/>
                  </a:cubicBezTo>
                  <a:cubicBezTo>
                    <a:pt x="781057" y="1474860"/>
                    <a:pt x="772987" y="1482930"/>
                    <a:pt x="763032" y="1482930"/>
                  </a:cubicBezTo>
                  <a:cubicBezTo>
                    <a:pt x="753078" y="1482930"/>
                    <a:pt x="745008" y="1474860"/>
                    <a:pt x="745008" y="1464905"/>
                  </a:cubicBezTo>
                  <a:cubicBezTo>
                    <a:pt x="745008" y="1454951"/>
                    <a:pt x="753078" y="1446881"/>
                    <a:pt x="763032" y="1446881"/>
                  </a:cubicBezTo>
                  <a:close/>
                  <a:moveTo>
                    <a:pt x="3731051" y="1434865"/>
                  </a:moveTo>
                  <a:cubicBezTo>
                    <a:pt x="3741006" y="1434865"/>
                    <a:pt x="3749076" y="1442935"/>
                    <a:pt x="3749076" y="1452889"/>
                  </a:cubicBezTo>
                  <a:cubicBezTo>
                    <a:pt x="3749076" y="1462844"/>
                    <a:pt x="3741006" y="1470914"/>
                    <a:pt x="3731051" y="1470914"/>
                  </a:cubicBezTo>
                  <a:cubicBezTo>
                    <a:pt x="3721096" y="1470914"/>
                    <a:pt x="3713027" y="1462844"/>
                    <a:pt x="3713027" y="1452889"/>
                  </a:cubicBezTo>
                  <a:cubicBezTo>
                    <a:pt x="3713027" y="1442935"/>
                    <a:pt x="3721096" y="1434865"/>
                    <a:pt x="3731051" y="1434865"/>
                  </a:cubicBezTo>
                  <a:close/>
                  <a:moveTo>
                    <a:pt x="3304474" y="1422849"/>
                  </a:moveTo>
                  <a:cubicBezTo>
                    <a:pt x="3314429" y="1422849"/>
                    <a:pt x="3322499" y="1430918"/>
                    <a:pt x="3322499" y="1440873"/>
                  </a:cubicBezTo>
                  <a:cubicBezTo>
                    <a:pt x="3322499" y="1450828"/>
                    <a:pt x="3314429" y="1458898"/>
                    <a:pt x="3304474" y="1458898"/>
                  </a:cubicBezTo>
                  <a:cubicBezTo>
                    <a:pt x="3294519" y="1458898"/>
                    <a:pt x="3286450" y="1450828"/>
                    <a:pt x="3286450" y="1440873"/>
                  </a:cubicBezTo>
                  <a:cubicBezTo>
                    <a:pt x="3286450" y="1430918"/>
                    <a:pt x="3294519" y="1422849"/>
                    <a:pt x="3304474" y="1422849"/>
                  </a:cubicBezTo>
                  <a:close/>
                  <a:moveTo>
                    <a:pt x="4890621" y="1416840"/>
                  </a:moveTo>
                  <a:cubicBezTo>
                    <a:pt x="4900576" y="1416840"/>
                    <a:pt x="4908646" y="1424910"/>
                    <a:pt x="4908646" y="1434864"/>
                  </a:cubicBezTo>
                  <a:cubicBezTo>
                    <a:pt x="4908646" y="1444819"/>
                    <a:pt x="4900576" y="1452889"/>
                    <a:pt x="4890621" y="1452889"/>
                  </a:cubicBezTo>
                  <a:cubicBezTo>
                    <a:pt x="4880667" y="1452889"/>
                    <a:pt x="4872597" y="1444819"/>
                    <a:pt x="4872597" y="1434864"/>
                  </a:cubicBezTo>
                  <a:cubicBezTo>
                    <a:pt x="4872597" y="1424910"/>
                    <a:pt x="4880667" y="1416840"/>
                    <a:pt x="4890621" y="1416840"/>
                  </a:cubicBezTo>
                  <a:close/>
                  <a:moveTo>
                    <a:pt x="3544799" y="1410832"/>
                  </a:moveTo>
                  <a:cubicBezTo>
                    <a:pt x="3554754" y="1410832"/>
                    <a:pt x="3562824" y="1418902"/>
                    <a:pt x="3562824" y="1428856"/>
                  </a:cubicBezTo>
                  <a:cubicBezTo>
                    <a:pt x="3562824" y="1438811"/>
                    <a:pt x="3554754" y="1446881"/>
                    <a:pt x="3544799" y="1446881"/>
                  </a:cubicBezTo>
                  <a:cubicBezTo>
                    <a:pt x="3534844" y="1446881"/>
                    <a:pt x="3526775" y="1438811"/>
                    <a:pt x="3526775" y="1428856"/>
                  </a:cubicBezTo>
                  <a:cubicBezTo>
                    <a:pt x="3526775" y="1418902"/>
                    <a:pt x="3534844" y="1410832"/>
                    <a:pt x="3544799" y="1410832"/>
                  </a:cubicBezTo>
                  <a:close/>
                  <a:moveTo>
                    <a:pt x="4488076" y="1404824"/>
                  </a:moveTo>
                  <a:cubicBezTo>
                    <a:pt x="4498031" y="1404824"/>
                    <a:pt x="4506101" y="1412894"/>
                    <a:pt x="4506101" y="1422848"/>
                  </a:cubicBezTo>
                  <a:cubicBezTo>
                    <a:pt x="4506101" y="1432803"/>
                    <a:pt x="4498031" y="1440873"/>
                    <a:pt x="4488076" y="1440873"/>
                  </a:cubicBezTo>
                  <a:cubicBezTo>
                    <a:pt x="4478121" y="1440873"/>
                    <a:pt x="4470051" y="1432803"/>
                    <a:pt x="4470051" y="1422848"/>
                  </a:cubicBezTo>
                  <a:cubicBezTo>
                    <a:pt x="4470051" y="1412894"/>
                    <a:pt x="4478121" y="1404824"/>
                    <a:pt x="4488076" y="1404824"/>
                  </a:cubicBezTo>
                  <a:close/>
                  <a:moveTo>
                    <a:pt x="5028808" y="1398816"/>
                  </a:moveTo>
                  <a:cubicBezTo>
                    <a:pt x="5038763" y="1398816"/>
                    <a:pt x="5046833" y="1406886"/>
                    <a:pt x="5046833" y="1416841"/>
                  </a:cubicBezTo>
                  <a:cubicBezTo>
                    <a:pt x="5046833" y="1426795"/>
                    <a:pt x="5038763" y="1434865"/>
                    <a:pt x="5028808" y="1434865"/>
                  </a:cubicBezTo>
                  <a:cubicBezTo>
                    <a:pt x="5018853" y="1434865"/>
                    <a:pt x="5010783" y="1426795"/>
                    <a:pt x="5010783" y="1416841"/>
                  </a:cubicBezTo>
                  <a:cubicBezTo>
                    <a:pt x="5010783" y="1406886"/>
                    <a:pt x="5018853" y="1398816"/>
                    <a:pt x="5028808" y="1398816"/>
                  </a:cubicBezTo>
                  <a:close/>
                  <a:moveTo>
                    <a:pt x="4367914" y="1398816"/>
                  </a:moveTo>
                  <a:cubicBezTo>
                    <a:pt x="4377869" y="1398816"/>
                    <a:pt x="4385939" y="1406886"/>
                    <a:pt x="4385939" y="1416841"/>
                  </a:cubicBezTo>
                  <a:cubicBezTo>
                    <a:pt x="4385939" y="1426795"/>
                    <a:pt x="4377869" y="1434865"/>
                    <a:pt x="4367914" y="1434865"/>
                  </a:cubicBezTo>
                  <a:cubicBezTo>
                    <a:pt x="4357959" y="1434865"/>
                    <a:pt x="4349889" y="1426795"/>
                    <a:pt x="4349889" y="1416841"/>
                  </a:cubicBezTo>
                  <a:cubicBezTo>
                    <a:pt x="4349889" y="1406886"/>
                    <a:pt x="4357959" y="1398816"/>
                    <a:pt x="4367914" y="1398816"/>
                  </a:cubicBezTo>
                  <a:close/>
                  <a:moveTo>
                    <a:pt x="4163637" y="1398816"/>
                  </a:moveTo>
                  <a:cubicBezTo>
                    <a:pt x="4173592" y="1398816"/>
                    <a:pt x="4181662" y="1406886"/>
                    <a:pt x="4181662" y="1416841"/>
                  </a:cubicBezTo>
                  <a:cubicBezTo>
                    <a:pt x="4181662" y="1426795"/>
                    <a:pt x="4173592" y="1434865"/>
                    <a:pt x="4163637" y="1434865"/>
                  </a:cubicBezTo>
                  <a:cubicBezTo>
                    <a:pt x="4153683" y="1434865"/>
                    <a:pt x="4145613" y="1426795"/>
                    <a:pt x="4145613" y="1416841"/>
                  </a:cubicBezTo>
                  <a:cubicBezTo>
                    <a:pt x="4145613" y="1406886"/>
                    <a:pt x="4153683" y="1398816"/>
                    <a:pt x="4163637" y="1398816"/>
                  </a:cubicBezTo>
                  <a:close/>
                  <a:moveTo>
                    <a:pt x="672910" y="1398816"/>
                  </a:moveTo>
                  <a:cubicBezTo>
                    <a:pt x="682865" y="1398816"/>
                    <a:pt x="690935" y="1406886"/>
                    <a:pt x="690935" y="1416841"/>
                  </a:cubicBezTo>
                  <a:cubicBezTo>
                    <a:pt x="690935" y="1426795"/>
                    <a:pt x="682865" y="1434865"/>
                    <a:pt x="672910" y="1434865"/>
                  </a:cubicBezTo>
                  <a:cubicBezTo>
                    <a:pt x="662956" y="1434865"/>
                    <a:pt x="654886" y="1426795"/>
                    <a:pt x="654886" y="1416841"/>
                  </a:cubicBezTo>
                  <a:cubicBezTo>
                    <a:pt x="654886" y="1406886"/>
                    <a:pt x="662956" y="1398816"/>
                    <a:pt x="672910" y="1398816"/>
                  </a:cubicBezTo>
                  <a:close/>
                  <a:moveTo>
                    <a:pt x="3190319" y="1392808"/>
                  </a:moveTo>
                  <a:cubicBezTo>
                    <a:pt x="3200274" y="1392808"/>
                    <a:pt x="3208344" y="1400877"/>
                    <a:pt x="3208344" y="1410832"/>
                  </a:cubicBezTo>
                  <a:cubicBezTo>
                    <a:pt x="3208344" y="1420787"/>
                    <a:pt x="3200274" y="1428857"/>
                    <a:pt x="3190319" y="1428857"/>
                  </a:cubicBezTo>
                  <a:cubicBezTo>
                    <a:pt x="3180364" y="1428857"/>
                    <a:pt x="3172295" y="1420787"/>
                    <a:pt x="3172295" y="1410832"/>
                  </a:cubicBezTo>
                  <a:cubicBezTo>
                    <a:pt x="3172295" y="1400877"/>
                    <a:pt x="3180364" y="1392808"/>
                    <a:pt x="3190319" y="1392808"/>
                  </a:cubicBezTo>
                  <a:close/>
                  <a:moveTo>
                    <a:pt x="1814456" y="1392808"/>
                  </a:moveTo>
                  <a:cubicBezTo>
                    <a:pt x="1824411" y="1392808"/>
                    <a:pt x="1832481" y="1400877"/>
                    <a:pt x="1832481" y="1410832"/>
                  </a:cubicBezTo>
                  <a:cubicBezTo>
                    <a:pt x="1832481" y="1420787"/>
                    <a:pt x="1824411" y="1428857"/>
                    <a:pt x="1814456" y="1428857"/>
                  </a:cubicBezTo>
                  <a:cubicBezTo>
                    <a:pt x="1804502" y="1428857"/>
                    <a:pt x="1796432" y="1420787"/>
                    <a:pt x="1796432" y="1410832"/>
                  </a:cubicBezTo>
                  <a:cubicBezTo>
                    <a:pt x="1796432" y="1400877"/>
                    <a:pt x="1804502" y="1392808"/>
                    <a:pt x="1814456" y="1392808"/>
                  </a:cubicBezTo>
                  <a:close/>
                  <a:moveTo>
                    <a:pt x="967309" y="1386800"/>
                  </a:moveTo>
                  <a:cubicBezTo>
                    <a:pt x="977264" y="1386800"/>
                    <a:pt x="985334" y="1394870"/>
                    <a:pt x="985334" y="1404824"/>
                  </a:cubicBezTo>
                  <a:cubicBezTo>
                    <a:pt x="985334" y="1414779"/>
                    <a:pt x="977264" y="1422849"/>
                    <a:pt x="967309" y="1422849"/>
                  </a:cubicBezTo>
                  <a:cubicBezTo>
                    <a:pt x="957355" y="1422849"/>
                    <a:pt x="949285" y="1414779"/>
                    <a:pt x="949285" y="1404824"/>
                  </a:cubicBezTo>
                  <a:cubicBezTo>
                    <a:pt x="949285" y="1394870"/>
                    <a:pt x="957355" y="1386800"/>
                    <a:pt x="967309" y="1386800"/>
                  </a:cubicBezTo>
                  <a:close/>
                  <a:moveTo>
                    <a:pt x="4049482" y="1374784"/>
                  </a:moveTo>
                  <a:cubicBezTo>
                    <a:pt x="4059437" y="1374784"/>
                    <a:pt x="4067507" y="1382854"/>
                    <a:pt x="4067507" y="1392808"/>
                  </a:cubicBezTo>
                  <a:cubicBezTo>
                    <a:pt x="4067507" y="1402763"/>
                    <a:pt x="4059437" y="1410833"/>
                    <a:pt x="4049482" y="1410833"/>
                  </a:cubicBezTo>
                  <a:cubicBezTo>
                    <a:pt x="4039528" y="1410833"/>
                    <a:pt x="4031458" y="1402763"/>
                    <a:pt x="4031458" y="1392808"/>
                  </a:cubicBezTo>
                  <a:cubicBezTo>
                    <a:pt x="4031458" y="1382854"/>
                    <a:pt x="4039528" y="1374784"/>
                    <a:pt x="4049482" y="1374784"/>
                  </a:cubicBezTo>
                  <a:close/>
                  <a:moveTo>
                    <a:pt x="4674329" y="1368775"/>
                  </a:moveTo>
                  <a:cubicBezTo>
                    <a:pt x="4684284" y="1368775"/>
                    <a:pt x="4692354" y="1376845"/>
                    <a:pt x="4692354" y="1386800"/>
                  </a:cubicBezTo>
                  <a:cubicBezTo>
                    <a:pt x="4692354" y="1396754"/>
                    <a:pt x="4684284" y="1404824"/>
                    <a:pt x="4674329" y="1404824"/>
                  </a:cubicBezTo>
                  <a:cubicBezTo>
                    <a:pt x="4664375" y="1404824"/>
                    <a:pt x="4656305" y="1396754"/>
                    <a:pt x="4656305" y="1386800"/>
                  </a:cubicBezTo>
                  <a:cubicBezTo>
                    <a:pt x="4656305" y="1376845"/>
                    <a:pt x="4664375" y="1368775"/>
                    <a:pt x="4674329" y="1368775"/>
                  </a:cubicBezTo>
                  <a:close/>
                  <a:moveTo>
                    <a:pt x="1526067" y="1368775"/>
                  </a:moveTo>
                  <a:cubicBezTo>
                    <a:pt x="1536021" y="1368775"/>
                    <a:pt x="1544091" y="1376845"/>
                    <a:pt x="1544091" y="1386800"/>
                  </a:cubicBezTo>
                  <a:cubicBezTo>
                    <a:pt x="1544091" y="1396754"/>
                    <a:pt x="1536021" y="1404824"/>
                    <a:pt x="1526067" y="1404824"/>
                  </a:cubicBezTo>
                  <a:cubicBezTo>
                    <a:pt x="1516112" y="1404824"/>
                    <a:pt x="1508042" y="1396754"/>
                    <a:pt x="1508042" y="1386800"/>
                  </a:cubicBezTo>
                  <a:cubicBezTo>
                    <a:pt x="1508042" y="1376845"/>
                    <a:pt x="1516112" y="1368775"/>
                    <a:pt x="1526067" y="1368775"/>
                  </a:cubicBezTo>
                  <a:close/>
                  <a:moveTo>
                    <a:pt x="1369854" y="1368775"/>
                  </a:moveTo>
                  <a:cubicBezTo>
                    <a:pt x="1379809" y="1368775"/>
                    <a:pt x="1387879" y="1376845"/>
                    <a:pt x="1387879" y="1386800"/>
                  </a:cubicBezTo>
                  <a:cubicBezTo>
                    <a:pt x="1387879" y="1396754"/>
                    <a:pt x="1379809" y="1404824"/>
                    <a:pt x="1369854" y="1404824"/>
                  </a:cubicBezTo>
                  <a:cubicBezTo>
                    <a:pt x="1359900" y="1404824"/>
                    <a:pt x="1351830" y="1396754"/>
                    <a:pt x="1351830" y="1386800"/>
                  </a:cubicBezTo>
                  <a:cubicBezTo>
                    <a:pt x="1351830" y="1376845"/>
                    <a:pt x="1359900" y="1368775"/>
                    <a:pt x="1369854" y="1368775"/>
                  </a:cubicBezTo>
                  <a:close/>
                  <a:moveTo>
                    <a:pt x="3418628" y="1362767"/>
                  </a:moveTo>
                  <a:cubicBezTo>
                    <a:pt x="3428583" y="1362767"/>
                    <a:pt x="3436653" y="1370836"/>
                    <a:pt x="3436653" y="1380791"/>
                  </a:cubicBezTo>
                  <a:cubicBezTo>
                    <a:pt x="3436653" y="1390746"/>
                    <a:pt x="3428583" y="1398816"/>
                    <a:pt x="3418628" y="1398816"/>
                  </a:cubicBezTo>
                  <a:cubicBezTo>
                    <a:pt x="3408674" y="1398816"/>
                    <a:pt x="3400604" y="1390746"/>
                    <a:pt x="3400604" y="1380791"/>
                  </a:cubicBezTo>
                  <a:cubicBezTo>
                    <a:pt x="3400604" y="1370836"/>
                    <a:pt x="3408674" y="1362767"/>
                    <a:pt x="3418628" y="1362767"/>
                  </a:cubicBezTo>
                  <a:close/>
                  <a:moveTo>
                    <a:pt x="1147553" y="1362767"/>
                  </a:moveTo>
                  <a:cubicBezTo>
                    <a:pt x="1157508" y="1362767"/>
                    <a:pt x="1165578" y="1370836"/>
                    <a:pt x="1165578" y="1380791"/>
                  </a:cubicBezTo>
                  <a:cubicBezTo>
                    <a:pt x="1165578" y="1390746"/>
                    <a:pt x="1157508" y="1398816"/>
                    <a:pt x="1147553" y="1398816"/>
                  </a:cubicBezTo>
                  <a:cubicBezTo>
                    <a:pt x="1137599" y="1398816"/>
                    <a:pt x="1129529" y="1390746"/>
                    <a:pt x="1129529" y="1380791"/>
                  </a:cubicBezTo>
                  <a:cubicBezTo>
                    <a:pt x="1129529" y="1370836"/>
                    <a:pt x="1137599" y="1362767"/>
                    <a:pt x="1147553" y="1362767"/>
                  </a:cubicBezTo>
                  <a:close/>
                  <a:moveTo>
                    <a:pt x="3646937" y="1356759"/>
                  </a:moveTo>
                  <a:cubicBezTo>
                    <a:pt x="3656892" y="1356759"/>
                    <a:pt x="3664962" y="1364829"/>
                    <a:pt x="3664962" y="1374783"/>
                  </a:cubicBezTo>
                  <a:cubicBezTo>
                    <a:pt x="3664962" y="1384738"/>
                    <a:pt x="3656892" y="1392808"/>
                    <a:pt x="3646937" y="1392808"/>
                  </a:cubicBezTo>
                  <a:cubicBezTo>
                    <a:pt x="3636982" y="1392808"/>
                    <a:pt x="3628912" y="1384738"/>
                    <a:pt x="3628912" y="1374783"/>
                  </a:cubicBezTo>
                  <a:cubicBezTo>
                    <a:pt x="3628912" y="1364829"/>
                    <a:pt x="3636982" y="1356759"/>
                    <a:pt x="3646937" y="1356759"/>
                  </a:cubicBezTo>
                  <a:close/>
                  <a:moveTo>
                    <a:pt x="1946636" y="1356759"/>
                  </a:moveTo>
                  <a:cubicBezTo>
                    <a:pt x="1956590" y="1356759"/>
                    <a:pt x="1964660" y="1364829"/>
                    <a:pt x="1964660" y="1374783"/>
                  </a:cubicBezTo>
                  <a:cubicBezTo>
                    <a:pt x="1964660" y="1384738"/>
                    <a:pt x="1956590" y="1392808"/>
                    <a:pt x="1946636" y="1392808"/>
                  </a:cubicBezTo>
                  <a:cubicBezTo>
                    <a:pt x="1936681" y="1392808"/>
                    <a:pt x="1928611" y="1384738"/>
                    <a:pt x="1928611" y="1374783"/>
                  </a:cubicBezTo>
                  <a:cubicBezTo>
                    <a:pt x="1928611" y="1364829"/>
                    <a:pt x="1936681" y="1356759"/>
                    <a:pt x="1946636" y="1356759"/>
                  </a:cubicBezTo>
                  <a:close/>
                  <a:moveTo>
                    <a:pt x="1658245" y="1350751"/>
                  </a:moveTo>
                  <a:cubicBezTo>
                    <a:pt x="1668200" y="1350751"/>
                    <a:pt x="1676270" y="1358821"/>
                    <a:pt x="1676270" y="1368775"/>
                  </a:cubicBezTo>
                  <a:cubicBezTo>
                    <a:pt x="1676270" y="1378730"/>
                    <a:pt x="1668200" y="1386800"/>
                    <a:pt x="1658245" y="1386800"/>
                  </a:cubicBezTo>
                  <a:cubicBezTo>
                    <a:pt x="1648291" y="1386800"/>
                    <a:pt x="1640221" y="1378730"/>
                    <a:pt x="1640221" y="1368775"/>
                  </a:cubicBezTo>
                  <a:cubicBezTo>
                    <a:pt x="1640221" y="1358821"/>
                    <a:pt x="1648291" y="1350751"/>
                    <a:pt x="1658245" y="1350751"/>
                  </a:cubicBezTo>
                  <a:close/>
                  <a:moveTo>
                    <a:pt x="3929320" y="1344743"/>
                  </a:moveTo>
                  <a:cubicBezTo>
                    <a:pt x="3939275" y="1344743"/>
                    <a:pt x="3947345" y="1352813"/>
                    <a:pt x="3947345" y="1362767"/>
                  </a:cubicBezTo>
                  <a:cubicBezTo>
                    <a:pt x="3947345" y="1372722"/>
                    <a:pt x="3939275" y="1380792"/>
                    <a:pt x="3929320" y="1380792"/>
                  </a:cubicBezTo>
                  <a:cubicBezTo>
                    <a:pt x="3919366" y="1380792"/>
                    <a:pt x="3911296" y="1372722"/>
                    <a:pt x="3911296" y="1362767"/>
                  </a:cubicBezTo>
                  <a:cubicBezTo>
                    <a:pt x="3911296" y="1352813"/>
                    <a:pt x="3919366" y="1344743"/>
                    <a:pt x="3929320" y="1344743"/>
                  </a:cubicBezTo>
                  <a:close/>
                  <a:moveTo>
                    <a:pt x="3088181" y="1344743"/>
                  </a:moveTo>
                  <a:cubicBezTo>
                    <a:pt x="3098136" y="1344743"/>
                    <a:pt x="3106206" y="1352813"/>
                    <a:pt x="3106206" y="1362767"/>
                  </a:cubicBezTo>
                  <a:cubicBezTo>
                    <a:pt x="3106206" y="1372722"/>
                    <a:pt x="3098136" y="1380792"/>
                    <a:pt x="3088181" y="1380792"/>
                  </a:cubicBezTo>
                  <a:cubicBezTo>
                    <a:pt x="3078227" y="1380792"/>
                    <a:pt x="3070157" y="1372722"/>
                    <a:pt x="3070157" y="1362767"/>
                  </a:cubicBezTo>
                  <a:cubicBezTo>
                    <a:pt x="3070157" y="1352813"/>
                    <a:pt x="3078227" y="1344743"/>
                    <a:pt x="3088181" y="1344743"/>
                  </a:cubicBezTo>
                  <a:close/>
                  <a:moveTo>
                    <a:pt x="853154" y="1344743"/>
                  </a:moveTo>
                  <a:cubicBezTo>
                    <a:pt x="863109" y="1344743"/>
                    <a:pt x="871179" y="1352813"/>
                    <a:pt x="871179" y="1362767"/>
                  </a:cubicBezTo>
                  <a:cubicBezTo>
                    <a:pt x="871179" y="1372722"/>
                    <a:pt x="863109" y="1380792"/>
                    <a:pt x="853154" y="1380792"/>
                  </a:cubicBezTo>
                  <a:cubicBezTo>
                    <a:pt x="843200" y="1380792"/>
                    <a:pt x="835130" y="1372722"/>
                    <a:pt x="835130" y="1362767"/>
                  </a:cubicBezTo>
                  <a:cubicBezTo>
                    <a:pt x="835130" y="1352813"/>
                    <a:pt x="843200" y="1344743"/>
                    <a:pt x="853154" y="1344743"/>
                  </a:cubicBezTo>
                  <a:close/>
                  <a:moveTo>
                    <a:pt x="4283800" y="1326718"/>
                  </a:moveTo>
                  <a:cubicBezTo>
                    <a:pt x="4293755" y="1326718"/>
                    <a:pt x="4301825" y="1334788"/>
                    <a:pt x="4301825" y="1344742"/>
                  </a:cubicBezTo>
                  <a:cubicBezTo>
                    <a:pt x="4301825" y="1354697"/>
                    <a:pt x="4293755" y="1362767"/>
                    <a:pt x="4283800" y="1362767"/>
                  </a:cubicBezTo>
                  <a:cubicBezTo>
                    <a:pt x="4273846" y="1362767"/>
                    <a:pt x="4265776" y="1354697"/>
                    <a:pt x="4265776" y="1344742"/>
                  </a:cubicBezTo>
                  <a:cubicBezTo>
                    <a:pt x="4265776" y="1334788"/>
                    <a:pt x="4273846" y="1326718"/>
                    <a:pt x="4283800" y="1326718"/>
                  </a:cubicBezTo>
                  <a:close/>
                  <a:moveTo>
                    <a:pt x="3815165" y="1326718"/>
                  </a:moveTo>
                  <a:cubicBezTo>
                    <a:pt x="3825120" y="1326718"/>
                    <a:pt x="3833190" y="1334788"/>
                    <a:pt x="3833190" y="1344742"/>
                  </a:cubicBezTo>
                  <a:cubicBezTo>
                    <a:pt x="3833190" y="1354697"/>
                    <a:pt x="3825120" y="1362767"/>
                    <a:pt x="3815165" y="1362767"/>
                  </a:cubicBezTo>
                  <a:cubicBezTo>
                    <a:pt x="3805210" y="1362767"/>
                    <a:pt x="3797141" y="1354697"/>
                    <a:pt x="3797141" y="1344742"/>
                  </a:cubicBezTo>
                  <a:cubicBezTo>
                    <a:pt x="3797141" y="1334788"/>
                    <a:pt x="3805210" y="1326718"/>
                    <a:pt x="3815165" y="1326718"/>
                  </a:cubicBezTo>
                  <a:close/>
                  <a:moveTo>
                    <a:pt x="2980034" y="1326718"/>
                  </a:moveTo>
                  <a:cubicBezTo>
                    <a:pt x="2989989" y="1326718"/>
                    <a:pt x="2998059" y="1334788"/>
                    <a:pt x="2998059" y="1344742"/>
                  </a:cubicBezTo>
                  <a:cubicBezTo>
                    <a:pt x="2998059" y="1354697"/>
                    <a:pt x="2989989" y="1362767"/>
                    <a:pt x="2980034" y="1362767"/>
                  </a:cubicBezTo>
                  <a:cubicBezTo>
                    <a:pt x="2970079" y="1362767"/>
                    <a:pt x="2962010" y="1354697"/>
                    <a:pt x="2962010" y="1344742"/>
                  </a:cubicBezTo>
                  <a:cubicBezTo>
                    <a:pt x="2962010" y="1334788"/>
                    <a:pt x="2970079" y="1326718"/>
                    <a:pt x="2980034" y="1326718"/>
                  </a:cubicBezTo>
                  <a:close/>
                  <a:moveTo>
                    <a:pt x="594806" y="1326718"/>
                  </a:moveTo>
                  <a:cubicBezTo>
                    <a:pt x="604760" y="1326718"/>
                    <a:pt x="612830" y="1334788"/>
                    <a:pt x="612830" y="1344742"/>
                  </a:cubicBezTo>
                  <a:cubicBezTo>
                    <a:pt x="612830" y="1354697"/>
                    <a:pt x="604760" y="1362767"/>
                    <a:pt x="594806" y="1362767"/>
                  </a:cubicBezTo>
                  <a:cubicBezTo>
                    <a:pt x="584851" y="1362767"/>
                    <a:pt x="576781" y="1354697"/>
                    <a:pt x="576781" y="1344742"/>
                  </a:cubicBezTo>
                  <a:cubicBezTo>
                    <a:pt x="576781" y="1334788"/>
                    <a:pt x="584851" y="1326718"/>
                    <a:pt x="594806" y="1326718"/>
                  </a:cubicBezTo>
                  <a:close/>
                  <a:moveTo>
                    <a:pt x="4836548" y="1314702"/>
                  </a:moveTo>
                  <a:cubicBezTo>
                    <a:pt x="4846503" y="1314702"/>
                    <a:pt x="4854573" y="1322772"/>
                    <a:pt x="4854573" y="1332726"/>
                  </a:cubicBezTo>
                  <a:cubicBezTo>
                    <a:pt x="4854573" y="1342681"/>
                    <a:pt x="4846503" y="1350751"/>
                    <a:pt x="4836548" y="1350751"/>
                  </a:cubicBezTo>
                  <a:cubicBezTo>
                    <a:pt x="4826593" y="1350751"/>
                    <a:pt x="4818524" y="1342681"/>
                    <a:pt x="4818524" y="1332726"/>
                  </a:cubicBezTo>
                  <a:cubicBezTo>
                    <a:pt x="4818524" y="1322772"/>
                    <a:pt x="4826593" y="1314702"/>
                    <a:pt x="4836548" y="1314702"/>
                  </a:cubicBezTo>
                  <a:close/>
                  <a:moveTo>
                    <a:pt x="4980743" y="1308694"/>
                  </a:moveTo>
                  <a:cubicBezTo>
                    <a:pt x="4990698" y="1308694"/>
                    <a:pt x="4998768" y="1316764"/>
                    <a:pt x="4998768" y="1326719"/>
                  </a:cubicBezTo>
                  <a:cubicBezTo>
                    <a:pt x="4998768" y="1336673"/>
                    <a:pt x="4990698" y="1344743"/>
                    <a:pt x="4980743" y="1344743"/>
                  </a:cubicBezTo>
                  <a:cubicBezTo>
                    <a:pt x="4970789" y="1344743"/>
                    <a:pt x="4962719" y="1336673"/>
                    <a:pt x="4962719" y="1326719"/>
                  </a:cubicBezTo>
                  <a:cubicBezTo>
                    <a:pt x="4962719" y="1316764"/>
                    <a:pt x="4970789" y="1308694"/>
                    <a:pt x="4980743" y="1308694"/>
                  </a:cubicBezTo>
                  <a:close/>
                  <a:moveTo>
                    <a:pt x="2871888" y="1302686"/>
                  </a:moveTo>
                  <a:cubicBezTo>
                    <a:pt x="2881843" y="1302686"/>
                    <a:pt x="2889913" y="1310755"/>
                    <a:pt x="2889913" y="1320710"/>
                  </a:cubicBezTo>
                  <a:cubicBezTo>
                    <a:pt x="2889913" y="1330665"/>
                    <a:pt x="2881843" y="1338735"/>
                    <a:pt x="2871888" y="1338735"/>
                  </a:cubicBezTo>
                  <a:cubicBezTo>
                    <a:pt x="2861934" y="1338735"/>
                    <a:pt x="2853864" y="1330665"/>
                    <a:pt x="2853864" y="1320710"/>
                  </a:cubicBezTo>
                  <a:cubicBezTo>
                    <a:pt x="2853864" y="1310755"/>
                    <a:pt x="2861934" y="1302686"/>
                    <a:pt x="2871888" y="1302686"/>
                  </a:cubicBezTo>
                  <a:close/>
                  <a:moveTo>
                    <a:pt x="2102847" y="1302686"/>
                  </a:moveTo>
                  <a:cubicBezTo>
                    <a:pt x="2112802" y="1302686"/>
                    <a:pt x="2120872" y="1310755"/>
                    <a:pt x="2120872" y="1320710"/>
                  </a:cubicBezTo>
                  <a:cubicBezTo>
                    <a:pt x="2120872" y="1330665"/>
                    <a:pt x="2112802" y="1338735"/>
                    <a:pt x="2102847" y="1338735"/>
                  </a:cubicBezTo>
                  <a:cubicBezTo>
                    <a:pt x="2092893" y="1338735"/>
                    <a:pt x="2084823" y="1330665"/>
                    <a:pt x="2084823" y="1320710"/>
                  </a:cubicBezTo>
                  <a:cubicBezTo>
                    <a:pt x="2084823" y="1310755"/>
                    <a:pt x="2092893" y="1302686"/>
                    <a:pt x="2102847" y="1302686"/>
                  </a:cubicBezTo>
                  <a:close/>
                  <a:moveTo>
                    <a:pt x="1273724" y="1302686"/>
                  </a:moveTo>
                  <a:cubicBezTo>
                    <a:pt x="1283679" y="1302686"/>
                    <a:pt x="1291749" y="1310755"/>
                    <a:pt x="1291749" y="1320710"/>
                  </a:cubicBezTo>
                  <a:cubicBezTo>
                    <a:pt x="1291749" y="1330665"/>
                    <a:pt x="1283679" y="1338735"/>
                    <a:pt x="1273724" y="1338735"/>
                  </a:cubicBezTo>
                  <a:cubicBezTo>
                    <a:pt x="1263770" y="1338735"/>
                    <a:pt x="1255700" y="1330665"/>
                    <a:pt x="1255700" y="1320710"/>
                  </a:cubicBezTo>
                  <a:cubicBezTo>
                    <a:pt x="1255700" y="1310755"/>
                    <a:pt x="1263770" y="1302686"/>
                    <a:pt x="1273724" y="1302686"/>
                  </a:cubicBezTo>
                  <a:close/>
                  <a:moveTo>
                    <a:pt x="1033398" y="1302686"/>
                  </a:moveTo>
                  <a:cubicBezTo>
                    <a:pt x="1043353" y="1302686"/>
                    <a:pt x="1051423" y="1310755"/>
                    <a:pt x="1051423" y="1320710"/>
                  </a:cubicBezTo>
                  <a:cubicBezTo>
                    <a:pt x="1051423" y="1330665"/>
                    <a:pt x="1043353" y="1338735"/>
                    <a:pt x="1033398" y="1338735"/>
                  </a:cubicBezTo>
                  <a:cubicBezTo>
                    <a:pt x="1023444" y="1338735"/>
                    <a:pt x="1015374" y="1330665"/>
                    <a:pt x="1015374" y="1320710"/>
                  </a:cubicBezTo>
                  <a:cubicBezTo>
                    <a:pt x="1015374" y="1310755"/>
                    <a:pt x="1023444" y="1302686"/>
                    <a:pt x="1033398" y="1302686"/>
                  </a:cubicBezTo>
                  <a:close/>
                  <a:moveTo>
                    <a:pt x="4548158" y="1296678"/>
                  </a:moveTo>
                  <a:cubicBezTo>
                    <a:pt x="4558113" y="1296678"/>
                    <a:pt x="4566183" y="1304748"/>
                    <a:pt x="4566183" y="1314702"/>
                  </a:cubicBezTo>
                  <a:cubicBezTo>
                    <a:pt x="4566183" y="1324657"/>
                    <a:pt x="4558113" y="1332727"/>
                    <a:pt x="4548158" y="1332727"/>
                  </a:cubicBezTo>
                  <a:cubicBezTo>
                    <a:pt x="4538203" y="1332727"/>
                    <a:pt x="4530133" y="1324657"/>
                    <a:pt x="4530133" y="1314702"/>
                  </a:cubicBezTo>
                  <a:cubicBezTo>
                    <a:pt x="4530133" y="1304748"/>
                    <a:pt x="4538203" y="1296678"/>
                    <a:pt x="4548158" y="1296678"/>
                  </a:cubicBezTo>
                  <a:close/>
                  <a:moveTo>
                    <a:pt x="3520767" y="1290670"/>
                  </a:moveTo>
                  <a:cubicBezTo>
                    <a:pt x="3530722" y="1290670"/>
                    <a:pt x="3538792" y="1298740"/>
                    <a:pt x="3538792" y="1308694"/>
                  </a:cubicBezTo>
                  <a:cubicBezTo>
                    <a:pt x="3538792" y="1318649"/>
                    <a:pt x="3530722" y="1326719"/>
                    <a:pt x="3520767" y="1326719"/>
                  </a:cubicBezTo>
                  <a:cubicBezTo>
                    <a:pt x="3510812" y="1326719"/>
                    <a:pt x="3502743" y="1318649"/>
                    <a:pt x="3502743" y="1308694"/>
                  </a:cubicBezTo>
                  <a:cubicBezTo>
                    <a:pt x="3502743" y="1298740"/>
                    <a:pt x="3510812" y="1290670"/>
                    <a:pt x="3520767" y="1290670"/>
                  </a:cubicBezTo>
                  <a:close/>
                  <a:moveTo>
                    <a:pt x="3244392" y="1290670"/>
                  </a:moveTo>
                  <a:cubicBezTo>
                    <a:pt x="3254347" y="1290670"/>
                    <a:pt x="3262417" y="1298740"/>
                    <a:pt x="3262417" y="1308694"/>
                  </a:cubicBezTo>
                  <a:cubicBezTo>
                    <a:pt x="3262417" y="1318649"/>
                    <a:pt x="3254347" y="1326719"/>
                    <a:pt x="3244392" y="1326719"/>
                  </a:cubicBezTo>
                  <a:cubicBezTo>
                    <a:pt x="3234437" y="1326719"/>
                    <a:pt x="3226368" y="1318649"/>
                    <a:pt x="3226368" y="1308694"/>
                  </a:cubicBezTo>
                  <a:cubicBezTo>
                    <a:pt x="3226368" y="1298740"/>
                    <a:pt x="3234437" y="1290670"/>
                    <a:pt x="3244392" y="1290670"/>
                  </a:cubicBezTo>
                  <a:close/>
                  <a:moveTo>
                    <a:pt x="757024" y="1290670"/>
                  </a:moveTo>
                  <a:cubicBezTo>
                    <a:pt x="766979" y="1290670"/>
                    <a:pt x="775049" y="1298740"/>
                    <a:pt x="775049" y="1308694"/>
                  </a:cubicBezTo>
                  <a:cubicBezTo>
                    <a:pt x="775049" y="1318649"/>
                    <a:pt x="766979" y="1326719"/>
                    <a:pt x="757024" y="1326719"/>
                  </a:cubicBezTo>
                  <a:cubicBezTo>
                    <a:pt x="747070" y="1326719"/>
                    <a:pt x="739000" y="1318649"/>
                    <a:pt x="739000" y="1308694"/>
                  </a:cubicBezTo>
                  <a:cubicBezTo>
                    <a:pt x="739000" y="1298740"/>
                    <a:pt x="747070" y="1290670"/>
                    <a:pt x="757024" y="1290670"/>
                  </a:cubicBezTo>
                  <a:close/>
                  <a:moveTo>
                    <a:pt x="4427995" y="1284661"/>
                  </a:moveTo>
                  <a:cubicBezTo>
                    <a:pt x="4437950" y="1284661"/>
                    <a:pt x="4446020" y="1292731"/>
                    <a:pt x="4446020" y="1302685"/>
                  </a:cubicBezTo>
                  <a:cubicBezTo>
                    <a:pt x="4446020" y="1312640"/>
                    <a:pt x="4437950" y="1320710"/>
                    <a:pt x="4427995" y="1320710"/>
                  </a:cubicBezTo>
                  <a:cubicBezTo>
                    <a:pt x="4418040" y="1320710"/>
                    <a:pt x="4409970" y="1312640"/>
                    <a:pt x="4409970" y="1302685"/>
                  </a:cubicBezTo>
                  <a:cubicBezTo>
                    <a:pt x="4409970" y="1292731"/>
                    <a:pt x="4418040" y="1284661"/>
                    <a:pt x="4427995" y="1284661"/>
                  </a:cubicBezTo>
                  <a:close/>
                  <a:moveTo>
                    <a:pt x="2763741" y="1278653"/>
                  </a:moveTo>
                  <a:cubicBezTo>
                    <a:pt x="2773696" y="1278653"/>
                    <a:pt x="2781766" y="1286723"/>
                    <a:pt x="2781766" y="1296678"/>
                  </a:cubicBezTo>
                  <a:cubicBezTo>
                    <a:pt x="2781766" y="1306632"/>
                    <a:pt x="2773696" y="1314702"/>
                    <a:pt x="2763741" y="1314702"/>
                  </a:cubicBezTo>
                  <a:cubicBezTo>
                    <a:pt x="2753786" y="1314702"/>
                    <a:pt x="2745717" y="1306632"/>
                    <a:pt x="2745717" y="1296678"/>
                  </a:cubicBezTo>
                  <a:cubicBezTo>
                    <a:pt x="2745717" y="1286723"/>
                    <a:pt x="2753786" y="1278653"/>
                    <a:pt x="2763741" y="1278653"/>
                  </a:cubicBezTo>
                  <a:close/>
                  <a:moveTo>
                    <a:pt x="2217002" y="1272645"/>
                  </a:moveTo>
                  <a:cubicBezTo>
                    <a:pt x="2226956" y="1272645"/>
                    <a:pt x="2235026" y="1280714"/>
                    <a:pt x="2235026" y="1290669"/>
                  </a:cubicBezTo>
                  <a:cubicBezTo>
                    <a:pt x="2235026" y="1300624"/>
                    <a:pt x="2226956" y="1308694"/>
                    <a:pt x="2217002" y="1308694"/>
                  </a:cubicBezTo>
                  <a:cubicBezTo>
                    <a:pt x="2207047" y="1308694"/>
                    <a:pt x="2198977" y="1300624"/>
                    <a:pt x="2198977" y="1290669"/>
                  </a:cubicBezTo>
                  <a:cubicBezTo>
                    <a:pt x="2198977" y="1280714"/>
                    <a:pt x="2207047" y="1272645"/>
                    <a:pt x="2217002" y="1272645"/>
                  </a:cubicBezTo>
                  <a:close/>
                  <a:moveTo>
                    <a:pt x="1874537" y="1272645"/>
                  </a:moveTo>
                  <a:cubicBezTo>
                    <a:pt x="1884492" y="1272645"/>
                    <a:pt x="1892562" y="1280714"/>
                    <a:pt x="1892562" y="1290669"/>
                  </a:cubicBezTo>
                  <a:cubicBezTo>
                    <a:pt x="1892562" y="1300624"/>
                    <a:pt x="1884492" y="1308694"/>
                    <a:pt x="1874537" y="1308694"/>
                  </a:cubicBezTo>
                  <a:cubicBezTo>
                    <a:pt x="1864583" y="1308694"/>
                    <a:pt x="1856513" y="1300624"/>
                    <a:pt x="1856513" y="1290669"/>
                  </a:cubicBezTo>
                  <a:cubicBezTo>
                    <a:pt x="1856513" y="1280714"/>
                    <a:pt x="1864583" y="1272645"/>
                    <a:pt x="1874537" y="1272645"/>
                  </a:cubicBezTo>
                  <a:close/>
                  <a:moveTo>
                    <a:pt x="3376571" y="1266637"/>
                  </a:moveTo>
                  <a:cubicBezTo>
                    <a:pt x="3386526" y="1266637"/>
                    <a:pt x="3394596" y="1274707"/>
                    <a:pt x="3394596" y="1284661"/>
                  </a:cubicBezTo>
                  <a:cubicBezTo>
                    <a:pt x="3394596" y="1294616"/>
                    <a:pt x="3386526" y="1302686"/>
                    <a:pt x="3376571" y="1302686"/>
                  </a:cubicBezTo>
                  <a:cubicBezTo>
                    <a:pt x="3366616" y="1302686"/>
                    <a:pt x="3358546" y="1294616"/>
                    <a:pt x="3358546" y="1284661"/>
                  </a:cubicBezTo>
                  <a:cubicBezTo>
                    <a:pt x="3358546" y="1274707"/>
                    <a:pt x="3366616" y="1266637"/>
                    <a:pt x="3376571" y="1266637"/>
                  </a:cubicBezTo>
                  <a:close/>
                  <a:moveTo>
                    <a:pt x="2643579" y="1266637"/>
                  </a:moveTo>
                  <a:cubicBezTo>
                    <a:pt x="2653534" y="1266637"/>
                    <a:pt x="2661604" y="1274707"/>
                    <a:pt x="2661604" y="1284661"/>
                  </a:cubicBezTo>
                  <a:cubicBezTo>
                    <a:pt x="2661604" y="1294616"/>
                    <a:pt x="2653534" y="1302686"/>
                    <a:pt x="2643579" y="1302686"/>
                  </a:cubicBezTo>
                  <a:cubicBezTo>
                    <a:pt x="2633624" y="1302686"/>
                    <a:pt x="2625555" y="1294616"/>
                    <a:pt x="2625555" y="1284661"/>
                  </a:cubicBezTo>
                  <a:cubicBezTo>
                    <a:pt x="2625555" y="1274707"/>
                    <a:pt x="2633624" y="1266637"/>
                    <a:pt x="2643579" y="1266637"/>
                  </a:cubicBezTo>
                  <a:close/>
                  <a:moveTo>
                    <a:pt x="1754375" y="1266637"/>
                  </a:moveTo>
                  <a:cubicBezTo>
                    <a:pt x="1764330" y="1266637"/>
                    <a:pt x="1772400" y="1274707"/>
                    <a:pt x="1772400" y="1284661"/>
                  </a:cubicBezTo>
                  <a:cubicBezTo>
                    <a:pt x="1772400" y="1294616"/>
                    <a:pt x="1764330" y="1302686"/>
                    <a:pt x="1754375" y="1302686"/>
                  </a:cubicBezTo>
                  <a:cubicBezTo>
                    <a:pt x="1744421" y="1302686"/>
                    <a:pt x="1736351" y="1294616"/>
                    <a:pt x="1736351" y="1284661"/>
                  </a:cubicBezTo>
                  <a:cubicBezTo>
                    <a:pt x="1736351" y="1274707"/>
                    <a:pt x="1744421" y="1266637"/>
                    <a:pt x="1754375" y="1266637"/>
                  </a:cubicBezTo>
                  <a:close/>
                  <a:moveTo>
                    <a:pt x="4740418" y="1260629"/>
                  </a:moveTo>
                  <a:cubicBezTo>
                    <a:pt x="4750373" y="1260629"/>
                    <a:pt x="4758443" y="1268699"/>
                    <a:pt x="4758443" y="1278653"/>
                  </a:cubicBezTo>
                  <a:cubicBezTo>
                    <a:pt x="4758443" y="1288608"/>
                    <a:pt x="4750373" y="1296678"/>
                    <a:pt x="4740418" y="1296678"/>
                  </a:cubicBezTo>
                  <a:cubicBezTo>
                    <a:pt x="4730464" y="1296678"/>
                    <a:pt x="4722394" y="1288608"/>
                    <a:pt x="4722394" y="1278653"/>
                  </a:cubicBezTo>
                  <a:cubicBezTo>
                    <a:pt x="4722394" y="1268699"/>
                    <a:pt x="4730464" y="1260629"/>
                    <a:pt x="4740418" y="1260629"/>
                  </a:cubicBezTo>
                  <a:close/>
                  <a:moveTo>
                    <a:pt x="4103556" y="1260629"/>
                  </a:moveTo>
                  <a:cubicBezTo>
                    <a:pt x="4113511" y="1260629"/>
                    <a:pt x="4121581" y="1268699"/>
                    <a:pt x="4121581" y="1278653"/>
                  </a:cubicBezTo>
                  <a:cubicBezTo>
                    <a:pt x="4121581" y="1288608"/>
                    <a:pt x="4113511" y="1296678"/>
                    <a:pt x="4103556" y="1296678"/>
                  </a:cubicBezTo>
                  <a:cubicBezTo>
                    <a:pt x="4093602" y="1296678"/>
                    <a:pt x="4085532" y="1288608"/>
                    <a:pt x="4085532" y="1278653"/>
                  </a:cubicBezTo>
                  <a:cubicBezTo>
                    <a:pt x="4085532" y="1268699"/>
                    <a:pt x="4093602" y="1260629"/>
                    <a:pt x="4103556" y="1260629"/>
                  </a:cubicBezTo>
                  <a:close/>
                  <a:moveTo>
                    <a:pt x="3725043" y="1260629"/>
                  </a:moveTo>
                  <a:cubicBezTo>
                    <a:pt x="3734998" y="1260629"/>
                    <a:pt x="3743068" y="1268699"/>
                    <a:pt x="3743068" y="1278653"/>
                  </a:cubicBezTo>
                  <a:cubicBezTo>
                    <a:pt x="3743068" y="1288608"/>
                    <a:pt x="3734998" y="1296678"/>
                    <a:pt x="3725043" y="1296678"/>
                  </a:cubicBezTo>
                  <a:cubicBezTo>
                    <a:pt x="3715088" y="1296678"/>
                    <a:pt x="3707019" y="1288608"/>
                    <a:pt x="3707019" y="1278653"/>
                  </a:cubicBezTo>
                  <a:cubicBezTo>
                    <a:pt x="3707019" y="1268699"/>
                    <a:pt x="3715088" y="1260629"/>
                    <a:pt x="3725043" y="1260629"/>
                  </a:cubicBezTo>
                  <a:close/>
                  <a:moveTo>
                    <a:pt x="1405904" y="1260629"/>
                  </a:moveTo>
                  <a:cubicBezTo>
                    <a:pt x="1415858" y="1260629"/>
                    <a:pt x="1423928" y="1268699"/>
                    <a:pt x="1423928" y="1278653"/>
                  </a:cubicBezTo>
                  <a:cubicBezTo>
                    <a:pt x="1423928" y="1288608"/>
                    <a:pt x="1415858" y="1296678"/>
                    <a:pt x="1405904" y="1296678"/>
                  </a:cubicBezTo>
                  <a:cubicBezTo>
                    <a:pt x="1395949" y="1296678"/>
                    <a:pt x="1387879" y="1288608"/>
                    <a:pt x="1387879" y="1278653"/>
                  </a:cubicBezTo>
                  <a:cubicBezTo>
                    <a:pt x="1387879" y="1268699"/>
                    <a:pt x="1395949" y="1260629"/>
                    <a:pt x="1405904" y="1260629"/>
                  </a:cubicBezTo>
                  <a:close/>
                  <a:moveTo>
                    <a:pt x="492666" y="1260629"/>
                  </a:moveTo>
                  <a:cubicBezTo>
                    <a:pt x="502621" y="1260629"/>
                    <a:pt x="510691" y="1268699"/>
                    <a:pt x="510691" y="1278653"/>
                  </a:cubicBezTo>
                  <a:cubicBezTo>
                    <a:pt x="510691" y="1288608"/>
                    <a:pt x="502621" y="1296678"/>
                    <a:pt x="492666" y="1296678"/>
                  </a:cubicBezTo>
                  <a:cubicBezTo>
                    <a:pt x="482712" y="1296678"/>
                    <a:pt x="474642" y="1288608"/>
                    <a:pt x="474642" y="1278653"/>
                  </a:cubicBezTo>
                  <a:cubicBezTo>
                    <a:pt x="474642" y="1268699"/>
                    <a:pt x="482712" y="1260629"/>
                    <a:pt x="492666" y="1260629"/>
                  </a:cubicBezTo>
                  <a:close/>
                  <a:moveTo>
                    <a:pt x="4229726" y="1248613"/>
                  </a:moveTo>
                  <a:cubicBezTo>
                    <a:pt x="4239681" y="1248613"/>
                    <a:pt x="4247751" y="1256683"/>
                    <a:pt x="4247751" y="1266638"/>
                  </a:cubicBezTo>
                  <a:cubicBezTo>
                    <a:pt x="4247751" y="1276592"/>
                    <a:pt x="4239681" y="1284662"/>
                    <a:pt x="4229726" y="1284662"/>
                  </a:cubicBezTo>
                  <a:cubicBezTo>
                    <a:pt x="4219772" y="1284662"/>
                    <a:pt x="4211702" y="1276592"/>
                    <a:pt x="4211702" y="1266638"/>
                  </a:cubicBezTo>
                  <a:cubicBezTo>
                    <a:pt x="4211702" y="1256683"/>
                    <a:pt x="4219772" y="1248613"/>
                    <a:pt x="4229726" y="1248613"/>
                  </a:cubicBezTo>
                  <a:close/>
                  <a:moveTo>
                    <a:pt x="2439302" y="1248613"/>
                  </a:moveTo>
                  <a:cubicBezTo>
                    <a:pt x="2449257" y="1248613"/>
                    <a:pt x="2457327" y="1256683"/>
                    <a:pt x="2457327" y="1266638"/>
                  </a:cubicBezTo>
                  <a:cubicBezTo>
                    <a:pt x="2457327" y="1276592"/>
                    <a:pt x="2449257" y="1284662"/>
                    <a:pt x="2439302" y="1284662"/>
                  </a:cubicBezTo>
                  <a:cubicBezTo>
                    <a:pt x="2429347" y="1284662"/>
                    <a:pt x="2421278" y="1276592"/>
                    <a:pt x="2421278" y="1266638"/>
                  </a:cubicBezTo>
                  <a:cubicBezTo>
                    <a:pt x="2421278" y="1256683"/>
                    <a:pt x="2429347" y="1248613"/>
                    <a:pt x="2439302" y="1248613"/>
                  </a:cubicBezTo>
                  <a:close/>
                  <a:moveTo>
                    <a:pt x="2337165" y="1248613"/>
                  </a:moveTo>
                  <a:cubicBezTo>
                    <a:pt x="2347119" y="1248613"/>
                    <a:pt x="2355189" y="1256683"/>
                    <a:pt x="2355189" y="1266638"/>
                  </a:cubicBezTo>
                  <a:cubicBezTo>
                    <a:pt x="2355189" y="1276592"/>
                    <a:pt x="2347119" y="1284662"/>
                    <a:pt x="2337165" y="1284662"/>
                  </a:cubicBezTo>
                  <a:cubicBezTo>
                    <a:pt x="2327210" y="1284662"/>
                    <a:pt x="2319140" y="1276592"/>
                    <a:pt x="2319140" y="1266638"/>
                  </a:cubicBezTo>
                  <a:cubicBezTo>
                    <a:pt x="2319140" y="1256683"/>
                    <a:pt x="2327210" y="1248613"/>
                    <a:pt x="2337165" y="1248613"/>
                  </a:cubicBezTo>
                  <a:close/>
                  <a:moveTo>
                    <a:pt x="2012725" y="1248613"/>
                  </a:moveTo>
                  <a:cubicBezTo>
                    <a:pt x="2022680" y="1248613"/>
                    <a:pt x="2030750" y="1256683"/>
                    <a:pt x="2030750" y="1266638"/>
                  </a:cubicBezTo>
                  <a:cubicBezTo>
                    <a:pt x="2030750" y="1276592"/>
                    <a:pt x="2022680" y="1284662"/>
                    <a:pt x="2012725" y="1284662"/>
                  </a:cubicBezTo>
                  <a:cubicBezTo>
                    <a:pt x="2002771" y="1284662"/>
                    <a:pt x="1994701" y="1276592"/>
                    <a:pt x="1994701" y="1266638"/>
                  </a:cubicBezTo>
                  <a:cubicBezTo>
                    <a:pt x="1994701" y="1256683"/>
                    <a:pt x="2002771" y="1248613"/>
                    <a:pt x="2012725" y="1248613"/>
                  </a:cubicBezTo>
                  <a:close/>
                  <a:moveTo>
                    <a:pt x="1165578" y="1248613"/>
                  </a:moveTo>
                  <a:cubicBezTo>
                    <a:pt x="1175532" y="1248613"/>
                    <a:pt x="1183602" y="1256683"/>
                    <a:pt x="1183602" y="1266638"/>
                  </a:cubicBezTo>
                  <a:cubicBezTo>
                    <a:pt x="1183602" y="1276592"/>
                    <a:pt x="1175532" y="1284662"/>
                    <a:pt x="1165578" y="1284662"/>
                  </a:cubicBezTo>
                  <a:cubicBezTo>
                    <a:pt x="1155623" y="1284662"/>
                    <a:pt x="1147553" y="1276592"/>
                    <a:pt x="1147553" y="1266638"/>
                  </a:cubicBezTo>
                  <a:cubicBezTo>
                    <a:pt x="1147553" y="1256683"/>
                    <a:pt x="1155623" y="1248613"/>
                    <a:pt x="1165578" y="1248613"/>
                  </a:cubicBezTo>
                  <a:close/>
                  <a:moveTo>
                    <a:pt x="3989401" y="1242605"/>
                  </a:moveTo>
                  <a:cubicBezTo>
                    <a:pt x="3999356" y="1242605"/>
                    <a:pt x="4007426" y="1250674"/>
                    <a:pt x="4007426" y="1260629"/>
                  </a:cubicBezTo>
                  <a:cubicBezTo>
                    <a:pt x="4007426" y="1270584"/>
                    <a:pt x="3999356" y="1278654"/>
                    <a:pt x="3989401" y="1278654"/>
                  </a:cubicBezTo>
                  <a:cubicBezTo>
                    <a:pt x="3979447" y="1278654"/>
                    <a:pt x="3971377" y="1270584"/>
                    <a:pt x="3971377" y="1260629"/>
                  </a:cubicBezTo>
                  <a:cubicBezTo>
                    <a:pt x="3971377" y="1250674"/>
                    <a:pt x="3979447" y="1242605"/>
                    <a:pt x="3989401" y="1242605"/>
                  </a:cubicBezTo>
                  <a:close/>
                  <a:moveTo>
                    <a:pt x="1514049" y="1242605"/>
                  </a:moveTo>
                  <a:cubicBezTo>
                    <a:pt x="1524004" y="1242605"/>
                    <a:pt x="1532074" y="1250674"/>
                    <a:pt x="1532074" y="1260629"/>
                  </a:cubicBezTo>
                  <a:cubicBezTo>
                    <a:pt x="1532074" y="1270584"/>
                    <a:pt x="1524004" y="1278654"/>
                    <a:pt x="1514049" y="1278654"/>
                  </a:cubicBezTo>
                  <a:cubicBezTo>
                    <a:pt x="1504095" y="1278654"/>
                    <a:pt x="1496025" y="1270584"/>
                    <a:pt x="1496025" y="1260629"/>
                  </a:cubicBezTo>
                  <a:cubicBezTo>
                    <a:pt x="1496025" y="1250674"/>
                    <a:pt x="1504095" y="1242605"/>
                    <a:pt x="1514049" y="1242605"/>
                  </a:cubicBezTo>
                  <a:close/>
                  <a:moveTo>
                    <a:pt x="3088181" y="1230588"/>
                  </a:moveTo>
                  <a:cubicBezTo>
                    <a:pt x="3098136" y="1230588"/>
                    <a:pt x="3106206" y="1238658"/>
                    <a:pt x="3106206" y="1248612"/>
                  </a:cubicBezTo>
                  <a:cubicBezTo>
                    <a:pt x="3106206" y="1258567"/>
                    <a:pt x="3098136" y="1266637"/>
                    <a:pt x="3088181" y="1266637"/>
                  </a:cubicBezTo>
                  <a:cubicBezTo>
                    <a:pt x="3078227" y="1266637"/>
                    <a:pt x="3070157" y="1258567"/>
                    <a:pt x="3070157" y="1248612"/>
                  </a:cubicBezTo>
                  <a:cubicBezTo>
                    <a:pt x="3070157" y="1238658"/>
                    <a:pt x="3078227" y="1230588"/>
                    <a:pt x="3088181" y="1230588"/>
                  </a:cubicBezTo>
                  <a:close/>
                  <a:moveTo>
                    <a:pt x="895212" y="1230588"/>
                  </a:moveTo>
                  <a:cubicBezTo>
                    <a:pt x="905166" y="1230588"/>
                    <a:pt x="913236" y="1238658"/>
                    <a:pt x="913236" y="1248612"/>
                  </a:cubicBezTo>
                  <a:cubicBezTo>
                    <a:pt x="913236" y="1258567"/>
                    <a:pt x="905166" y="1266637"/>
                    <a:pt x="895212" y="1266637"/>
                  </a:cubicBezTo>
                  <a:cubicBezTo>
                    <a:pt x="885257" y="1266637"/>
                    <a:pt x="877187" y="1258567"/>
                    <a:pt x="877187" y="1248612"/>
                  </a:cubicBezTo>
                  <a:cubicBezTo>
                    <a:pt x="877187" y="1238658"/>
                    <a:pt x="885257" y="1230588"/>
                    <a:pt x="895212" y="1230588"/>
                  </a:cubicBezTo>
                  <a:close/>
                  <a:moveTo>
                    <a:pt x="4626263" y="1224580"/>
                  </a:moveTo>
                  <a:cubicBezTo>
                    <a:pt x="4636218" y="1224580"/>
                    <a:pt x="4644288" y="1232650"/>
                    <a:pt x="4644288" y="1242604"/>
                  </a:cubicBezTo>
                  <a:cubicBezTo>
                    <a:pt x="4644288" y="1252559"/>
                    <a:pt x="4636218" y="1260629"/>
                    <a:pt x="4626263" y="1260629"/>
                  </a:cubicBezTo>
                  <a:cubicBezTo>
                    <a:pt x="4616308" y="1260629"/>
                    <a:pt x="4608239" y="1252559"/>
                    <a:pt x="4608239" y="1242604"/>
                  </a:cubicBezTo>
                  <a:cubicBezTo>
                    <a:pt x="4608239" y="1232650"/>
                    <a:pt x="4616308" y="1224580"/>
                    <a:pt x="4626263" y="1224580"/>
                  </a:cubicBezTo>
                  <a:close/>
                  <a:moveTo>
                    <a:pt x="2547449" y="1224580"/>
                  </a:moveTo>
                  <a:cubicBezTo>
                    <a:pt x="2557404" y="1224580"/>
                    <a:pt x="2565474" y="1232650"/>
                    <a:pt x="2565474" y="1242604"/>
                  </a:cubicBezTo>
                  <a:cubicBezTo>
                    <a:pt x="2565474" y="1252559"/>
                    <a:pt x="2557404" y="1260629"/>
                    <a:pt x="2547449" y="1260629"/>
                  </a:cubicBezTo>
                  <a:cubicBezTo>
                    <a:pt x="2537495" y="1260629"/>
                    <a:pt x="2529425" y="1252559"/>
                    <a:pt x="2529425" y="1242604"/>
                  </a:cubicBezTo>
                  <a:cubicBezTo>
                    <a:pt x="2529425" y="1232650"/>
                    <a:pt x="2537495" y="1224580"/>
                    <a:pt x="2547449" y="1224580"/>
                  </a:cubicBezTo>
                  <a:close/>
                  <a:moveTo>
                    <a:pt x="1628204" y="1224580"/>
                  </a:moveTo>
                  <a:cubicBezTo>
                    <a:pt x="1638159" y="1224580"/>
                    <a:pt x="1646229" y="1232650"/>
                    <a:pt x="1646229" y="1242604"/>
                  </a:cubicBezTo>
                  <a:cubicBezTo>
                    <a:pt x="1646229" y="1252559"/>
                    <a:pt x="1638159" y="1260629"/>
                    <a:pt x="1628204" y="1260629"/>
                  </a:cubicBezTo>
                  <a:cubicBezTo>
                    <a:pt x="1618250" y="1260629"/>
                    <a:pt x="1610180" y="1252559"/>
                    <a:pt x="1610180" y="1242604"/>
                  </a:cubicBezTo>
                  <a:cubicBezTo>
                    <a:pt x="1610180" y="1232650"/>
                    <a:pt x="1618250" y="1224580"/>
                    <a:pt x="1628204" y="1224580"/>
                  </a:cubicBezTo>
                  <a:close/>
                  <a:moveTo>
                    <a:pt x="5052841" y="1212564"/>
                  </a:moveTo>
                  <a:cubicBezTo>
                    <a:pt x="5062796" y="1212564"/>
                    <a:pt x="5070866" y="1220633"/>
                    <a:pt x="5070866" y="1230588"/>
                  </a:cubicBezTo>
                  <a:cubicBezTo>
                    <a:pt x="5070866" y="1240543"/>
                    <a:pt x="5062796" y="1248613"/>
                    <a:pt x="5052841" y="1248613"/>
                  </a:cubicBezTo>
                  <a:cubicBezTo>
                    <a:pt x="5042886" y="1248613"/>
                    <a:pt x="5034817" y="1240543"/>
                    <a:pt x="5034817" y="1230588"/>
                  </a:cubicBezTo>
                  <a:cubicBezTo>
                    <a:pt x="5034817" y="1220633"/>
                    <a:pt x="5042886" y="1212564"/>
                    <a:pt x="5052841" y="1212564"/>
                  </a:cubicBezTo>
                  <a:close/>
                  <a:moveTo>
                    <a:pt x="3845206" y="1206556"/>
                  </a:moveTo>
                  <a:cubicBezTo>
                    <a:pt x="3855161" y="1206556"/>
                    <a:pt x="3863231" y="1214626"/>
                    <a:pt x="3863231" y="1224580"/>
                  </a:cubicBezTo>
                  <a:cubicBezTo>
                    <a:pt x="3863231" y="1234535"/>
                    <a:pt x="3855161" y="1242605"/>
                    <a:pt x="3845206" y="1242605"/>
                  </a:cubicBezTo>
                  <a:cubicBezTo>
                    <a:pt x="3835251" y="1242605"/>
                    <a:pt x="3827182" y="1234535"/>
                    <a:pt x="3827182" y="1224580"/>
                  </a:cubicBezTo>
                  <a:cubicBezTo>
                    <a:pt x="3827182" y="1214626"/>
                    <a:pt x="3835251" y="1206556"/>
                    <a:pt x="3845206" y="1206556"/>
                  </a:cubicBezTo>
                  <a:close/>
                  <a:moveTo>
                    <a:pt x="3604880" y="1206556"/>
                  </a:moveTo>
                  <a:cubicBezTo>
                    <a:pt x="3614835" y="1206556"/>
                    <a:pt x="3622905" y="1214626"/>
                    <a:pt x="3622905" y="1224580"/>
                  </a:cubicBezTo>
                  <a:cubicBezTo>
                    <a:pt x="3622905" y="1234535"/>
                    <a:pt x="3614835" y="1242605"/>
                    <a:pt x="3604880" y="1242605"/>
                  </a:cubicBezTo>
                  <a:cubicBezTo>
                    <a:pt x="3594925" y="1242605"/>
                    <a:pt x="3586856" y="1234535"/>
                    <a:pt x="3586856" y="1224580"/>
                  </a:cubicBezTo>
                  <a:cubicBezTo>
                    <a:pt x="3586856" y="1214626"/>
                    <a:pt x="3594925" y="1206556"/>
                    <a:pt x="3604880" y="1206556"/>
                  </a:cubicBezTo>
                  <a:close/>
                  <a:moveTo>
                    <a:pt x="600813" y="1200548"/>
                  </a:moveTo>
                  <a:cubicBezTo>
                    <a:pt x="610768" y="1200548"/>
                    <a:pt x="618838" y="1208618"/>
                    <a:pt x="618838" y="1218572"/>
                  </a:cubicBezTo>
                  <a:cubicBezTo>
                    <a:pt x="618838" y="1228527"/>
                    <a:pt x="610768" y="1236597"/>
                    <a:pt x="600813" y="1236597"/>
                  </a:cubicBezTo>
                  <a:cubicBezTo>
                    <a:pt x="590859" y="1236597"/>
                    <a:pt x="582789" y="1228527"/>
                    <a:pt x="582789" y="1218572"/>
                  </a:cubicBezTo>
                  <a:cubicBezTo>
                    <a:pt x="582789" y="1208618"/>
                    <a:pt x="590859" y="1200548"/>
                    <a:pt x="600813" y="1200548"/>
                  </a:cubicBezTo>
                  <a:close/>
                  <a:moveTo>
                    <a:pt x="2949994" y="1194539"/>
                  </a:moveTo>
                  <a:cubicBezTo>
                    <a:pt x="2959949" y="1194539"/>
                    <a:pt x="2968019" y="1202609"/>
                    <a:pt x="2968019" y="1212563"/>
                  </a:cubicBezTo>
                  <a:cubicBezTo>
                    <a:pt x="2968019" y="1222518"/>
                    <a:pt x="2959949" y="1230588"/>
                    <a:pt x="2949994" y="1230588"/>
                  </a:cubicBezTo>
                  <a:cubicBezTo>
                    <a:pt x="2940039" y="1230588"/>
                    <a:pt x="2931970" y="1222518"/>
                    <a:pt x="2931970" y="1212563"/>
                  </a:cubicBezTo>
                  <a:cubicBezTo>
                    <a:pt x="2931970" y="1202609"/>
                    <a:pt x="2940039" y="1194539"/>
                    <a:pt x="2949994" y="1194539"/>
                  </a:cubicBezTo>
                  <a:close/>
                  <a:moveTo>
                    <a:pt x="1009366" y="1194539"/>
                  </a:moveTo>
                  <a:cubicBezTo>
                    <a:pt x="1019321" y="1194539"/>
                    <a:pt x="1027391" y="1202609"/>
                    <a:pt x="1027391" y="1212563"/>
                  </a:cubicBezTo>
                  <a:cubicBezTo>
                    <a:pt x="1027391" y="1222518"/>
                    <a:pt x="1019321" y="1230588"/>
                    <a:pt x="1009366" y="1230588"/>
                  </a:cubicBezTo>
                  <a:cubicBezTo>
                    <a:pt x="999412" y="1230588"/>
                    <a:pt x="991342" y="1222518"/>
                    <a:pt x="991342" y="1212563"/>
                  </a:cubicBezTo>
                  <a:cubicBezTo>
                    <a:pt x="991342" y="1202609"/>
                    <a:pt x="999412" y="1194539"/>
                    <a:pt x="1009366" y="1194539"/>
                  </a:cubicBezTo>
                  <a:close/>
                  <a:moveTo>
                    <a:pt x="4932678" y="1188531"/>
                  </a:moveTo>
                  <a:cubicBezTo>
                    <a:pt x="4942633" y="1188531"/>
                    <a:pt x="4950703" y="1196601"/>
                    <a:pt x="4950703" y="1206556"/>
                  </a:cubicBezTo>
                  <a:cubicBezTo>
                    <a:pt x="4950703" y="1216510"/>
                    <a:pt x="4942633" y="1224580"/>
                    <a:pt x="4932678" y="1224580"/>
                  </a:cubicBezTo>
                  <a:cubicBezTo>
                    <a:pt x="4922723" y="1224580"/>
                    <a:pt x="4914654" y="1216510"/>
                    <a:pt x="4914654" y="1206556"/>
                  </a:cubicBezTo>
                  <a:cubicBezTo>
                    <a:pt x="4914654" y="1196601"/>
                    <a:pt x="4922723" y="1188531"/>
                    <a:pt x="4932678" y="1188531"/>
                  </a:cubicBezTo>
                  <a:close/>
                  <a:moveTo>
                    <a:pt x="4361905" y="1188531"/>
                  </a:moveTo>
                  <a:cubicBezTo>
                    <a:pt x="4371860" y="1188531"/>
                    <a:pt x="4379930" y="1196601"/>
                    <a:pt x="4379930" y="1206556"/>
                  </a:cubicBezTo>
                  <a:cubicBezTo>
                    <a:pt x="4379930" y="1216510"/>
                    <a:pt x="4371860" y="1224580"/>
                    <a:pt x="4361905" y="1224580"/>
                  </a:cubicBezTo>
                  <a:cubicBezTo>
                    <a:pt x="4351950" y="1224580"/>
                    <a:pt x="4343881" y="1216510"/>
                    <a:pt x="4343881" y="1206556"/>
                  </a:cubicBezTo>
                  <a:cubicBezTo>
                    <a:pt x="4343881" y="1196601"/>
                    <a:pt x="4351950" y="1188531"/>
                    <a:pt x="4361905" y="1188531"/>
                  </a:cubicBezTo>
                  <a:close/>
                  <a:moveTo>
                    <a:pt x="3220360" y="1188531"/>
                  </a:moveTo>
                  <a:cubicBezTo>
                    <a:pt x="3230315" y="1188531"/>
                    <a:pt x="3238385" y="1196601"/>
                    <a:pt x="3238385" y="1206556"/>
                  </a:cubicBezTo>
                  <a:cubicBezTo>
                    <a:pt x="3238385" y="1216510"/>
                    <a:pt x="3230315" y="1224580"/>
                    <a:pt x="3220360" y="1224580"/>
                  </a:cubicBezTo>
                  <a:cubicBezTo>
                    <a:pt x="3210405" y="1224580"/>
                    <a:pt x="3202336" y="1216510"/>
                    <a:pt x="3202336" y="1206556"/>
                  </a:cubicBezTo>
                  <a:cubicBezTo>
                    <a:pt x="3202336" y="1196601"/>
                    <a:pt x="3210405" y="1188531"/>
                    <a:pt x="3220360" y="1188531"/>
                  </a:cubicBezTo>
                  <a:close/>
                  <a:moveTo>
                    <a:pt x="708959" y="1188531"/>
                  </a:moveTo>
                  <a:cubicBezTo>
                    <a:pt x="718914" y="1188531"/>
                    <a:pt x="726984" y="1196601"/>
                    <a:pt x="726984" y="1206556"/>
                  </a:cubicBezTo>
                  <a:cubicBezTo>
                    <a:pt x="726984" y="1216510"/>
                    <a:pt x="718914" y="1224580"/>
                    <a:pt x="708959" y="1224580"/>
                  </a:cubicBezTo>
                  <a:cubicBezTo>
                    <a:pt x="699005" y="1224580"/>
                    <a:pt x="690935" y="1216510"/>
                    <a:pt x="690935" y="1206556"/>
                  </a:cubicBezTo>
                  <a:cubicBezTo>
                    <a:pt x="690935" y="1196601"/>
                    <a:pt x="699005" y="1188531"/>
                    <a:pt x="708959" y="1188531"/>
                  </a:cubicBezTo>
                  <a:close/>
                  <a:moveTo>
                    <a:pt x="4824532" y="1182523"/>
                  </a:moveTo>
                  <a:cubicBezTo>
                    <a:pt x="4834487" y="1182523"/>
                    <a:pt x="4842557" y="1190592"/>
                    <a:pt x="4842557" y="1200547"/>
                  </a:cubicBezTo>
                  <a:cubicBezTo>
                    <a:pt x="4842557" y="1210502"/>
                    <a:pt x="4834487" y="1218572"/>
                    <a:pt x="4824532" y="1218572"/>
                  </a:cubicBezTo>
                  <a:cubicBezTo>
                    <a:pt x="4814578" y="1218572"/>
                    <a:pt x="4806508" y="1210502"/>
                    <a:pt x="4806508" y="1200547"/>
                  </a:cubicBezTo>
                  <a:cubicBezTo>
                    <a:pt x="4806508" y="1190592"/>
                    <a:pt x="4814578" y="1182523"/>
                    <a:pt x="4824532" y="1182523"/>
                  </a:cubicBezTo>
                  <a:close/>
                  <a:moveTo>
                    <a:pt x="1279732" y="1170507"/>
                  </a:moveTo>
                  <a:cubicBezTo>
                    <a:pt x="1289687" y="1170507"/>
                    <a:pt x="1297757" y="1178577"/>
                    <a:pt x="1297757" y="1188531"/>
                  </a:cubicBezTo>
                  <a:cubicBezTo>
                    <a:pt x="1297757" y="1198486"/>
                    <a:pt x="1289687" y="1206556"/>
                    <a:pt x="1279732" y="1206556"/>
                  </a:cubicBezTo>
                  <a:cubicBezTo>
                    <a:pt x="1269778" y="1206556"/>
                    <a:pt x="1261708" y="1198486"/>
                    <a:pt x="1261708" y="1188531"/>
                  </a:cubicBezTo>
                  <a:cubicBezTo>
                    <a:pt x="1261708" y="1178577"/>
                    <a:pt x="1269778" y="1170507"/>
                    <a:pt x="1279732" y="1170507"/>
                  </a:cubicBezTo>
                  <a:close/>
                  <a:moveTo>
                    <a:pt x="3478710" y="1164499"/>
                  </a:moveTo>
                  <a:cubicBezTo>
                    <a:pt x="3488665" y="1164499"/>
                    <a:pt x="3496735" y="1172569"/>
                    <a:pt x="3496735" y="1182523"/>
                  </a:cubicBezTo>
                  <a:cubicBezTo>
                    <a:pt x="3496735" y="1192478"/>
                    <a:pt x="3488665" y="1200548"/>
                    <a:pt x="3478710" y="1200548"/>
                  </a:cubicBezTo>
                  <a:cubicBezTo>
                    <a:pt x="3468756" y="1200548"/>
                    <a:pt x="3460686" y="1192478"/>
                    <a:pt x="3460686" y="1182523"/>
                  </a:cubicBezTo>
                  <a:cubicBezTo>
                    <a:pt x="3460686" y="1172569"/>
                    <a:pt x="3468756" y="1164499"/>
                    <a:pt x="3478710" y="1164499"/>
                  </a:cubicBezTo>
                  <a:close/>
                  <a:moveTo>
                    <a:pt x="2703660" y="1164499"/>
                  </a:moveTo>
                  <a:cubicBezTo>
                    <a:pt x="2713615" y="1164499"/>
                    <a:pt x="2721685" y="1172569"/>
                    <a:pt x="2721685" y="1182523"/>
                  </a:cubicBezTo>
                  <a:cubicBezTo>
                    <a:pt x="2721685" y="1192478"/>
                    <a:pt x="2713615" y="1200548"/>
                    <a:pt x="2703660" y="1200548"/>
                  </a:cubicBezTo>
                  <a:cubicBezTo>
                    <a:pt x="2693705" y="1200548"/>
                    <a:pt x="2685636" y="1192478"/>
                    <a:pt x="2685636" y="1182523"/>
                  </a:cubicBezTo>
                  <a:cubicBezTo>
                    <a:pt x="2685636" y="1172569"/>
                    <a:pt x="2693705" y="1164499"/>
                    <a:pt x="2703660" y="1164499"/>
                  </a:cubicBezTo>
                  <a:close/>
                  <a:moveTo>
                    <a:pt x="4500093" y="1158491"/>
                  </a:moveTo>
                  <a:cubicBezTo>
                    <a:pt x="4510048" y="1158491"/>
                    <a:pt x="4518118" y="1166561"/>
                    <a:pt x="4518118" y="1176516"/>
                  </a:cubicBezTo>
                  <a:cubicBezTo>
                    <a:pt x="4518118" y="1186470"/>
                    <a:pt x="4510048" y="1194540"/>
                    <a:pt x="4500093" y="1194540"/>
                  </a:cubicBezTo>
                  <a:cubicBezTo>
                    <a:pt x="4490139" y="1194540"/>
                    <a:pt x="4482069" y="1186470"/>
                    <a:pt x="4482069" y="1176516"/>
                  </a:cubicBezTo>
                  <a:cubicBezTo>
                    <a:pt x="4482069" y="1166561"/>
                    <a:pt x="4490139" y="1158491"/>
                    <a:pt x="4500093" y="1158491"/>
                  </a:cubicBezTo>
                  <a:close/>
                  <a:moveTo>
                    <a:pt x="4199686" y="1158491"/>
                  </a:moveTo>
                  <a:cubicBezTo>
                    <a:pt x="4209641" y="1158491"/>
                    <a:pt x="4217711" y="1166561"/>
                    <a:pt x="4217711" y="1176516"/>
                  </a:cubicBezTo>
                  <a:cubicBezTo>
                    <a:pt x="4217711" y="1186470"/>
                    <a:pt x="4209641" y="1194540"/>
                    <a:pt x="4199686" y="1194540"/>
                  </a:cubicBezTo>
                  <a:cubicBezTo>
                    <a:pt x="4189732" y="1194540"/>
                    <a:pt x="4181662" y="1186470"/>
                    <a:pt x="4181662" y="1176516"/>
                  </a:cubicBezTo>
                  <a:cubicBezTo>
                    <a:pt x="4181662" y="1166561"/>
                    <a:pt x="4189732" y="1158491"/>
                    <a:pt x="4199686" y="1158491"/>
                  </a:cubicBezTo>
                  <a:close/>
                  <a:moveTo>
                    <a:pt x="2132887" y="1158491"/>
                  </a:moveTo>
                  <a:cubicBezTo>
                    <a:pt x="2142842" y="1158491"/>
                    <a:pt x="2150912" y="1166561"/>
                    <a:pt x="2150912" y="1176516"/>
                  </a:cubicBezTo>
                  <a:cubicBezTo>
                    <a:pt x="2150912" y="1186470"/>
                    <a:pt x="2142842" y="1194540"/>
                    <a:pt x="2132887" y="1194540"/>
                  </a:cubicBezTo>
                  <a:cubicBezTo>
                    <a:pt x="2122933" y="1194540"/>
                    <a:pt x="2114863" y="1186470"/>
                    <a:pt x="2114863" y="1176516"/>
                  </a:cubicBezTo>
                  <a:cubicBezTo>
                    <a:pt x="2114863" y="1166561"/>
                    <a:pt x="2122933" y="1158491"/>
                    <a:pt x="2132887" y="1158491"/>
                  </a:cubicBezTo>
                  <a:close/>
                  <a:moveTo>
                    <a:pt x="1850505" y="1158491"/>
                  </a:moveTo>
                  <a:cubicBezTo>
                    <a:pt x="1860460" y="1158491"/>
                    <a:pt x="1868530" y="1166561"/>
                    <a:pt x="1868530" y="1176516"/>
                  </a:cubicBezTo>
                  <a:cubicBezTo>
                    <a:pt x="1868530" y="1186470"/>
                    <a:pt x="1860460" y="1194540"/>
                    <a:pt x="1850505" y="1194540"/>
                  </a:cubicBezTo>
                  <a:cubicBezTo>
                    <a:pt x="1840551" y="1194540"/>
                    <a:pt x="1832481" y="1186470"/>
                    <a:pt x="1832481" y="1176516"/>
                  </a:cubicBezTo>
                  <a:cubicBezTo>
                    <a:pt x="1832481" y="1166561"/>
                    <a:pt x="1840551" y="1158491"/>
                    <a:pt x="1850505" y="1158491"/>
                  </a:cubicBezTo>
                  <a:close/>
                  <a:moveTo>
                    <a:pt x="3340522" y="1152483"/>
                  </a:moveTo>
                  <a:cubicBezTo>
                    <a:pt x="3350477" y="1152483"/>
                    <a:pt x="3358547" y="1160552"/>
                    <a:pt x="3358547" y="1170507"/>
                  </a:cubicBezTo>
                  <a:cubicBezTo>
                    <a:pt x="3358547" y="1180462"/>
                    <a:pt x="3350477" y="1188532"/>
                    <a:pt x="3340522" y="1188532"/>
                  </a:cubicBezTo>
                  <a:cubicBezTo>
                    <a:pt x="3330567" y="1188532"/>
                    <a:pt x="3322498" y="1180462"/>
                    <a:pt x="3322498" y="1170507"/>
                  </a:cubicBezTo>
                  <a:cubicBezTo>
                    <a:pt x="3322498" y="1160552"/>
                    <a:pt x="3330567" y="1152483"/>
                    <a:pt x="3340522" y="1152483"/>
                  </a:cubicBezTo>
                  <a:close/>
                  <a:moveTo>
                    <a:pt x="2829831" y="1152483"/>
                  </a:moveTo>
                  <a:cubicBezTo>
                    <a:pt x="2839786" y="1152483"/>
                    <a:pt x="2847856" y="1160552"/>
                    <a:pt x="2847856" y="1170507"/>
                  </a:cubicBezTo>
                  <a:cubicBezTo>
                    <a:pt x="2847856" y="1180462"/>
                    <a:pt x="2839786" y="1188532"/>
                    <a:pt x="2829831" y="1188532"/>
                  </a:cubicBezTo>
                  <a:cubicBezTo>
                    <a:pt x="2819876" y="1188532"/>
                    <a:pt x="2811807" y="1180462"/>
                    <a:pt x="2811807" y="1170507"/>
                  </a:cubicBezTo>
                  <a:cubicBezTo>
                    <a:pt x="2811807" y="1160552"/>
                    <a:pt x="2819876" y="1152483"/>
                    <a:pt x="2829831" y="1152483"/>
                  </a:cubicBezTo>
                  <a:close/>
                  <a:moveTo>
                    <a:pt x="2253050" y="1152483"/>
                  </a:moveTo>
                  <a:cubicBezTo>
                    <a:pt x="2263005" y="1152483"/>
                    <a:pt x="2271075" y="1160552"/>
                    <a:pt x="2271075" y="1170507"/>
                  </a:cubicBezTo>
                  <a:cubicBezTo>
                    <a:pt x="2271075" y="1180462"/>
                    <a:pt x="2263005" y="1188532"/>
                    <a:pt x="2253050" y="1188532"/>
                  </a:cubicBezTo>
                  <a:cubicBezTo>
                    <a:pt x="2243096" y="1188532"/>
                    <a:pt x="2235026" y="1180462"/>
                    <a:pt x="2235026" y="1170507"/>
                  </a:cubicBezTo>
                  <a:cubicBezTo>
                    <a:pt x="2235026" y="1160552"/>
                    <a:pt x="2243096" y="1152483"/>
                    <a:pt x="2253050" y="1152483"/>
                  </a:cubicBezTo>
                  <a:close/>
                  <a:moveTo>
                    <a:pt x="1994700" y="1146474"/>
                  </a:moveTo>
                  <a:cubicBezTo>
                    <a:pt x="2004655" y="1146474"/>
                    <a:pt x="2012725" y="1154544"/>
                    <a:pt x="2012725" y="1164498"/>
                  </a:cubicBezTo>
                  <a:cubicBezTo>
                    <a:pt x="2012725" y="1174453"/>
                    <a:pt x="2004655" y="1182523"/>
                    <a:pt x="1994700" y="1182523"/>
                  </a:cubicBezTo>
                  <a:cubicBezTo>
                    <a:pt x="1984746" y="1182523"/>
                    <a:pt x="1976676" y="1174453"/>
                    <a:pt x="1976676" y="1164498"/>
                  </a:cubicBezTo>
                  <a:cubicBezTo>
                    <a:pt x="1976676" y="1154544"/>
                    <a:pt x="1984746" y="1146474"/>
                    <a:pt x="1994700" y="1146474"/>
                  </a:cubicBezTo>
                  <a:close/>
                  <a:moveTo>
                    <a:pt x="1718326" y="1146474"/>
                  </a:moveTo>
                  <a:cubicBezTo>
                    <a:pt x="1728281" y="1146474"/>
                    <a:pt x="1736351" y="1154544"/>
                    <a:pt x="1736351" y="1164498"/>
                  </a:cubicBezTo>
                  <a:cubicBezTo>
                    <a:pt x="1736351" y="1174453"/>
                    <a:pt x="1728281" y="1182523"/>
                    <a:pt x="1718326" y="1182523"/>
                  </a:cubicBezTo>
                  <a:cubicBezTo>
                    <a:pt x="1708372" y="1182523"/>
                    <a:pt x="1700302" y="1174453"/>
                    <a:pt x="1700302" y="1164498"/>
                  </a:cubicBezTo>
                  <a:cubicBezTo>
                    <a:pt x="1700302" y="1154544"/>
                    <a:pt x="1708372" y="1146474"/>
                    <a:pt x="1718326" y="1146474"/>
                  </a:cubicBezTo>
                  <a:close/>
                  <a:moveTo>
                    <a:pt x="1129529" y="1146474"/>
                  </a:moveTo>
                  <a:cubicBezTo>
                    <a:pt x="1139484" y="1146474"/>
                    <a:pt x="1147554" y="1154544"/>
                    <a:pt x="1147554" y="1164498"/>
                  </a:cubicBezTo>
                  <a:cubicBezTo>
                    <a:pt x="1147554" y="1174453"/>
                    <a:pt x="1139484" y="1182523"/>
                    <a:pt x="1129529" y="1182523"/>
                  </a:cubicBezTo>
                  <a:cubicBezTo>
                    <a:pt x="1119575" y="1182523"/>
                    <a:pt x="1111505" y="1174453"/>
                    <a:pt x="1111505" y="1164498"/>
                  </a:cubicBezTo>
                  <a:cubicBezTo>
                    <a:pt x="1111505" y="1154544"/>
                    <a:pt x="1119575" y="1146474"/>
                    <a:pt x="1129529" y="1146474"/>
                  </a:cubicBezTo>
                  <a:close/>
                  <a:moveTo>
                    <a:pt x="498674" y="1140466"/>
                  </a:moveTo>
                  <a:cubicBezTo>
                    <a:pt x="508629" y="1140466"/>
                    <a:pt x="516699" y="1148536"/>
                    <a:pt x="516699" y="1158490"/>
                  </a:cubicBezTo>
                  <a:cubicBezTo>
                    <a:pt x="516699" y="1168445"/>
                    <a:pt x="508629" y="1176515"/>
                    <a:pt x="498674" y="1176515"/>
                  </a:cubicBezTo>
                  <a:cubicBezTo>
                    <a:pt x="488720" y="1176515"/>
                    <a:pt x="480650" y="1168445"/>
                    <a:pt x="480650" y="1158490"/>
                  </a:cubicBezTo>
                  <a:cubicBezTo>
                    <a:pt x="480650" y="1148536"/>
                    <a:pt x="488720" y="1140466"/>
                    <a:pt x="498674" y="1140466"/>
                  </a:cubicBezTo>
                  <a:close/>
                  <a:moveTo>
                    <a:pt x="3707019" y="1134458"/>
                  </a:moveTo>
                  <a:cubicBezTo>
                    <a:pt x="3716974" y="1134458"/>
                    <a:pt x="3725044" y="1142528"/>
                    <a:pt x="3725044" y="1152482"/>
                  </a:cubicBezTo>
                  <a:cubicBezTo>
                    <a:pt x="3725044" y="1162437"/>
                    <a:pt x="3716974" y="1170507"/>
                    <a:pt x="3707019" y="1170507"/>
                  </a:cubicBezTo>
                  <a:cubicBezTo>
                    <a:pt x="3697064" y="1170507"/>
                    <a:pt x="3688994" y="1162437"/>
                    <a:pt x="3688994" y="1152482"/>
                  </a:cubicBezTo>
                  <a:cubicBezTo>
                    <a:pt x="3688994" y="1142528"/>
                    <a:pt x="3697064" y="1134458"/>
                    <a:pt x="3707019" y="1134458"/>
                  </a:cubicBezTo>
                  <a:close/>
                  <a:moveTo>
                    <a:pt x="799081" y="1134458"/>
                  </a:moveTo>
                  <a:cubicBezTo>
                    <a:pt x="809036" y="1134458"/>
                    <a:pt x="817106" y="1142528"/>
                    <a:pt x="817106" y="1152482"/>
                  </a:cubicBezTo>
                  <a:cubicBezTo>
                    <a:pt x="817106" y="1162437"/>
                    <a:pt x="809036" y="1170507"/>
                    <a:pt x="799081" y="1170507"/>
                  </a:cubicBezTo>
                  <a:cubicBezTo>
                    <a:pt x="789127" y="1170507"/>
                    <a:pt x="781057" y="1162437"/>
                    <a:pt x="781057" y="1152482"/>
                  </a:cubicBezTo>
                  <a:cubicBezTo>
                    <a:pt x="781057" y="1142528"/>
                    <a:pt x="789127" y="1134458"/>
                    <a:pt x="799081" y="1134458"/>
                  </a:cubicBezTo>
                  <a:close/>
                  <a:moveTo>
                    <a:pt x="384520" y="1134458"/>
                  </a:moveTo>
                  <a:cubicBezTo>
                    <a:pt x="394475" y="1134458"/>
                    <a:pt x="402545" y="1142528"/>
                    <a:pt x="402545" y="1152482"/>
                  </a:cubicBezTo>
                  <a:cubicBezTo>
                    <a:pt x="402545" y="1162437"/>
                    <a:pt x="394475" y="1170507"/>
                    <a:pt x="384520" y="1170507"/>
                  </a:cubicBezTo>
                  <a:cubicBezTo>
                    <a:pt x="374566" y="1170507"/>
                    <a:pt x="366496" y="1162437"/>
                    <a:pt x="366496" y="1152482"/>
                  </a:cubicBezTo>
                  <a:cubicBezTo>
                    <a:pt x="366496" y="1142528"/>
                    <a:pt x="374566" y="1134458"/>
                    <a:pt x="384520" y="1134458"/>
                  </a:cubicBezTo>
                  <a:close/>
                  <a:moveTo>
                    <a:pt x="3935328" y="1128450"/>
                  </a:moveTo>
                  <a:cubicBezTo>
                    <a:pt x="3945283" y="1128450"/>
                    <a:pt x="3953353" y="1136520"/>
                    <a:pt x="3953353" y="1146475"/>
                  </a:cubicBezTo>
                  <a:cubicBezTo>
                    <a:pt x="3953353" y="1156429"/>
                    <a:pt x="3945283" y="1164499"/>
                    <a:pt x="3935328" y="1164499"/>
                  </a:cubicBezTo>
                  <a:cubicBezTo>
                    <a:pt x="3925373" y="1164499"/>
                    <a:pt x="3917304" y="1156429"/>
                    <a:pt x="3917304" y="1146475"/>
                  </a:cubicBezTo>
                  <a:cubicBezTo>
                    <a:pt x="3917304" y="1136520"/>
                    <a:pt x="3925373" y="1128450"/>
                    <a:pt x="3935328" y="1128450"/>
                  </a:cubicBezTo>
                  <a:close/>
                  <a:moveTo>
                    <a:pt x="1514049" y="1128450"/>
                  </a:moveTo>
                  <a:cubicBezTo>
                    <a:pt x="1524004" y="1128450"/>
                    <a:pt x="1532074" y="1136520"/>
                    <a:pt x="1532074" y="1146475"/>
                  </a:cubicBezTo>
                  <a:cubicBezTo>
                    <a:pt x="1532074" y="1156429"/>
                    <a:pt x="1524004" y="1164499"/>
                    <a:pt x="1514049" y="1164499"/>
                  </a:cubicBezTo>
                  <a:cubicBezTo>
                    <a:pt x="1504095" y="1164499"/>
                    <a:pt x="1496025" y="1156429"/>
                    <a:pt x="1496025" y="1146475"/>
                  </a:cubicBezTo>
                  <a:cubicBezTo>
                    <a:pt x="1496025" y="1136520"/>
                    <a:pt x="1504095" y="1128450"/>
                    <a:pt x="1514049" y="1128450"/>
                  </a:cubicBezTo>
                  <a:close/>
                  <a:moveTo>
                    <a:pt x="4650296" y="1122442"/>
                  </a:moveTo>
                  <a:cubicBezTo>
                    <a:pt x="4660251" y="1122442"/>
                    <a:pt x="4668321" y="1130511"/>
                    <a:pt x="4668321" y="1140466"/>
                  </a:cubicBezTo>
                  <a:cubicBezTo>
                    <a:pt x="4668321" y="1150421"/>
                    <a:pt x="4660251" y="1158491"/>
                    <a:pt x="4650296" y="1158491"/>
                  </a:cubicBezTo>
                  <a:cubicBezTo>
                    <a:pt x="4640342" y="1158491"/>
                    <a:pt x="4632272" y="1150421"/>
                    <a:pt x="4632272" y="1140466"/>
                  </a:cubicBezTo>
                  <a:cubicBezTo>
                    <a:pt x="4632272" y="1130511"/>
                    <a:pt x="4640342" y="1122442"/>
                    <a:pt x="4650296" y="1122442"/>
                  </a:cubicBezTo>
                  <a:close/>
                  <a:moveTo>
                    <a:pt x="4073515" y="1122442"/>
                  </a:moveTo>
                  <a:cubicBezTo>
                    <a:pt x="4083470" y="1122442"/>
                    <a:pt x="4091540" y="1130511"/>
                    <a:pt x="4091540" y="1140466"/>
                  </a:cubicBezTo>
                  <a:cubicBezTo>
                    <a:pt x="4091540" y="1150421"/>
                    <a:pt x="4083470" y="1158491"/>
                    <a:pt x="4073515" y="1158491"/>
                  </a:cubicBezTo>
                  <a:cubicBezTo>
                    <a:pt x="4063561" y="1158491"/>
                    <a:pt x="4055491" y="1150421"/>
                    <a:pt x="4055491" y="1140466"/>
                  </a:cubicBezTo>
                  <a:cubicBezTo>
                    <a:pt x="4055491" y="1130511"/>
                    <a:pt x="4063561" y="1122442"/>
                    <a:pt x="4073515" y="1122442"/>
                  </a:cubicBezTo>
                  <a:close/>
                  <a:moveTo>
                    <a:pt x="2475351" y="1122442"/>
                  </a:moveTo>
                  <a:cubicBezTo>
                    <a:pt x="2485306" y="1122442"/>
                    <a:pt x="2493376" y="1130511"/>
                    <a:pt x="2493376" y="1140466"/>
                  </a:cubicBezTo>
                  <a:cubicBezTo>
                    <a:pt x="2493376" y="1150421"/>
                    <a:pt x="2485306" y="1158491"/>
                    <a:pt x="2475351" y="1158491"/>
                  </a:cubicBezTo>
                  <a:cubicBezTo>
                    <a:pt x="2465396" y="1158491"/>
                    <a:pt x="2457326" y="1150421"/>
                    <a:pt x="2457326" y="1140466"/>
                  </a:cubicBezTo>
                  <a:cubicBezTo>
                    <a:pt x="2457326" y="1130511"/>
                    <a:pt x="2465396" y="1122442"/>
                    <a:pt x="2475351" y="1122442"/>
                  </a:cubicBezTo>
                  <a:close/>
                  <a:moveTo>
                    <a:pt x="1393887" y="1122442"/>
                  </a:moveTo>
                  <a:cubicBezTo>
                    <a:pt x="1403842" y="1122442"/>
                    <a:pt x="1411912" y="1130511"/>
                    <a:pt x="1411912" y="1140466"/>
                  </a:cubicBezTo>
                  <a:cubicBezTo>
                    <a:pt x="1411912" y="1150421"/>
                    <a:pt x="1403842" y="1158491"/>
                    <a:pt x="1393887" y="1158491"/>
                  </a:cubicBezTo>
                  <a:cubicBezTo>
                    <a:pt x="1383933" y="1158491"/>
                    <a:pt x="1375863" y="1150421"/>
                    <a:pt x="1375863" y="1140466"/>
                  </a:cubicBezTo>
                  <a:cubicBezTo>
                    <a:pt x="1375863" y="1130511"/>
                    <a:pt x="1383933" y="1122442"/>
                    <a:pt x="1393887" y="1122442"/>
                  </a:cubicBezTo>
                  <a:close/>
                  <a:moveTo>
                    <a:pt x="3058140" y="1116434"/>
                  </a:moveTo>
                  <a:cubicBezTo>
                    <a:pt x="3068095" y="1116434"/>
                    <a:pt x="3076165" y="1124504"/>
                    <a:pt x="3076165" y="1134458"/>
                  </a:cubicBezTo>
                  <a:cubicBezTo>
                    <a:pt x="3076165" y="1144413"/>
                    <a:pt x="3068095" y="1152483"/>
                    <a:pt x="3058140" y="1152483"/>
                  </a:cubicBezTo>
                  <a:cubicBezTo>
                    <a:pt x="3048186" y="1152483"/>
                    <a:pt x="3040116" y="1144413"/>
                    <a:pt x="3040116" y="1134458"/>
                  </a:cubicBezTo>
                  <a:cubicBezTo>
                    <a:pt x="3040116" y="1124504"/>
                    <a:pt x="3048186" y="1116434"/>
                    <a:pt x="3058140" y="1116434"/>
                  </a:cubicBezTo>
                  <a:close/>
                  <a:moveTo>
                    <a:pt x="4800499" y="1092401"/>
                  </a:moveTo>
                  <a:cubicBezTo>
                    <a:pt x="4810454" y="1092401"/>
                    <a:pt x="4818524" y="1100470"/>
                    <a:pt x="4818524" y="1110425"/>
                  </a:cubicBezTo>
                  <a:cubicBezTo>
                    <a:pt x="4818524" y="1120380"/>
                    <a:pt x="4810454" y="1128450"/>
                    <a:pt x="4800499" y="1128450"/>
                  </a:cubicBezTo>
                  <a:cubicBezTo>
                    <a:pt x="4790545" y="1128450"/>
                    <a:pt x="4782475" y="1120380"/>
                    <a:pt x="4782475" y="1110425"/>
                  </a:cubicBezTo>
                  <a:cubicBezTo>
                    <a:pt x="4782475" y="1100470"/>
                    <a:pt x="4790545" y="1092401"/>
                    <a:pt x="4800499" y="1092401"/>
                  </a:cubicBezTo>
                  <a:close/>
                  <a:moveTo>
                    <a:pt x="2349180" y="1092401"/>
                  </a:moveTo>
                  <a:cubicBezTo>
                    <a:pt x="2359135" y="1092401"/>
                    <a:pt x="2367205" y="1100470"/>
                    <a:pt x="2367205" y="1110425"/>
                  </a:cubicBezTo>
                  <a:cubicBezTo>
                    <a:pt x="2367205" y="1120380"/>
                    <a:pt x="2359135" y="1128450"/>
                    <a:pt x="2349180" y="1128450"/>
                  </a:cubicBezTo>
                  <a:cubicBezTo>
                    <a:pt x="2339226" y="1128450"/>
                    <a:pt x="2331156" y="1120380"/>
                    <a:pt x="2331156" y="1110425"/>
                  </a:cubicBezTo>
                  <a:cubicBezTo>
                    <a:pt x="2331156" y="1100470"/>
                    <a:pt x="2339226" y="1092401"/>
                    <a:pt x="2349180" y="1092401"/>
                  </a:cubicBezTo>
                  <a:close/>
                  <a:moveTo>
                    <a:pt x="931260" y="1092401"/>
                  </a:moveTo>
                  <a:cubicBezTo>
                    <a:pt x="941215" y="1092401"/>
                    <a:pt x="949285" y="1100470"/>
                    <a:pt x="949285" y="1110425"/>
                  </a:cubicBezTo>
                  <a:cubicBezTo>
                    <a:pt x="949285" y="1120380"/>
                    <a:pt x="941215" y="1128450"/>
                    <a:pt x="931260" y="1128450"/>
                  </a:cubicBezTo>
                  <a:cubicBezTo>
                    <a:pt x="921306" y="1128450"/>
                    <a:pt x="913236" y="1120380"/>
                    <a:pt x="913236" y="1110425"/>
                  </a:cubicBezTo>
                  <a:cubicBezTo>
                    <a:pt x="913236" y="1100470"/>
                    <a:pt x="921306" y="1092401"/>
                    <a:pt x="931260" y="1092401"/>
                  </a:cubicBezTo>
                  <a:close/>
                  <a:moveTo>
                    <a:pt x="4986752" y="1086393"/>
                  </a:moveTo>
                  <a:cubicBezTo>
                    <a:pt x="4996707" y="1086393"/>
                    <a:pt x="5004777" y="1094463"/>
                    <a:pt x="5004777" y="1104417"/>
                  </a:cubicBezTo>
                  <a:cubicBezTo>
                    <a:pt x="5004777" y="1114372"/>
                    <a:pt x="4996707" y="1122442"/>
                    <a:pt x="4986752" y="1122442"/>
                  </a:cubicBezTo>
                  <a:cubicBezTo>
                    <a:pt x="4976797" y="1122442"/>
                    <a:pt x="4968728" y="1114372"/>
                    <a:pt x="4968728" y="1104417"/>
                  </a:cubicBezTo>
                  <a:cubicBezTo>
                    <a:pt x="4968728" y="1094463"/>
                    <a:pt x="4976797" y="1086393"/>
                    <a:pt x="4986752" y="1086393"/>
                  </a:cubicBezTo>
                  <a:close/>
                  <a:moveTo>
                    <a:pt x="3815165" y="1086393"/>
                  </a:moveTo>
                  <a:cubicBezTo>
                    <a:pt x="3825120" y="1086393"/>
                    <a:pt x="3833190" y="1094463"/>
                    <a:pt x="3833190" y="1104417"/>
                  </a:cubicBezTo>
                  <a:cubicBezTo>
                    <a:pt x="3833190" y="1114372"/>
                    <a:pt x="3825120" y="1122442"/>
                    <a:pt x="3815165" y="1122442"/>
                  </a:cubicBezTo>
                  <a:cubicBezTo>
                    <a:pt x="3805210" y="1122442"/>
                    <a:pt x="3797141" y="1114372"/>
                    <a:pt x="3797141" y="1104417"/>
                  </a:cubicBezTo>
                  <a:cubicBezTo>
                    <a:pt x="3797141" y="1094463"/>
                    <a:pt x="3805210" y="1086393"/>
                    <a:pt x="3815165" y="1086393"/>
                  </a:cubicBezTo>
                  <a:close/>
                  <a:moveTo>
                    <a:pt x="3586856" y="1086393"/>
                  </a:moveTo>
                  <a:cubicBezTo>
                    <a:pt x="3596811" y="1086393"/>
                    <a:pt x="3604881" y="1094463"/>
                    <a:pt x="3604881" y="1104417"/>
                  </a:cubicBezTo>
                  <a:cubicBezTo>
                    <a:pt x="3604881" y="1114372"/>
                    <a:pt x="3596811" y="1122442"/>
                    <a:pt x="3586856" y="1122442"/>
                  </a:cubicBezTo>
                  <a:cubicBezTo>
                    <a:pt x="3576901" y="1122442"/>
                    <a:pt x="3568831" y="1114372"/>
                    <a:pt x="3568831" y="1104417"/>
                  </a:cubicBezTo>
                  <a:cubicBezTo>
                    <a:pt x="3568831" y="1094463"/>
                    <a:pt x="3576901" y="1086393"/>
                    <a:pt x="3586856" y="1086393"/>
                  </a:cubicBezTo>
                  <a:close/>
                  <a:moveTo>
                    <a:pt x="3166287" y="1086393"/>
                  </a:moveTo>
                  <a:cubicBezTo>
                    <a:pt x="3176242" y="1086393"/>
                    <a:pt x="3184312" y="1094463"/>
                    <a:pt x="3184312" y="1104417"/>
                  </a:cubicBezTo>
                  <a:cubicBezTo>
                    <a:pt x="3184312" y="1114372"/>
                    <a:pt x="3176242" y="1122442"/>
                    <a:pt x="3166287" y="1122442"/>
                  </a:cubicBezTo>
                  <a:cubicBezTo>
                    <a:pt x="3156332" y="1122442"/>
                    <a:pt x="3148262" y="1114372"/>
                    <a:pt x="3148262" y="1104417"/>
                  </a:cubicBezTo>
                  <a:cubicBezTo>
                    <a:pt x="3148262" y="1094463"/>
                    <a:pt x="3156332" y="1086393"/>
                    <a:pt x="3166287" y="1086393"/>
                  </a:cubicBezTo>
                  <a:close/>
                  <a:moveTo>
                    <a:pt x="2595514" y="1086393"/>
                  </a:moveTo>
                  <a:cubicBezTo>
                    <a:pt x="2605469" y="1086393"/>
                    <a:pt x="2613539" y="1094463"/>
                    <a:pt x="2613539" y="1104417"/>
                  </a:cubicBezTo>
                  <a:cubicBezTo>
                    <a:pt x="2613539" y="1114372"/>
                    <a:pt x="2605469" y="1122442"/>
                    <a:pt x="2595514" y="1122442"/>
                  </a:cubicBezTo>
                  <a:cubicBezTo>
                    <a:pt x="2585559" y="1122442"/>
                    <a:pt x="2577489" y="1114372"/>
                    <a:pt x="2577489" y="1104417"/>
                  </a:cubicBezTo>
                  <a:cubicBezTo>
                    <a:pt x="2577489" y="1094463"/>
                    <a:pt x="2585559" y="1086393"/>
                    <a:pt x="2595514" y="1086393"/>
                  </a:cubicBezTo>
                  <a:close/>
                  <a:moveTo>
                    <a:pt x="1628204" y="1074377"/>
                  </a:moveTo>
                  <a:cubicBezTo>
                    <a:pt x="1638159" y="1074377"/>
                    <a:pt x="1646229" y="1082447"/>
                    <a:pt x="1646229" y="1092401"/>
                  </a:cubicBezTo>
                  <a:cubicBezTo>
                    <a:pt x="1646229" y="1102356"/>
                    <a:pt x="1638159" y="1110426"/>
                    <a:pt x="1628204" y="1110426"/>
                  </a:cubicBezTo>
                  <a:cubicBezTo>
                    <a:pt x="1618250" y="1110426"/>
                    <a:pt x="1610180" y="1102356"/>
                    <a:pt x="1610180" y="1092401"/>
                  </a:cubicBezTo>
                  <a:cubicBezTo>
                    <a:pt x="1610180" y="1082447"/>
                    <a:pt x="1618250" y="1074377"/>
                    <a:pt x="1628204" y="1074377"/>
                  </a:cubicBezTo>
                  <a:close/>
                  <a:moveTo>
                    <a:pt x="642870" y="1074377"/>
                  </a:moveTo>
                  <a:cubicBezTo>
                    <a:pt x="652825" y="1074377"/>
                    <a:pt x="660895" y="1082447"/>
                    <a:pt x="660895" y="1092401"/>
                  </a:cubicBezTo>
                  <a:cubicBezTo>
                    <a:pt x="660895" y="1102356"/>
                    <a:pt x="652825" y="1110426"/>
                    <a:pt x="642870" y="1110426"/>
                  </a:cubicBezTo>
                  <a:cubicBezTo>
                    <a:pt x="632916" y="1110426"/>
                    <a:pt x="624846" y="1102356"/>
                    <a:pt x="624846" y="1092401"/>
                  </a:cubicBezTo>
                  <a:cubicBezTo>
                    <a:pt x="624846" y="1082447"/>
                    <a:pt x="632916" y="1074377"/>
                    <a:pt x="642870" y="1074377"/>
                  </a:cubicBezTo>
                  <a:close/>
                  <a:moveTo>
                    <a:pt x="2925961" y="1068369"/>
                  </a:moveTo>
                  <a:cubicBezTo>
                    <a:pt x="2935916" y="1068369"/>
                    <a:pt x="2943986" y="1076439"/>
                    <a:pt x="2943986" y="1086394"/>
                  </a:cubicBezTo>
                  <a:cubicBezTo>
                    <a:pt x="2943986" y="1096348"/>
                    <a:pt x="2935916" y="1104418"/>
                    <a:pt x="2925961" y="1104418"/>
                  </a:cubicBezTo>
                  <a:cubicBezTo>
                    <a:pt x="2916006" y="1104418"/>
                    <a:pt x="2907936" y="1096348"/>
                    <a:pt x="2907936" y="1086394"/>
                  </a:cubicBezTo>
                  <a:cubicBezTo>
                    <a:pt x="2907936" y="1076439"/>
                    <a:pt x="2916006" y="1068369"/>
                    <a:pt x="2925961" y="1068369"/>
                  </a:cubicBezTo>
                  <a:close/>
                  <a:moveTo>
                    <a:pt x="3424636" y="1062360"/>
                  </a:moveTo>
                  <a:cubicBezTo>
                    <a:pt x="3434591" y="1062360"/>
                    <a:pt x="3442661" y="1070429"/>
                    <a:pt x="3442661" y="1080384"/>
                  </a:cubicBezTo>
                  <a:cubicBezTo>
                    <a:pt x="3442661" y="1090339"/>
                    <a:pt x="3434591" y="1098409"/>
                    <a:pt x="3424636" y="1098409"/>
                  </a:cubicBezTo>
                  <a:cubicBezTo>
                    <a:pt x="3414681" y="1098409"/>
                    <a:pt x="3406612" y="1090339"/>
                    <a:pt x="3406612" y="1080384"/>
                  </a:cubicBezTo>
                  <a:cubicBezTo>
                    <a:pt x="3406612" y="1070429"/>
                    <a:pt x="3414681" y="1062360"/>
                    <a:pt x="3424636" y="1062360"/>
                  </a:cubicBezTo>
                  <a:close/>
                  <a:moveTo>
                    <a:pt x="1249691" y="1062360"/>
                  </a:moveTo>
                  <a:cubicBezTo>
                    <a:pt x="1259646" y="1062360"/>
                    <a:pt x="1267716" y="1070429"/>
                    <a:pt x="1267716" y="1080384"/>
                  </a:cubicBezTo>
                  <a:cubicBezTo>
                    <a:pt x="1267716" y="1090339"/>
                    <a:pt x="1259646" y="1098409"/>
                    <a:pt x="1249691" y="1098409"/>
                  </a:cubicBezTo>
                  <a:cubicBezTo>
                    <a:pt x="1239737" y="1098409"/>
                    <a:pt x="1231667" y="1090339"/>
                    <a:pt x="1231667" y="1080384"/>
                  </a:cubicBezTo>
                  <a:cubicBezTo>
                    <a:pt x="1231667" y="1070429"/>
                    <a:pt x="1239737" y="1062360"/>
                    <a:pt x="1249691" y="1062360"/>
                  </a:cubicBezTo>
                  <a:close/>
                  <a:moveTo>
                    <a:pt x="1075456" y="1062360"/>
                  </a:moveTo>
                  <a:cubicBezTo>
                    <a:pt x="1085410" y="1062360"/>
                    <a:pt x="1093480" y="1070429"/>
                    <a:pt x="1093480" y="1080384"/>
                  </a:cubicBezTo>
                  <a:cubicBezTo>
                    <a:pt x="1093480" y="1090339"/>
                    <a:pt x="1085410" y="1098409"/>
                    <a:pt x="1075456" y="1098409"/>
                  </a:cubicBezTo>
                  <a:cubicBezTo>
                    <a:pt x="1065501" y="1098409"/>
                    <a:pt x="1057431" y="1090339"/>
                    <a:pt x="1057431" y="1080384"/>
                  </a:cubicBezTo>
                  <a:cubicBezTo>
                    <a:pt x="1057431" y="1070429"/>
                    <a:pt x="1065501" y="1062360"/>
                    <a:pt x="1075456" y="1062360"/>
                  </a:cubicBezTo>
                  <a:close/>
                  <a:moveTo>
                    <a:pt x="1928611" y="1056352"/>
                  </a:moveTo>
                  <a:cubicBezTo>
                    <a:pt x="1938566" y="1056352"/>
                    <a:pt x="1946636" y="1064422"/>
                    <a:pt x="1946636" y="1074376"/>
                  </a:cubicBezTo>
                  <a:cubicBezTo>
                    <a:pt x="1946636" y="1084331"/>
                    <a:pt x="1938566" y="1092401"/>
                    <a:pt x="1928611" y="1092401"/>
                  </a:cubicBezTo>
                  <a:cubicBezTo>
                    <a:pt x="1918657" y="1092401"/>
                    <a:pt x="1910587" y="1084331"/>
                    <a:pt x="1910587" y="1074376"/>
                  </a:cubicBezTo>
                  <a:cubicBezTo>
                    <a:pt x="1910587" y="1064422"/>
                    <a:pt x="1918657" y="1056352"/>
                    <a:pt x="1928611" y="1056352"/>
                  </a:cubicBezTo>
                  <a:close/>
                  <a:moveTo>
                    <a:pt x="2709668" y="1044336"/>
                  </a:moveTo>
                  <a:cubicBezTo>
                    <a:pt x="2719623" y="1044336"/>
                    <a:pt x="2727693" y="1052406"/>
                    <a:pt x="2727693" y="1062360"/>
                  </a:cubicBezTo>
                  <a:cubicBezTo>
                    <a:pt x="2727693" y="1072315"/>
                    <a:pt x="2719623" y="1080385"/>
                    <a:pt x="2709668" y="1080385"/>
                  </a:cubicBezTo>
                  <a:cubicBezTo>
                    <a:pt x="2699713" y="1080385"/>
                    <a:pt x="2691644" y="1072315"/>
                    <a:pt x="2691644" y="1062360"/>
                  </a:cubicBezTo>
                  <a:cubicBezTo>
                    <a:pt x="2691644" y="1052406"/>
                    <a:pt x="2699713" y="1044336"/>
                    <a:pt x="2709668" y="1044336"/>
                  </a:cubicBezTo>
                  <a:close/>
                  <a:moveTo>
                    <a:pt x="1784415" y="1044336"/>
                  </a:moveTo>
                  <a:cubicBezTo>
                    <a:pt x="1794370" y="1044336"/>
                    <a:pt x="1802440" y="1052406"/>
                    <a:pt x="1802440" y="1062360"/>
                  </a:cubicBezTo>
                  <a:cubicBezTo>
                    <a:pt x="1802440" y="1072315"/>
                    <a:pt x="1794370" y="1080385"/>
                    <a:pt x="1784415" y="1080385"/>
                  </a:cubicBezTo>
                  <a:cubicBezTo>
                    <a:pt x="1774461" y="1080385"/>
                    <a:pt x="1766391" y="1072315"/>
                    <a:pt x="1766391" y="1062360"/>
                  </a:cubicBezTo>
                  <a:cubicBezTo>
                    <a:pt x="1766391" y="1052406"/>
                    <a:pt x="1774461" y="1044336"/>
                    <a:pt x="1784415" y="1044336"/>
                  </a:cubicBezTo>
                  <a:close/>
                  <a:moveTo>
                    <a:pt x="3292457" y="1038328"/>
                  </a:moveTo>
                  <a:cubicBezTo>
                    <a:pt x="3302412" y="1038328"/>
                    <a:pt x="3310482" y="1046398"/>
                    <a:pt x="3310482" y="1056353"/>
                  </a:cubicBezTo>
                  <a:cubicBezTo>
                    <a:pt x="3310482" y="1066307"/>
                    <a:pt x="3302412" y="1074377"/>
                    <a:pt x="3292457" y="1074377"/>
                  </a:cubicBezTo>
                  <a:cubicBezTo>
                    <a:pt x="3282503" y="1074377"/>
                    <a:pt x="3274433" y="1066307"/>
                    <a:pt x="3274433" y="1056353"/>
                  </a:cubicBezTo>
                  <a:cubicBezTo>
                    <a:pt x="3274433" y="1046398"/>
                    <a:pt x="3282503" y="1038328"/>
                    <a:pt x="3292457" y="1038328"/>
                  </a:cubicBezTo>
                  <a:close/>
                  <a:moveTo>
                    <a:pt x="2198977" y="1038328"/>
                  </a:moveTo>
                  <a:cubicBezTo>
                    <a:pt x="2208932" y="1038328"/>
                    <a:pt x="2217002" y="1046398"/>
                    <a:pt x="2217002" y="1056353"/>
                  </a:cubicBezTo>
                  <a:cubicBezTo>
                    <a:pt x="2217002" y="1066307"/>
                    <a:pt x="2208932" y="1074377"/>
                    <a:pt x="2198977" y="1074377"/>
                  </a:cubicBezTo>
                  <a:cubicBezTo>
                    <a:pt x="2189023" y="1074377"/>
                    <a:pt x="2180953" y="1066307"/>
                    <a:pt x="2180953" y="1056353"/>
                  </a:cubicBezTo>
                  <a:cubicBezTo>
                    <a:pt x="2180953" y="1046398"/>
                    <a:pt x="2189023" y="1038328"/>
                    <a:pt x="2198977" y="1038328"/>
                  </a:cubicBezTo>
                  <a:close/>
                  <a:moveTo>
                    <a:pt x="2078814" y="1032320"/>
                  </a:moveTo>
                  <a:cubicBezTo>
                    <a:pt x="2088769" y="1032320"/>
                    <a:pt x="2096839" y="1040389"/>
                    <a:pt x="2096839" y="1050344"/>
                  </a:cubicBezTo>
                  <a:cubicBezTo>
                    <a:pt x="2096839" y="1060299"/>
                    <a:pt x="2088769" y="1068369"/>
                    <a:pt x="2078814" y="1068369"/>
                  </a:cubicBezTo>
                  <a:cubicBezTo>
                    <a:pt x="2068860" y="1068369"/>
                    <a:pt x="2060790" y="1060299"/>
                    <a:pt x="2060790" y="1050344"/>
                  </a:cubicBezTo>
                  <a:cubicBezTo>
                    <a:pt x="2060790" y="1040389"/>
                    <a:pt x="2068860" y="1032320"/>
                    <a:pt x="2078814" y="1032320"/>
                  </a:cubicBezTo>
                  <a:close/>
                  <a:moveTo>
                    <a:pt x="3983393" y="1026312"/>
                  </a:moveTo>
                  <a:cubicBezTo>
                    <a:pt x="3993348" y="1026312"/>
                    <a:pt x="4001418" y="1034382"/>
                    <a:pt x="4001418" y="1044336"/>
                  </a:cubicBezTo>
                  <a:cubicBezTo>
                    <a:pt x="4001418" y="1054291"/>
                    <a:pt x="3993348" y="1062361"/>
                    <a:pt x="3983393" y="1062361"/>
                  </a:cubicBezTo>
                  <a:cubicBezTo>
                    <a:pt x="3973439" y="1062361"/>
                    <a:pt x="3965369" y="1054291"/>
                    <a:pt x="3965369" y="1044336"/>
                  </a:cubicBezTo>
                  <a:cubicBezTo>
                    <a:pt x="3965369" y="1034382"/>
                    <a:pt x="3973439" y="1026312"/>
                    <a:pt x="3983393" y="1026312"/>
                  </a:cubicBezTo>
                  <a:close/>
                  <a:moveTo>
                    <a:pt x="817106" y="1020304"/>
                  </a:moveTo>
                  <a:cubicBezTo>
                    <a:pt x="823743" y="1020304"/>
                    <a:pt x="829123" y="1025684"/>
                    <a:pt x="829123" y="1032320"/>
                  </a:cubicBezTo>
                  <a:cubicBezTo>
                    <a:pt x="829123" y="1038957"/>
                    <a:pt x="823743" y="1044336"/>
                    <a:pt x="817106" y="1044336"/>
                  </a:cubicBezTo>
                  <a:cubicBezTo>
                    <a:pt x="810470" y="1044336"/>
                    <a:pt x="805090" y="1038956"/>
                    <a:pt x="805090" y="1032320"/>
                  </a:cubicBezTo>
                  <a:cubicBezTo>
                    <a:pt x="805090" y="1025684"/>
                    <a:pt x="810470" y="1020304"/>
                    <a:pt x="817106" y="1020304"/>
                  </a:cubicBezTo>
                  <a:close/>
                  <a:moveTo>
                    <a:pt x="2817815" y="1014295"/>
                  </a:moveTo>
                  <a:cubicBezTo>
                    <a:pt x="2827770" y="1014295"/>
                    <a:pt x="2835840" y="1022365"/>
                    <a:pt x="2835840" y="1032319"/>
                  </a:cubicBezTo>
                  <a:cubicBezTo>
                    <a:pt x="2835840" y="1042274"/>
                    <a:pt x="2827770" y="1050344"/>
                    <a:pt x="2817815" y="1050344"/>
                  </a:cubicBezTo>
                  <a:cubicBezTo>
                    <a:pt x="2807861" y="1050344"/>
                    <a:pt x="2799791" y="1042274"/>
                    <a:pt x="2799791" y="1032319"/>
                  </a:cubicBezTo>
                  <a:cubicBezTo>
                    <a:pt x="2799791" y="1022365"/>
                    <a:pt x="2807861" y="1014295"/>
                    <a:pt x="2817815" y="1014295"/>
                  </a:cubicBezTo>
                  <a:close/>
                  <a:moveTo>
                    <a:pt x="2445310" y="1014295"/>
                  </a:moveTo>
                  <a:cubicBezTo>
                    <a:pt x="2455265" y="1014295"/>
                    <a:pt x="2463335" y="1022365"/>
                    <a:pt x="2463335" y="1032319"/>
                  </a:cubicBezTo>
                  <a:cubicBezTo>
                    <a:pt x="2463335" y="1042274"/>
                    <a:pt x="2455265" y="1050344"/>
                    <a:pt x="2445310" y="1050344"/>
                  </a:cubicBezTo>
                  <a:cubicBezTo>
                    <a:pt x="2435355" y="1050344"/>
                    <a:pt x="2427285" y="1042274"/>
                    <a:pt x="2427285" y="1032319"/>
                  </a:cubicBezTo>
                  <a:cubicBezTo>
                    <a:pt x="2427285" y="1022365"/>
                    <a:pt x="2435355" y="1014295"/>
                    <a:pt x="2445310" y="1014295"/>
                  </a:cubicBezTo>
                  <a:close/>
                  <a:moveTo>
                    <a:pt x="420569" y="1014295"/>
                  </a:moveTo>
                  <a:cubicBezTo>
                    <a:pt x="430524" y="1014295"/>
                    <a:pt x="438594" y="1022365"/>
                    <a:pt x="438594" y="1032319"/>
                  </a:cubicBezTo>
                  <a:cubicBezTo>
                    <a:pt x="438594" y="1042274"/>
                    <a:pt x="430524" y="1050344"/>
                    <a:pt x="420569" y="1050344"/>
                  </a:cubicBezTo>
                  <a:cubicBezTo>
                    <a:pt x="410615" y="1050344"/>
                    <a:pt x="402545" y="1042274"/>
                    <a:pt x="402545" y="1032319"/>
                  </a:cubicBezTo>
                  <a:cubicBezTo>
                    <a:pt x="402545" y="1022365"/>
                    <a:pt x="410615" y="1014295"/>
                    <a:pt x="420569" y="1014295"/>
                  </a:cubicBezTo>
                  <a:close/>
                  <a:moveTo>
                    <a:pt x="1520057" y="1008287"/>
                  </a:moveTo>
                  <a:cubicBezTo>
                    <a:pt x="1530012" y="1008287"/>
                    <a:pt x="1538082" y="1016357"/>
                    <a:pt x="1538082" y="1026312"/>
                  </a:cubicBezTo>
                  <a:cubicBezTo>
                    <a:pt x="1538082" y="1036266"/>
                    <a:pt x="1530012" y="1044336"/>
                    <a:pt x="1520057" y="1044336"/>
                  </a:cubicBezTo>
                  <a:cubicBezTo>
                    <a:pt x="1510103" y="1044336"/>
                    <a:pt x="1502033" y="1036266"/>
                    <a:pt x="1502033" y="1026312"/>
                  </a:cubicBezTo>
                  <a:cubicBezTo>
                    <a:pt x="1502033" y="1016357"/>
                    <a:pt x="1510103" y="1008287"/>
                    <a:pt x="1520057" y="1008287"/>
                  </a:cubicBezTo>
                  <a:close/>
                  <a:moveTo>
                    <a:pt x="1387878" y="1008287"/>
                  </a:moveTo>
                  <a:cubicBezTo>
                    <a:pt x="1397833" y="1008287"/>
                    <a:pt x="1405903" y="1016357"/>
                    <a:pt x="1405903" y="1026312"/>
                  </a:cubicBezTo>
                  <a:cubicBezTo>
                    <a:pt x="1405903" y="1036266"/>
                    <a:pt x="1397833" y="1044336"/>
                    <a:pt x="1387878" y="1044336"/>
                  </a:cubicBezTo>
                  <a:cubicBezTo>
                    <a:pt x="1377924" y="1044336"/>
                    <a:pt x="1369854" y="1036266"/>
                    <a:pt x="1369854" y="1026312"/>
                  </a:cubicBezTo>
                  <a:cubicBezTo>
                    <a:pt x="1369854" y="1016357"/>
                    <a:pt x="1377924" y="1008287"/>
                    <a:pt x="1387878" y="1008287"/>
                  </a:cubicBezTo>
                  <a:close/>
                  <a:moveTo>
                    <a:pt x="534724" y="1008287"/>
                  </a:moveTo>
                  <a:cubicBezTo>
                    <a:pt x="544678" y="1008287"/>
                    <a:pt x="552748" y="1016357"/>
                    <a:pt x="552748" y="1026312"/>
                  </a:cubicBezTo>
                  <a:cubicBezTo>
                    <a:pt x="552748" y="1036266"/>
                    <a:pt x="544678" y="1044336"/>
                    <a:pt x="534724" y="1044336"/>
                  </a:cubicBezTo>
                  <a:cubicBezTo>
                    <a:pt x="524769" y="1044336"/>
                    <a:pt x="516699" y="1036266"/>
                    <a:pt x="516699" y="1026312"/>
                  </a:cubicBezTo>
                  <a:cubicBezTo>
                    <a:pt x="516699" y="1016357"/>
                    <a:pt x="524769" y="1008287"/>
                    <a:pt x="534724" y="1008287"/>
                  </a:cubicBezTo>
                  <a:close/>
                  <a:moveTo>
                    <a:pt x="3016083" y="1002279"/>
                  </a:moveTo>
                  <a:cubicBezTo>
                    <a:pt x="3026038" y="1002279"/>
                    <a:pt x="3034108" y="1010348"/>
                    <a:pt x="3034108" y="1020303"/>
                  </a:cubicBezTo>
                  <a:cubicBezTo>
                    <a:pt x="3034108" y="1030258"/>
                    <a:pt x="3026038" y="1038328"/>
                    <a:pt x="3016083" y="1038328"/>
                  </a:cubicBezTo>
                  <a:cubicBezTo>
                    <a:pt x="3006128" y="1038328"/>
                    <a:pt x="2998058" y="1030258"/>
                    <a:pt x="2998058" y="1020303"/>
                  </a:cubicBezTo>
                  <a:cubicBezTo>
                    <a:pt x="2998058" y="1010348"/>
                    <a:pt x="3006128" y="1002279"/>
                    <a:pt x="3016083" y="1002279"/>
                  </a:cubicBezTo>
                  <a:close/>
                  <a:moveTo>
                    <a:pt x="294398" y="996271"/>
                  </a:moveTo>
                  <a:cubicBezTo>
                    <a:pt x="304353" y="996271"/>
                    <a:pt x="312423" y="1004341"/>
                    <a:pt x="312423" y="1014295"/>
                  </a:cubicBezTo>
                  <a:cubicBezTo>
                    <a:pt x="312423" y="1024250"/>
                    <a:pt x="304353" y="1032320"/>
                    <a:pt x="294398" y="1032320"/>
                  </a:cubicBezTo>
                  <a:cubicBezTo>
                    <a:pt x="284444" y="1032320"/>
                    <a:pt x="276374" y="1024250"/>
                    <a:pt x="276374" y="1014295"/>
                  </a:cubicBezTo>
                  <a:cubicBezTo>
                    <a:pt x="276374" y="1004341"/>
                    <a:pt x="284444" y="996271"/>
                    <a:pt x="294398" y="996271"/>
                  </a:cubicBezTo>
                  <a:close/>
                  <a:moveTo>
                    <a:pt x="3676978" y="990263"/>
                  </a:moveTo>
                  <a:cubicBezTo>
                    <a:pt x="3686933" y="990263"/>
                    <a:pt x="3695003" y="998333"/>
                    <a:pt x="3695003" y="1008287"/>
                  </a:cubicBezTo>
                  <a:cubicBezTo>
                    <a:pt x="3695003" y="1018242"/>
                    <a:pt x="3686933" y="1026312"/>
                    <a:pt x="3676978" y="1026312"/>
                  </a:cubicBezTo>
                  <a:cubicBezTo>
                    <a:pt x="3667023" y="1026312"/>
                    <a:pt x="3658953" y="1018242"/>
                    <a:pt x="3658953" y="1008287"/>
                  </a:cubicBezTo>
                  <a:cubicBezTo>
                    <a:pt x="3658953" y="998333"/>
                    <a:pt x="3667023" y="990263"/>
                    <a:pt x="3676978" y="990263"/>
                  </a:cubicBezTo>
                  <a:close/>
                  <a:moveTo>
                    <a:pt x="3544799" y="984255"/>
                  </a:moveTo>
                  <a:cubicBezTo>
                    <a:pt x="3554754" y="984255"/>
                    <a:pt x="3562824" y="992325"/>
                    <a:pt x="3562824" y="1002279"/>
                  </a:cubicBezTo>
                  <a:cubicBezTo>
                    <a:pt x="3562824" y="1012234"/>
                    <a:pt x="3554754" y="1020304"/>
                    <a:pt x="3544799" y="1020304"/>
                  </a:cubicBezTo>
                  <a:cubicBezTo>
                    <a:pt x="3534844" y="1020304"/>
                    <a:pt x="3526775" y="1012234"/>
                    <a:pt x="3526775" y="1002279"/>
                  </a:cubicBezTo>
                  <a:cubicBezTo>
                    <a:pt x="3526775" y="992325"/>
                    <a:pt x="3534844" y="984255"/>
                    <a:pt x="3544799" y="984255"/>
                  </a:cubicBezTo>
                  <a:close/>
                  <a:moveTo>
                    <a:pt x="708959" y="984255"/>
                  </a:moveTo>
                  <a:cubicBezTo>
                    <a:pt x="718914" y="984255"/>
                    <a:pt x="726984" y="992325"/>
                    <a:pt x="726984" y="1002279"/>
                  </a:cubicBezTo>
                  <a:cubicBezTo>
                    <a:pt x="726984" y="1012234"/>
                    <a:pt x="718914" y="1020304"/>
                    <a:pt x="708959" y="1020304"/>
                  </a:cubicBezTo>
                  <a:cubicBezTo>
                    <a:pt x="699005" y="1020304"/>
                    <a:pt x="690935" y="1012234"/>
                    <a:pt x="690935" y="1002279"/>
                  </a:cubicBezTo>
                  <a:cubicBezTo>
                    <a:pt x="690935" y="992325"/>
                    <a:pt x="699005" y="984255"/>
                    <a:pt x="708959" y="984255"/>
                  </a:cubicBezTo>
                  <a:close/>
                  <a:moveTo>
                    <a:pt x="3803149" y="978247"/>
                  </a:moveTo>
                  <a:cubicBezTo>
                    <a:pt x="3813104" y="978247"/>
                    <a:pt x="3821174" y="986317"/>
                    <a:pt x="3821174" y="996272"/>
                  </a:cubicBezTo>
                  <a:cubicBezTo>
                    <a:pt x="3821174" y="1006226"/>
                    <a:pt x="3813104" y="1014296"/>
                    <a:pt x="3803149" y="1014296"/>
                  </a:cubicBezTo>
                  <a:cubicBezTo>
                    <a:pt x="3793195" y="1014296"/>
                    <a:pt x="3785125" y="1006226"/>
                    <a:pt x="3785125" y="996272"/>
                  </a:cubicBezTo>
                  <a:cubicBezTo>
                    <a:pt x="3785125" y="986317"/>
                    <a:pt x="3793195" y="978247"/>
                    <a:pt x="3803149" y="978247"/>
                  </a:cubicBezTo>
                  <a:close/>
                  <a:moveTo>
                    <a:pt x="1003358" y="978247"/>
                  </a:moveTo>
                  <a:cubicBezTo>
                    <a:pt x="1013313" y="978247"/>
                    <a:pt x="1021383" y="986317"/>
                    <a:pt x="1021383" y="996272"/>
                  </a:cubicBezTo>
                  <a:cubicBezTo>
                    <a:pt x="1021383" y="1006226"/>
                    <a:pt x="1013313" y="1014296"/>
                    <a:pt x="1003358" y="1014296"/>
                  </a:cubicBezTo>
                  <a:cubicBezTo>
                    <a:pt x="993404" y="1014296"/>
                    <a:pt x="985334" y="1006226"/>
                    <a:pt x="985334" y="996272"/>
                  </a:cubicBezTo>
                  <a:cubicBezTo>
                    <a:pt x="985334" y="986317"/>
                    <a:pt x="993404" y="978247"/>
                    <a:pt x="1003358" y="978247"/>
                  </a:cubicBezTo>
                  <a:close/>
                  <a:moveTo>
                    <a:pt x="3196327" y="972238"/>
                  </a:moveTo>
                  <a:cubicBezTo>
                    <a:pt x="3206282" y="972238"/>
                    <a:pt x="3214352" y="980307"/>
                    <a:pt x="3214352" y="990262"/>
                  </a:cubicBezTo>
                  <a:cubicBezTo>
                    <a:pt x="3214352" y="1000217"/>
                    <a:pt x="3206282" y="1008287"/>
                    <a:pt x="3196327" y="1008287"/>
                  </a:cubicBezTo>
                  <a:cubicBezTo>
                    <a:pt x="3186372" y="1008287"/>
                    <a:pt x="3178302" y="1000217"/>
                    <a:pt x="3178302" y="990262"/>
                  </a:cubicBezTo>
                  <a:cubicBezTo>
                    <a:pt x="3178302" y="980307"/>
                    <a:pt x="3186372" y="972238"/>
                    <a:pt x="3196327" y="972238"/>
                  </a:cubicBezTo>
                  <a:close/>
                  <a:moveTo>
                    <a:pt x="1183602" y="972238"/>
                  </a:moveTo>
                  <a:cubicBezTo>
                    <a:pt x="1193557" y="972238"/>
                    <a:pt x="1201627" y="980307"/>
                    <a:pt x="1201627" y="990262"/>
                  </a:cubicBezTo>
                  <a:cubicBezTo>
                    <a:pt x="1201627" y="1000217"/>
                    <a:pt x="1193557" y="1008287"/>
                    <a:pt x="1183602" y="1008287"/>
                  </a:cubicBezTo>
                  <a:cubicBezTo>
                    <a:pt x="1173648" y="1008287"/>
                    <a:pt x="1165578" y="1000217"/>
                    <a:pt x="1165578" y="990262"/>
                  </a:cubicBezTo>
                  <a:cubicBezTo>
                    <a:pt x="1165578" y="980307"/>
                    <a:pt x="1173648" y="972238"/>
                    <a:pt x="1183602" y="972238"/>
                  </a:cubicBezTo>
                  <a:close/>
                  <a:moveTo>
                    <a:pt x="2271074" y="960222"/>
                  </a:moveTo>
                  <a:cubicBezTo>
                    <a:pt x="2281029" y="960222"/>
                    <a:pt x="2289099" y="968292"/>
                    <a:pt x="2289099" y="978246"/>
                  </a:cubicBezTo>
                  <a:cubicBezTo>
                    <a:pt x="2289099" y="988201"/>
                    <a:pt x="2281029" y="996271"/>
                    <a:pt x="2271074" y="996271"/>
                  </a:cubicBezTo>
                  <a:cubicBezTo>
                    <a:pt x="2261120" y="996271"/>
                    <a:pt x="2253050" y="988201"/>
                    <a:pt x="2253050" y="978246"/>
                  </a:cubicBezTo>
                  <a:cubicBezTo>
                    <a:pt x="2253050" y="968292"/>
                    <a:pt x="2261120" y="960222"/>
                    <a:pt x="2271074" y="960222"/>
                  </a:cubicBezTo>
                  <a:close/>
                  <a:moveTo>
                    <a:pt x="1658245" y="960222"/>
                  </a:moveTo>
                  <a:cubicBezTo>
                    <a:pt x="1668200" y="960222"/>
                    <a:pt x="1676270" y="968292"/>
                    <a:pt x="1676270" y="978246"/>
                  </a:cubicBezTo>
                  <a:cubicBezTo>
                    <a:pt x="1676270" y="988201"/>
                    <a:pt x="1668200" y="996271"/>
                    <a:pt x="1658245" y="996271"/>
                  </a:cubicBezTo>
                  <a:cubicBezTo>
                    <a:pt x="1648291" y="996271"/>
                    <a:pt x="1640221" y="988201"/>
                    <a:pt x="1640221" y="978246"/>
                  </a:cubicBezTo>
                  <a:cubicBezTo>
                    <a:pt x="1640221" y="968292"/>
                    <a:pt x="1648291" y="960222"/>
                    <a:pt x="1658245" y="960222"/>
                  </a:cubicBezTo>
                  <a:close/>
                  <a:moveTo>
                    <a:pt x="1958651" y="954214"/>
                  </a:moveTo>
                  <a:cubicBezTo>
                    <a:pt x="1968606" y="954214"/>
                    <a:pt x="1976676" y="962284"/>
                    <a:pt x="1976676" y="972238"/>
                  </a:cubicBezTo>
                  <a:cubicBezTo>
                    <a:pt x="1976676" y="982193"/>
                    <a:pt x="1968606" y="990263"/>
                    <a:pt x="1958651" y="990263"/>
                  </a:cubicBezTo>
                  <a:cubicBezTo>
                    <a:pt x="1948697" y="990263"/>
                    <a:pt x="1940627" y="982193"/>
                    <a:pt x="1940627" y="972238"/>
                  </a:cubicBezTo>
                  <a:cubicBezTo>
                    <a:pt x="1940627" y="962284"/>
                    <a:pt x="1948697" y="954214"/>
                    <a:pt x="1958651" y="954214"/>
                  </a:cubicBezTo>
                  <a:close/>
                  <a:moveTo>
                    <a:pt x="2631562" y="948206"/>
                  </a:moveTo>
                  <a:cubicBezTo>
                    <a:pt x="2641517" y="948206"/>
                    <a:pt x="2649587" y="956276"/>
                    <a:pt x="2649587" y="966231"/>
                  </a:cubicBezTo>
                  <a:cubicBezTo>
                    <a:pt x="2649587" y="976185"/>
                    <a:pt x="2641517" y="984255"/>
                    <a:pt x="2631562" y="984255"/>
                  </a:cubicBezTo>
                  <a:cubicBezTo>
                    <a:pt x="2621608" y="984255"/>
                    <a:pt x="2613538" y="976185"/>
                    <a:pt x="2613538" y="966231"/>
                  </a:cubicBezTo>
                  <a:cubicBezTo>
                    <a:pt x="2613538" y="956276"/>
                    <a:pt x="2621608" y="948206"/>
                    <a:pt x="2631562" y="948206"/>
                  </a:cubicBezTo>
                  <a:close/>
                  <a:moveTo>
                    <a:pt x="1838489" y="948206"/>
                  </a:moveTo>
                  <a:cubicBezTo>
                    <a:pt x="1848444" y="948206"/>
                    <a:pt x="1856514" y="956276"/>
                    <a:pt x="1856514" y="966231"/>
                  </a:cubicBezTo>
                  <a:cubicBezTo>
                    <a:pt x="1856514" y="976185"/>
                    <a:pt x="1848444" y="984255"/>
                    <a:pt x="1838489" y="984255"/>
                  </a:cubicBezTo>
                  <a:cubicBezTo>
                    <a:pt x="1828535" y="984255"/>
                    <a:pt x="1820465" y="976185"/>
                    <a:pt x="1820465" y="966231"/>
                  </a:cubicBezTo>
                  <a:cubicBezTo>
                    <a:pt x="1820465" y="956276"/>
                    <a:pt x="1828535" y="948206"/>
                    <a:pt x="1838489" y="948206"/>
                  </a:cubicBezTo>
                  <a:close/>
                  <a:moveTo>
                    <a:pt x="3430644" y="942198"/>
                  </a:moveTo>
                  <a:cubicBezTo>
                    <a:pt x="3440599" y="942198"/>
                    <a:pt x="3448669" y="950267"/>
                    <a:pt x="3448669" y="960222"/>
                  </a:cubicBezTo>
                  <a:cubicBezTo>
                    <a:pt x="3448669" y="970177"/>
                    <a:pt x="3440599" y="978247"/>
                    <a:pt x="3430644" y="978247"/>
                  </a:cubicBezTo>
                  <a:cubicBezTo>
                    <a:pt x="3420689" y="978247"/>
                    <a:pt x="3412620" y="970177"/>
                    <a:pt x="3412620" y="960222"/>
                  </a:cubicBezTo>
                  <a:cubicBezTo>
                    <a:pt x="3412620" y="950267"/>
                    <a:pt x="3420689" y="942198"/>
                    <a:pt x="3430644" y="942198"/>
                  </a:cubicBezTo>
                  <a:close/>
                  <a:moveTo>
                    <a:pt x="2529424" y="942198"/>
                  </a:moveTo>
                  <a:cubicBezTo>
                    <a:pt x="2539379" y="942198"/>
                    <a:pt x="2547449" y="950267"/>
                    <a:pt x="2547449" y="960222"/>
                  </a:cubicBezTo>
                  <a:cubicBezTo>
                    <a:pt x="2547449" y="970177"/>
                    <a:pt x="2539379" y="978247"/>
                    <a:pt x="2529424" y="978247"/>
                  </a:cubicBezTo>
                  <a:cubicBezTo>
                    <a:pt x="2519469" y="978247"/>
                    <a:pt x="2511400" y="970177"/>
                    <a:pt x="2511400" y="960222"/>
                  </a:cubicBezTo>
                  <a:cubicBezTo>
                    <a:pt x="2511400" y="950267"/>
                    <a:pt x="2519469" y="942198"/>
                    <a:pt x="2529424" y="942198"/>
                  </a:cubicBezTo>
                  <a:close/>
                  <a:moveTo>
                    <a:pt x="889203" y="942198"/>
                  </a:moveTo>
                  <a:cubicBezTo>
                    <a:pt x="899158" y="942198"/>
                    <a:pt x="907228" y="950267"/>
                    <a:pt x="907228" y="960222"/>
                  </a:cubicBezTo>
                  <a:cubicBezTo>
                    <a:pt x="907228" y="970177"/>
                    <a:pt x="899158" y="978247"/>
                    <a:pt x="889203" y="978247"/>
                  </a:cubicBezTo>
                  <a:cubicBezTo>
                    <a:pt x="879249" y="978247"/>
                    <a:pt x="871179" y="970177"/>
                    <a:pt x="871179" y="960222"/>
                  </a:cubicBezTo>
                  <a:cubicBezTo>
                    <a:pt x="871179" y="950267"/>
                    <a:pt x="879249" y="942198"/>
                    <a:pt x="889203" y="942198"/>
                  </a:cubicBezTo>
                  <a:close/>
                  <a:moveTo>
                    <a:pt x="3935328" y="936190"/>
                  </a:moveTo>
                  <a:cubicBezTo>
                    <a:pt x="3945283" y="936190"/>
                    <a:pt x="3953353" y="944260"/>
                    <a:pt x="3953353" y="954214"/>
                  </a:cubicBezTo>
                  <a:cubicBezTo>
                    <a:pt x="3953353" y="964169"/>
                    <a:pt x="3945283" y="972239"/>
                    <a:pt x="3935328" y="972239"/>
                  </a:cubicBezTo>
                  <a:cubicBezTo>
                    <a:pt x="3925373" y="972239"/>
                    <a:pt x="3917304" y="964169"/>
                    <a:pt x="3917304" y="954214"/>
                  </a:cubicBezTo>
                  <a:cubicBezTo>
                    <a:pt x="3917304" y="944260"/>
                    <a:pt x="3925373" y="936190"/>
                    <a:pt x="3935328" y="936190"/>
                  </a:cubicBezTo>
                  <a:close/>
                  <a:moveTo>
                    <a:pt x="1303765" y="936190"/>
                  </a:moveTo>
                  <a:cubicBezTo>
                    <a:pt x="1313720" y="936190"/>
                    <a:pt x="1321790" y="944260"/>
                    <a:pt x="1321790" y="954214"/>
                  </a:cubicBezTo>
                  <a:cubicBezTo>
                    <a:pt x="1321790" y="964169"/>
                    <a:pt x="1313720" y="972239"/>
                    <a:pt x="1303765" y="972239"/>
                  </a:cubicBezTo>
                  <a:cubicBezTo>
                    <a:pt x="1293811" y="972239"/>
                    <a:pt x="1285741" y="964169"/>
                    <a:pt x="1285741" y="954214"/>
                  </a:cubicBezTo>
                  <a:cubicBezTo>
                    <a:pt x="1285741" y="944260"/>
                    <a:pt x="1293811" y="936190"/>
                    <a:pt x="1303765" y="936190"/>
                  </a:cubicBezTo>
                  <a:close/>
                  <a:moveTo>
                    <a:pt x="600813" y="924173"/>
                  </a:moveTo>
                  <a:cubicBezTo>
                    <a:pt x="610768" y="924173"/>
                    <a:pt x="618838" y="932243"/>
                    <a:pt x="618838" y="942197"/>
                  </a:cubicBezTo>
                  <a:cubicBezTo>
                    <a:pt x="618838" y="952152"/>
                    <a:pt x="610768" y="960222"/>
                    <a:pt x="600813" y="960222"/>
                  </a:cubicBezTo>
                  <a:cubicBezTo>
                    <a:pt x="590859" y="960222"/>
                    <a:pt x="582789" y="952152"/>
                    <a:pt x="582789" y="942197"/>
                  </a:cubicBezTo>
                  <a:cubicBezTo>
                    <a:pt x="582789" y="932243"/>
                    <a:pt x="590859" y="924173"/>
                    <a:pt x="600813" y="924173"/>
                  </a:cubicBezTo>
                  <a:close/>
                  <a:moveTo>
                    <a:pt x="3088181" y="918165"/>
                  </a:moveTo>
                  <a:cubicBezTo>
                    <a:pt x="3098136" y="918165"/>
                    <a:pt x="3106206" y="926235"/>
                    <a:pt x="3106206" y="936190"/>
                  </a:cubicBezTo>
                  <a:cubicBezTo>
                    <a:pt x="3106206" y="946144"/>
                    <a:pt x="3098136" y="954214"/>
                    <a:pt x="3088181" y="954214"/>
                  </a:cubicBezTo>
                  <a:cubicBezTo>
                    <a:pt x="3078227" y="954214"/>
                    <a:pt x="3070157" y="946144"/>
                    <a:pt x="3070157" y="936190"/>
                  </a:cubicBezTo>
                  <a:cubicBezTo>
                    <a:pt x="3070157" y="926235"/>
                    <a:pt x="3078227" y="918165"/>
                    <a:pt x="3088181" y="918165"/>
                  </a:cubicBezTo>
                  <a:close/>
                  <a:moveTo>
                    <a:pt x="2883904" y="918165"/>
                  </a:moveTo>
                  <a:cubicBezTo>
                    <a:pt x="2893859" y="918165"/>
                    <a:pt x="2901929" y="926235"/>
                    <a:pt x="2901929" y="936190"/>
                  </a:cubicBezTo>
                  <a:cubicBezTo>
                    <a:pt x="2901929" y="946144"/>
                    <a:pt x="2893859" y="954214"/>
                    <a:pt x="2883904" y="954214"/>
                  </a:cubicBezTo>
                  <a:cubicBezTo>
                    <a:pt x="2873949" y="954214"/>
                    <a:pt x="2865880" y="946144"/>
                    <a:pt x="2865880" y="936190"/>
                  </a:cubicBezTo>
                  <a:cubicBezTo>
                    <a:pt x="2865880" y="926235"/>
                    <a:pt x="2873949" y="918165"/>
                    <a:pt x="2883904" y="918165"/>
                  </a:cubicBezTo>
                  <a:close/>
                  <a:moveTo>
                    <a:pt x="2379221" y="918165"/>
                  </a:moveTo>
                  <a:cubicBezTo>
                    <a:pt x="2389176" y="918165"/>
                    <a:pt x="2397246" y="926235"/>
                    <a:pt x="2397246" y="936190"/>
                  </a:cubicBezTo>
                  <a:cubicBezTo>
                    <a:pt x="2397246" y="946144"/>
                    <a:pt x="2389176" y="954214"/>
                    <a:pt x="2379221" y="954214"/>
                  </a:cubicBezTo>
                  <a:cubicBezTo>
                    <a:pt x="2369267" y="954214"/>
                    <a:pt x="2361197" y="946144"/>
                    <a:pt x="2361197" y="936190"/>
                  </a:cubicBezTo>
                  <a:cubicBezTo>
                    <a:pt x="2361197" y="926235"/>
                    <a:pt x="2369267" y="918165"/>
                    <a:pt x="2379221" y="918165"/>
                  </a:cubicBezTo>
                  <a:close/>
                  <a:moveTo>
                    <a:pt x="2120871" y="918165"/>
                  </a:moveTo>
                  <a:cubicBezTo>
                    <a:pt x="2130826" y="918165"/>
                    <a:pt x="2138896" y="926235"/>
                    <a:pt x="2138896" y="936190"/>
                  </a:cubicBezTo>
                  <a:cubicBezTo>
                    <a:pt x="2138896" y="946144"/>
                    <a:pt x="2130826" y="954214"/>
                    <a:pt x="2120871" y="954214"/>
                  </a:cubicBezTo>
                  <a:cubicBezTo>
                    <a:pt x="2110917" y="954214"/>
                    <a:pt x="2102847" y="946144"/>
                    <a:pt x="2102847" y="936190"/>
                  </a:cubicBezTo>
                  <a:cubicBezTo>
                    <a:pt x="2102847" y="926235"/>
                    <a:pt x="2110917" y="918165"/>
                    <a:pt x="2120871" y="918165"/>
                  </a:cubicBezTo>
                  <a:close/>
                  <a:moveTo>
                    <a:pt x="3328506" y="906149"/>
                  </a:moveTo>
                  <a:cubicBezTo>
                    <a:pt x="3338461" y="906149"/>
                    <a:pt x="3346531" y="914219"/>
                    <a:pt x="3346531" y="924173"/>
                  </a:cubicBezTo>
                  <a:cubicBezTo>
                    <a:pt x="3346531" y="934128"/>
                    <a:pt x="3338461" y="942198"/>
                    <a:pt x="3328506" y="942198"/>
                  </a:cubicBezTo>
                  <a:cubicBezTo>
                    <a:pt x="3318552" y="942198"/>
                    <a:pt x="3310482" y="934128"/>
                    <a:pt x="3310482" y="924173"/>
                  </a:cubicBezTo>
                  <a:cubicBezTo>
                    <a:pt x="3310482" y="914219"/>
                    <a:pt x="3318552" y="906149"/>
                    <a:pt x="3328506" y="906149"/>
                  </a:cubicBezTo>
                  <a:close/>
                  <a:moveTo>
                    <a:pt x="1508041" y="900141"/>
                  </a:moveTo>
                  <a:cubicBezTo>
                    <a:pt x="1517996" y="900141"/>
                    <a:pt x="1526066" y="908211"/>
                    <a:pt x="1526066" y="918165"/>
                  </a:cubicBezTo>
                  <a:cubicBezTo>
                    <a:pt x="1526066" y="928120"/>
                    <a:pt x="1517996" y="936190"/>
                    <a:pt x="1508041" y="936190"/>
                  </a:cubicBezTo>
                  <a:cubicBezTo>
                    <a:pt x="1498087" y="936190"/>
                    <a:pt x="1490017" y="928120"/>
                    <a:pt x="1490017" y="918165"/>
                  </a:cubicBezTo>
                  <a:cubicBezTo>
                    <a:pt x="1490017" y="908211"/>
                    <a:pt x="1498087" y="900141"/>
                    <a:pt x="1508041" y="900141"/>
                  </a:cubicBezTo>
                  <a:close/>
                  <a:moveTo>
                    <a:pt x="2739709" y="894133"/>
                  </a:moveTo>
                  <a:cubicBezTo>
                    <a:pt x="2749664" y="894133"/>
                    <a:pt x="2757734" y="902203"/>
                    <a:pt x="2757734" y="912157"/>
                  </a:cubicBezTo>
                  <a:cubicBezTo>
                    <a:pt x="2757734" y="922112"/>
                    <a:pt x="2749664" y="930182"/>
                    <a:pt x="2739709" y="930182"/>
                  </a:cubicBezTo>
                  <a:cubicBezTo>
                    <a:pt x="2729754" y="930182"/>
                    <a:pt x="2721685" y="922112"/>
                    <a:pt x="2721685" y="912157"/>
                  </a:cubicBezTo>
                  <a:cubicBezTo>
                    <a:pt x="2721685" y="902203"/>
                    <a:pt x="2729754" y="894133"/>
                    <a:pt x="2739709" y="894133"/>
                  </a:cubicBezTo>
                  <a:close/>
                  <a:moveTo>
                    <a:pt x="360487" y="894133"/>
                  </a:moveTo>
                  <a:cubicBezTo>
                    <a:pt x="370442" y="894133"/>
                    <a:pt x="378512" y="902203"/>
                    <a:pt x="378512" y="912157"/>
                  </a:cubicBezTo>
                  <a:cubicBezTo>
                    <a:pt x="378512" y="922112"/>
                    <a:pt x="370442" y="930182"/>
                    <a:pt x="360487" y="930182"/>
                  </a:cubicBezTo>
                  <a:cubicBezTo>
                    <a:pt x="350533" y="930182"/>
                    <a:pt x="342463" y="922112"/>
                    <a:pt x="342463" y="912157"/>
                  </a:cubicBezTo>
                  <a:cubicBezTo>
                    <a:pt x="342463" y="902203"/>
                    <a:pt x="350533" y="894133"/>
                    <a:pt x="360487" y="894133"/>
                  </a:cubicBezTo>
                  <a:close/>
                  <a:moveTo>
                    <a:pt x="1093480" y="888125"/>
                  </a:moveTo>
                  <a:cubicBezTo>
                    <a:pt x="1103435" y="888125"/>
                    <a:pt x="1111505" y="896195"/>
                    <a:pt x="1111505" y="906150"/>
                  </a:cubicBezTo>
                  <a:cubicBezTo>
                    <a:pt x="1111505" y="916104"/>
                    <a:pt x="1103435" y="924174"/>
                    <a:pt x="1093480" y="924174"/>
                  </a:cubicBezTo>
                  <a:cubicBezTo>
                    <a:pt x="1083526" y="924174"/>
                    <a:pt x="1075456" y="916104"/>
                    <a:pt x="1075456" y="906150"/>
                  </a:cubicBezTo>
                  <a:cubicBezTo>
                    <a:pt x="1075456" y="896195"/>
                    <a:pt x="1083526" y="888125"/>
                    <a:pt x="1093480" y="888125"/>
                  </a:cubicBezTo>
                  <a:close/>
                  <a:moveTo>
                    <a:pt x="3707019" y="882116"/>
                  </a:moveTo>
                  <a:cubicBezTo>
                    <a:pt x="3716974" y="882116"/>
                    <a:pt x="3725044" y="890185"/>
                    <a:pt x="3725044" y="900140"/>
                  </a:cubicBezTo>
                  <a:cubicBezTo>
                    <a:pt x="3725044" y="910095"/>
                    <a:pt x="3716974" y="918165"/>
                    <a:pt x="3707019" y="918165"/>
                  </a:cubicBezTo>
                  <a:cubicBezTo>
                    <a:pt x="3697064" y="918165"/>
                    <a:pt x="3688994" y="910095"/>
                    <a:pt x="3688994" y="900140"/>
                  </a:cubicBezTo>
                  <a:cubicBezTo>
                    <a:pt x="3688994" y="890185"/>
                    <a:pt x="3697064" y="882116"/>
                    <a:pt x="3707019" y="882116"/>
                  </a:cubicBezTo>
                  <a:close/>
                  <a:moveTo>
                    <a:pt x="1742358" y="882116"/>
                  </a:moveTo>
                  <a:cubicBezTo>
                    <a:pt x="1752313" y="882116"/>
                    <a:pt x="1760383" y="890185"/>
                    <a:pt x="1760383" y="900140"/>
                  </a:cubicBezTo>
                  <a:cubicBezTo>
                    <a:pt x="1760383" y="910095"/>
                    <a:pt x="1752313" y="918165"/>
                    <a:pt x="1742358" y="918165"/>
                  </a:cubicBezTo>
                  <a:cubicBezTo>
                    <a:pt x="1732404" y="918165"/>
                    <a:pt x="1724334" y="910095"/>
                    <a:pt x="1724334" y="900140"/>
                  </a:cubicBezTo>
                  <a:cubicBezTo>
                    <a:pt x="1724334" y="890185"/>
                    <a:pt x="1732404" y="882116"/>
                    <a:pt x="1742358" y="882116"/>
                  </a:cubicBezTo>
                  <a:close/>
                  <a:moveTo>
                    <a:pt x="757024" y="876108"/>
                  </a:moveTo>
                  <a:cubicBezTo>
                    <a:pt x="766979" y="876108"/>
                    <a:pt x="775049" y="884178"/>
                    <a:pt x="775049" y="894132"/>
                  </a:cubicBezTo>
                  <a:cubicBezTo>
                    <a:pt x="775049" y="904087"/>
                    <a:pt x="766979" y="912157"/>
                    <a:pt x="757024" y="912157"/>
                  </a:cubicBezTo>
                  <a:cubicBezTo>
                    <a:pt x="747070" y="912157"/>
                    <a:pt x="739000" y="904087"/>
                    <a:pt x="739000" y="894132"/>
                  </a:cubicBezTo>
                  <a:cubicBezTo>
                    <a:pt x="739000" y="884178"/>
                    <a:pt x="747070" y="876108"/>
                    <a:pt x="757024" y="876108"/>
                  </a:cubicBezTo>
                  <a:close/>
                  <a:moveTo>
                    <a:pt x="6104265" y="870100"/>
                  </a:moveTo>
                  <a:cubicBezTo>
                    <a:pt x="6114220" y="870100"/>
                    <a:pt x="6122290" y="878170"/>
                    <a:pt x="6122290" y="888124"/>
                  </a:cubicBezTo>
                  <a:cubicBezTo>
                    <a:pt x="6122290" y="898079"/>
                    <a:pt x="6114220" y="906149"/>
                    <a:pt x="6104265" y="906149"/>
                  </a:cubicBezTo>
                  <a:cubicBezTo>
                    <a:pt x="6094310" y="906149"/>
                    <a:pt x="6086241" y="898079"/>
                    <a:pt x="6086241" y="888124"/>
                  </a:cubicBezTo>
                  <a:cubicBezTo>
                    <a:pt x="6086241" y="878170"/>
                    <a:pt x="6094310" y="870100"/>
                    <a:pt x="6104265" y="870100"/>
                  </a:cubicBezTo>
                  <a:close/>
                  <a:moveTo>
                    <a:pt x="474642" y="870100"/>
                  </a:moveTo>
                  <a:cubicBezTo>
                    <a:pt x="484597" y="870100"/>
                    <a:pt x="492667" y="878170"/>
                    <a:pt x="492667" y="888124"/>
                  </a:cubicBezTo>
                  <a:cubicBezTo>
                    <a:pt x="492667" y="898079"/>
                    <a:pt x="484597" y="906149"/>
                    <a:pt x="474642" y="906149"/>
                  </a:cubicBezTo>
                  <a:cubicBezTo>
                    <a:pt x="464688" y="906149"/>
                    <a:pt x="456618" y="898079"/>
                    <a:pt x="456618" y="888124"/>
                  </a:cubicBezTo>
                  <a:cubicBezTo>
                    <a:pt x="456618" y="878170"/>
                    <a:pt x="464688" y="870100"/>
                    <a:pt x="474642" y="870100"/>
                  </a:cubicBezTo>
                  <a:close/>
                  <a:moveTo>
                    <a:pt x="3568832" y="864092"/>
                  </a:moveTo>
                  <a:cubicBezTo>
                    <a:pt x="3578787" y="864092"/>
                    <a:pt x="3586857" y="872162"/>
                    <a:pt x="3586857" y="882116"/>
                  </a:cubicBezTo>
                  <a:cubicBezTo>
                    <a:pt x="3586857" y="892071"/>
                    <a:pt x="3578787" y="900141"/>
                    <a:pt x="3568832" y="900141"/>
                  </a:cubicBezTo>
                  <a:cubicBezTo>
                    <a:pt x="3558878" y="900141"/>
                    <a:pt x="3550808" y="892071"/>
                    <a:pt x="3550808" y="882116"/>
                  </a:cubicBezTo>
                  <a:cubicBezTo>
                    <a:pt x="3550808" y="872162"/>
                    <a:pt x="3558878" y="864092"/>
                    <a:pt x="3568832" y="864092"/>
                  </a:cubicBezTo>
                  <a:close/>
                  <a:moveTo>
                    <a:pt x="2980034" y="864092"/>
                  </a:moveTo>
                  <a:cubicBezTo>
                    <a:pt x="2989989" y="864092"/>
                    <a:pt x="2998059" y="872162"/>
                    <a:pt x="2998059" y="882116"/>
                  </a:cubicBezTo>
                  <a:cubicBezTo>
                    <a:pt x="2998059" y="892071"/>
                    <a:pt x="2989989" y="900141"/>
                    <a:pt x="2980034" y="900141"/>
                  </a:cubicBezTo>
                  <a:cubicBezTo>
                    <a:pt x="2970079" y="900141"/>
                    <a:pt x="2962010" y="892071"/>
                    <a:pt x="2962010" y="882116"/>
                  </a:cubicBezTo>
                  <a:cubicBezTo>
                    <a:pt x="2962010" y="872162"/>
                    <a:pt x="2970079" y="864092"/>
                    <a:pt x="2980034" y="864092"/>
                  </a:cubicBezTo>
                  <a:close/>
                  <a:moveTo>
                    <a:pt x="2012725" y="864092"/>
                  </a:moveTo>
                  <a:cubicBezTo>
                    <a:pt x="2022680" y="864092"/>
                    <a:pt x="2030750" y="872162"/>
                    <a:pt x="2030750" y="882116"/>
                  </a:cubicBezTo>
                  <a:cubicBezTo>
                    <a:pt x="2030750" y="892071"/>
                    <a:pt x="2022680" y="900141"/>
                    <a:pt x="2012725" y="900141"/>
                  </a:cubicBezTo>
                  <a:cubicBezTo>
                    <a:pt x="2002771" y="900141"/>
                    <a:pt x="1994701" y="892071"/>
                    <a:pt x="1994701" y="882116"/>
                  </a:cubicBezTo>
                  <a:cubicBezTo>
                    <a:pt x="1994701" y="872162"/>
                    <a:pt x="2002771" y="864092"/>
                    <a:pt x="2012725" y="864092"/>
                  </a:cubicBezTo>
                  <a:close/>
                  <a:moveTo>
                    <a:pt x="3857222" y="858084"/>
                  </a:moveTo>
                  <a:cubicBezTo>
                    <a:pt x="3867177" y="858084"/>
                    <a:pt x="3875247" y="866154"/>
                    <a:pt x="3875247" y="876109"/>
                  </a:cubicBezTo>
                  <a:cubicBezTo>
                    <a:pt x="3875247" y="886063"/>
                    <a:pt x="3867177" y="894133"/>
                    <a:pt x="3857222" y="894133"/>
                  </a:cubicBezTo>
                  <a:cubicBezTo>
                    <a:pt x="3847267" y="894133"/>
                    <a:pt x="3839197" y="886063"/>
                    <a:pt x="3839197" y="876109"/>
                  </a:cubicBezTo>
                  <a:cubicBezTo>
                    <a:pt x="3839197" y="866154"/>
                    <a:pt x="3847267" y="858084"/>
                    <a:pt x="3857222" y="858084"/>
                  </a:cubicBezTo>
                  <a:close/>
                  <a:moveTo>
                    <a:pt x="1387878" y="858084"/>
                  </a:moveTo>
                  <a:cubicBezTo>
                    <a:pt x="1397833" y="858084"/>
                    <a:pt x="1405903" y="866154"/>
                    <a:pt x="1405903" y="876109"/>
                  </a:cubicBezTo>
                  <a:cubicBezTo>
                    <a:pt x="1405903" y="886063"/>
                    <a:pt x="1397833" y="894133"/>
                    <a:pt x="1387878" y="894133"/>
                  </a:cubicBezTo>
                  <a:cubicBezTo>
                    <a:pt x="1377924" y="894133"/>
                    <a:pt x="1369854" y="886063"/>
                    <a:pt x="1369854" y="876109"/>
                  </a:cubicBezTo>
                  <a:cubicBezTo>
                    <a:pt x="1369854" y="866154"/>
                    <a:pt x="1377924" y="858084"/>
                    <a:pt x="1387878" y="858084"/>
                  </a:cubicBezTo>
                  <a:close/>
                  <a:moveTo>
                    <a:pt x="973317" y="852076"/>
                  </a:moveTo>
                  <a:cubicBezTo>
                    <a:pt x="983272" y="852076"/>
                    <a:pt x="991342" y="860145"/>
                    <a:pt x="991342" y="870100"/>
                  </a:cubicBezTo>
                  <a:cubicBezTo>
                    <a:pt x="991342" y="880055"/>
                    <a:pt x="983272" y="888125"/>
                    <a:pt x="973317" y="888125"/>
                  </a:cubicBezTo>
                  <a:cubicBezTo>
                    <a:pt x="963363" y="888125"/>
                    <a:pt x="955293" y="880055"/>
                    <a:pt x="955293" y="870100"/>
                  </a:cubicBezTo>
                  <a:cubicBezTo>
                    <a:pt x="955293" y="860145"/>
                    <a:pt x="963363" y="852076"/>
                    <a:pt x="973317" y="852076"/>
                  </a:cubicBezTo>
                  <a:close/>
                  <a:moveTo>
                    <a:pt x="228308" y="852076"/>
                  </a:moveTo>
                  <a:cubicBezTo>
                    <a:pt x="238263" y="852076"/>
                    <a:pt x="246333" y="860145"/>
                    <a:pt x="246333" y="870100"/>
                  </a:cubicBezTo>
                  <a:cubicBezTo>
                    <a:pt x="246333" y="880055"/>
                    <a:pt x="238263" y="888125"/>
                    <a:pt x="228308" y="888125"/>
                  </a:cubicBezTo>
                  <a:cubicBezTo>
                    <a:pt x="218354" y="888125"/>
                    <a:pt x="210284" y="880055"/>
                    <a:pt x="210284" y="870100"/>
                  </a:cubicBezTo>
                  <a:cubicBezTo>
                    <a:pt x="210284" y="860145"/>
                    <a:pt x="218354" y="852076"/>
                    <a:pt x="228308" y="852076"/>
                  </a:cubicBezTo>
                  <a:close/>
                  <a:moveTo>
                    <a:pt x="3196327" y="846068"/>
                  </a:moveTo>
                  <a:cubicBezTo>
                    <a:pt x="3206282" y="846068"/>
                    <a:pt x="3214352" y="854138"/>
                    <a:pt x="3214352" y="864092"/>
                  </a:cubicBezTo>
                  <a:cubicBezTo>
                    <a:pt x="3214352" y="874047"/>
                    <a:pt x="3206282" y="882117"/>
                    <a:pt x="3196327" y="882117"/>
                  </a:cubicBezTo>
                  <a:cubicBezTo>
                    <a:pt x="3186372" y="882117"/>
                    <a:pt x="3178302" y="874047"/>
                    <a:pt x="3178302" y="864092"/>
                  </a:cubicBezTo>
                  <a:cubicBezTo>
                    <a:pt x="3178302" y="854138"/>
                    <a:pt x="3186372" y="846068"/>
                    <a:pt x="3196327" y="846068"/>
                  </a:cubicBezTo>
                  <a:close/>
                  <a:moveTo>
                    <a:pt x="6218419" y="840059"/>
                  </a:moveTo>
                  <a:cubicBezTo>
                    <a:pt x="6228374" y="840059"/>
                    <a:pt x="6236444" y="848129"/>
                    <a:pt x="6236444" y="858083"/>
                  </a:cubicBezTo>
                  <a:cubicBezTo>
                    <a:pt x="6236444" y="868038"/>
                    <a:pt x="6228374" y="876108"/>
                    <a:pt x="6218419" y="876108"/>
                  </a:cubicBezTo>
                  <a:cubicBezTo>
                    <a:pt x="6208464" y="876108"/>
                    <a:pt x="6200395" y="868038"/>
                    <a:pt x="6200395" y="858083"/>
                  </a:cubicBezTo>
                  <a:cubicBezTo>
                    <a:pt x="6200395" y="848129"/>
                    <a:pt x="6208464" y="840059"/>
                    <a:pt x="6218419" y="840059"/>
                  </a:cubicBezTo>
                  <a:close/>
                  <a:moveTo>
                    <a:pt x="5978094" y="834051"/>
                  </a:moveTo>
                  <a:cubicBezTo>
                    <a:pt x="5988049" y="834051"/>
                    <a:pt x="5996119" y="842121"/>
                    <a:pt x="5996119" y="852075"/>
                  </a:cubicBezTo>
                  <a:cubicBezTo>
                    <a:pt x="5996119" y="862030"/>
                    <a:pt x="5988049" y="870100"/>
                    <a:pt x="5978094" y="870100"/>
                  </a:cubicBezTo>
                  <a:cubicBezTo>
                    <a:pt x="5968139" y="870100"/>
                    <a:pt x="5960070" y="862030"/>
                    <a:pt x="5960070" y="852075"/>
                  </a:cubicBezTo>
                  <a:cubicBezTo>
                    <a:pt x="5960070" y="842121"/>
                    <a:pt x="5968139" y="834051"/>
                    <a:pt x="5978094" y="834051"/>
                  </a:cubicBezTo>
                  <a:close/>
                  <a:moveTo>
                    <a:pt x="2198977" y="834051"/>
                  </a:moveTo>
                  <a:cubicBezTo>
                    <a:pt x="2208932" y="834051"/>
                    <a:pt x="2217002" y="842121"/>
                    <a:pt x="2217002" y="852075"/>
                  </a:cubicBezTo>
                  <a:cubicBezTo>
                    <a:pt x="2217002" y="862030"/>
                    <a:pt x="2208932" y="870100"/>
                    <a:pt x="2198977" y="870100"/>
                  </a:cubicBezTo>
                  <a:cubicBezTo>
                    <a:pt x="2189023" y="870100"/>
                    <a:pt x="2180953" y="862030"/>
                    <a:pt x="2180953" y="852075"/>
                  </a:cubicBezTo>
                  <a:cubicBezTo>
                    <a:pt x="2180953" y="842121"/>
                    <a:pt x="2189023" y="834051"/>
                    <a:pt x="2198977" y="834051"/>
                  </a:cubicBezTo>
                  <a:close/>
                  <a:moveTo>
                    <a:pt x="1622196" y="834051"/>
                  </a:moveTo>
                  <a:cubicBezTo>
                    <a:pt x="1632151" y="834051"/>
                    <a:pt x="1640221" y="842121"/>
                    <a:pt x="1640221" y="852075"/>
                  </a:cubicBezTo>
                  <a:cubicBezTo>
                    <a:pt x="1640221" y="862030"/>
                    <a:pt x="1632151" y="870100"/>
                    <a:pt x="1622196" y="870100"/>
                  </a:cubicBezTo>
                  <a:cubicBezTo>
                    <a:pt x="1612242" y="870100"/>
                    <a:pt x="1604172" y="862030"/>
                    <a:pt x="1604172" y="852075"/>
                  </a:cubicBezTo>
                  <a:cubicBezTo>
                    <a:pt x="1604172" y="842121"/>
                    <a:pt x="1612242" y="834051"/>
                    <a:pt x="1622196" y="834051"/>
                  </a:cubicBezTo>
                  <a:close/>
                  <a:moveTo>
                    <a:pt x="1201626" y="834051"/>
                  </a:moveTo>
                  <a:cubicBezTo>
                    <a:pt x="1211581" y="834051"/>
                    <a:pt x="1219651" y="842121"/>
                    <a:pt x="1219651" y="852075"/>
                  </a:cubicBezTo>
                  <a:cubicBezTo>
                    <a:pt x="1219651" y="862030"/>
                    <a:pt x="1211581" y="870100"/>
                    <a:pt x="1201626" y="870100"/>
                  </a:cubicBezTo>
                  <a:cubicBezTo>
                    <a:pt x="1191672" y="870100"/>
                    <a:pt x="1183602" y="862030"/>
                    <a:pt x="1183602" y="852075"/>
                  </a:cubicBezTo>
                  <a:cubicBezTo>
                    <a:pt x="1183602" y="842121"/>
                    <a:pt x="1191672" y="834051"/>
                    <a:pt x="1201626" y="834051"/>
                  </a:cubicBezTo>
                  <a:close/>
                  <a:moveTo>
                    <a:pt x="2469343" y="828043"/>
                  </a:moveTo>
                  <a:cubicBezTo>
                    <a:pt x="2479298" y="828043"/>
                    <a:pt x="2487368" y="836113"/>
                    <a:pt x="2487368" y="846068"/>
                  </a:cubicBezTo>
                  <a:cubicBezTo>
                    <a:pt x="2487368" y="856022"/>
                    <a:pt x="2479298" y="864092"/>
                    <a:pt x="2469343" y="864092"/>
                  </a:cubicBezTo>
                  <a:cubicBezTo>
                    <a:pt x="2459388" y="864092"/>
                    <a:pt x="2451319" y="856022"/>
                    <a:pt x="2451319" y="846068"/>
                  </a:cubicBezTo>
                  <a:cubicBezTo>
                    <a:pt x="2451319" y="836113"/>
                    <a:pt x="2459388" y="828043"/>
                    <a:pt x="2469343" y="828043"/>
                  </a:cubicBezTo>
                  <a:close/>
                  <a:moveTo>
                    <a:pt x="3448669" y="822035"/>
                  </a:moveTo>
                  <a:cubicBezTo>
                    <a:pt x="3458624" y="822035"/>
                    <a:pt x="3466694" y="830104"/>
                    <a:pt x="3466694" y="840059"/>
                  </a:cubicBezTo>
                  <a:cubicBezTo>
                    <a:pt x="3466694" y="850014"/>
                    <a:pt x="3458624" y="858084"/>
                    <a:pt x="3448669" y="858084"/>
                  </a:cubicBezTo>
                  <a:cubicBezTo>
                    <a:pt x="3438715" y="858084"/>
                    <a:pt x="3430645" y="850014"/>
                    <a:pt x="3430645" y="840059"/>
                  </a:cubicBezTo>
                  <a:cubicBezTo>
                    <a:pt x="3430645" y="830104"/>
                    <a:pt x="3438715" y="822035"/>
                    <a:pt x="3448669" y="822035"/>
                  </a:cubicBezTo>
                  <a:close/>
                  <a:moveTo>
                    <a:pt x="1874537" y="822035"/>
                  </a:moveTo>
                  <a:cubicBezTo>
                    <a:pt x="1884492" y="822035"/>
                    <a:pt x="1892562" y="830104"/>
                    <a:pt x="1892562" y="840059"/>
                  </a:cubicBezTo>
                  <a:cubicBezTo>
                    <a:pt x="1892562" y="850014"/>
                    <a:pt x="1884492" y="858084"/>
                    <a:pt x="1874537" y="858084"/>
                  </a:cubicBezTo>
                  <a:cubicBezTo>
                    <a:pt x="1864583" y="858084"/>
                    <a:pt x="1856513" y="850014"/>
                    <a:pt x="1856513" y="840059"/>
                  </a:cubicBezTo>
                  <a:cubicBezTo>
                    <a:pt x="1856513" y="830104"/>
                    <a:pt x="1864583" y="822035"/>
                    <a:pt x="1874537" y="822035"/>
                  </a:cubicBezTo>
                  <a:close/>
                  <a:moveTo>
                    <a:pt x="2823823" y="816027"/>
                  </a:moveTo>
                  <a:cubicBezTo>
                    <a:pt x="2833778" y="816027"/>
                    <a:pt x="2841848" y="824097"/>
                    <a:pt x="2841848" y="834051"/>
                  </a:cubicBezTo>
                  <a:cubicBezTo>
                    <a:pt x="2841848" y="844006"/>
                    <a:pt x="2833778" y="852076"/>
                    <a:pt x="2823823" y="852076"/>
                  </a:cubicBezTo>
                  <a:cubicBezTo>
                    <a:pt x="2813868" y="852076"/>
                    <a:pt x="2805799" y="844006"/>
                    <a:pt x="2805799" y="834051"/>
                  </a:cubicBezTo>
                  <a:cubicBezTo>
                    <a:pt x="2805799" y="824097"/>
                    <a:pt x="2813868" y="816027"/>
                    <a:pt x="2823823" y="816027"/>
                  </a:cubicBezTo>
                  <a:close/>
                  <a:moveTo>
                    <a:pt x="2595514" y="816027"/>
                  </a:moveTo>
                  <a:cubicBezTo>
                    <a:pt x="2605469" y="816027"/>
                    <a:pt x="2613539" y="824097"/>
                    <a:pt x="2613539" y="834051"/>
                  </a:cubicBezTo>
                  <a:cubicBezTo>
                    <a:pt x="2613539" y="844006"/>
                    <a:pt x="2605469" y="852076"/>
                    <a:pt x="2595514" y="852076"/>
                  </a:cubicBezTo>
                  <a:cubicBezTo>
                    <a:pt x="2585559" y="852076"/>
                    <a:pt x="2577489" y="844006"/>
                    <a:pt x="2577489" y="834051"/>
                  </a:cubicBezTo>
                  <a:cubicBezTo>
                    <a:pt x="2577489" y="824097"/>
                    <a:pt x="2585559" y="816027"/>
                    <a:pt x="2595514" y="816027"/>
                  </a:cubicBezTo>
                  <a:close/>
                  <a:moveTo>
                    <a:pt x="2307124" y="816027"/>
                  </a:moveTo>
                  <a:cubicBezTo>
                    <a:pt x="2317078" y="816027"/>
                    <a:pt x="2325148" y="824097"/>
                    <a:pt x="2325148" y="834051"/>
                  </a:cubicBezTo>
                  <a:cubicBezTo>
                    <a:pt x="2325148" y="844006"/>
                    <a:pt x="2317078" y="852076"/>
                    <a:pt x="2307124" y="852076"/>
                  </a:cubicBezTo>
                  <a:cubicBezTo>
                    <a:pt x="2297169" y="852076"/>
                    <a:pt x="2289099" y="844006"/>
                    <a:pt x="2289099" y="834051"/>
                  </a:cubicBezTo>
                  <a:cubicBezTo>
                    <a:pt x="2289099" y="824097"/>
                    <a:pt x="2297169" y="816027"/>
                    <a:pt x="2307124" y="816027"/>
                  </a:cubicBezTo>
                  <a:close/>
                  <a:moveTo>
                    <a:pt x="606821" y="816027"/>
                  </a:moveTo>
                  <a:cubicBezTo>
                    <a:pt x="616776" y="816027"/>
                    <a:pt x="624846" y="824097"/>
                    <a:pt x="624846" y="834051"/>
                  </a:cubicBezTo>
                  <a:cubicBezTo>
                    <a:pt x="624846" y="844006"/>
                    <a:pt x="616776" y="852076"/>
                    <a:pt x="606821" y="852076"/>
                  </a:cubicBezTo>
                  <a:cubicBezTo>
                    <a:pt x="596867" y="852076"/>
                    <a:pt x="588797" y="844006"/>
                    <a:pt x="588797" y="834051"/>
                  </a:cubicBezTo>
                  <a:cubicBezTo>
                    <a:pt x="588797" y="824097"/>
                    <a:pt x="596867" y="816027"/>
                    <a:pt x="606821" y="816027"/>
                  </a:cubicBezTo>
                  <a:close/>
                  <a:moveTo>
                    <a:pt x="3292457" y="791994"/>
                  </a:moveTo>
                  <a:cubicBezTo>
                    <a:pt x="3302412" y="791994"/>
                    <a:pt x="3310482" y="800063"/>
                    <a:pt x="3310482" y="810018"/>
                  </a:cubicBezTo>
                  <a:cubicBezTo>
                    <a:pt x="3310482" y="819973"/>
                    <a:pt x="3302412" y="828043"/>
                    <a:pt x="3292457" y="828043"/>
                  </a:cubicBezTo>
                  <a:cubicBezTo>
                    <a:pt x="3282503" y="828043"/>
                    <a:pt x="3274433" y="819973"/>
                    <a:pt x="3274433" y="810018"/>
                  </a:cubicBezTo>
                  <a:cubicBezTo>
                    <a:pt x="3274433" y="800063"/>
                    <a:pt x="3282503" y="791994"/>
                    <a:pt x="3292457" y="791994"/>
                  </a:cubicBezTo>
                  <a:close/>
                  <a:moveTo>
                    <a:pt x="859163" y="791994"/>
                  </a:moveTo>
                  <a:cubicBezTo>
                    <a:pt x="869118" y="791994"/>
                    <a:pt x="877188" y="800063"/>
                    <a:pt x="877188" y="810018"/>
                  </a:cubicBezTo>
                  <a:cubicBezTo>
                    <a:pt x="877188" y="819973"/>
                    <a:pt x="869118" y="828043"/>
                    <a:pt x="859163" y="828043"/>
                  </a:cubicBezTo>
                  <a:cubicBezTo>
                    <a:pt x="849209" y="828043"/>
                    <a:pt x="841139" y="819973"/>
                    <a:pt x="841139" y="810018"/>
                  </a:cubicBezTo>
                  <a:cubicBezTo>
                    <a:pt x="841139" y="800063"/>
                    <a:pt x="849209" y="791994"/>
                    <a:pt x="859163" y="791994"/>
                  </a:cubicBezTo>
                  <a:close/>
                  <a:moveTo>
                    <a:pt x="1297756" y="785986"/>
                  </a:moveTo>
                  <a:cubicBezTo>
                    <a:pt x="1307711" y="785986"/>
                    <a:pt x="1315781" y="794056"/>
                    <a:pt x="1315781" y="804010"/>
                  </a:cubicBezTo>
                  <a:cubicBezTo>
                    <a:pt x="1315781" y="813965"/>
                    <a:pt x="1307711" y="822035"/>
                    <a:pt x="1297756" y="822035"/>
                  </a:cubicBezTo>
                  <a:cubicBezTo>
                    <a:pt x="1287802" y="822035"/>
                    <a:pt x="1279732" y="813965"/>
                    <a:pt x="1279732" y="804010"/>
                  </a:cubicBezTo>
                  <a:cubicBezTo>
                    <a:pt x="1279732" y="794056"/>
                    <a:pt x="1287802" y="785986"/>
                    <a:pt x="1297756" y="785986"/>
                  </a:cubicBezTo>
                  <a:close/>
                  <a:moveTo>
                    <a:pt x="324438" y="785986"/>
                  </a:moveTo>
                  <a:cubicBezTo>
                    <a:pt x="334393" y="785986"/>
                    <a:pt x="342463" y="794056"/>
                    <a:pt x="342463" y="804010"/>
                  </a:cubicBezTo>
                  <a:cubicBezTo>
                    <a:pt x="342463" y="813965"/>
                    <a:pt x="334393" y="822035"/>
                    <a:pt x="324438" y="822035"/>
                  </a:cubicBezTo>
                  <a:cubicBezTo>
                    <a:pt x="314484" y="822035"/>
                    <a:pt x="306414" y="813965"/>
                    <a:pt x="306414" y="804010"/>
                  </a:cubicBezTo>
                  <a:cubicBezTo>
                    <a:pt x="306414" y="794056"/>
                    <a:pt x="314484" y="785986"/>
                    <a:pt x="324438" y="785986"/>
                  </a:cubicBezTo>
                  <a:close/>
                  <a:moveTo>
                    <a:pt x="3755084" y="779978"/>
                  </a:moveTo>
                  <a:cubicBezTo>
                    <a:pt x="3765039" y="779978"/>
                    <a:pt x="3773109" y="788048"/>
                    <a:pt x="3773109" y="798002"/>
                  </a:cubicBezTo>
                  <a:cubicBezTo>
                    <a:pt x="3773109" y="807957"/>
                    <a:pt x="3765039" y="816027"/>
                    <a:pt x="3755084" y="816027"/>
                  </a:cubicBezTo>
                  <a:cubicBezTo>
                    <a:pt x="3745129" y="816027"/>
                    <a:pt x="3737060" y="807957"/>
                    <a:pt x="3737060" y="798002"/>
                  </a:cubicBezTo>
                  <a:cubicBezTo>
                    <a:pt x="3737060" y="788048"/>
                    <a:pt x="3745129" y="779978"/>
                    <a:pt x="3755084" y="779978"/>
                  </a:cubicBezTo>
                  <a:close/>
                  <a:moveTo>
                    <a:pt x="1496026" y="779978"/>
                  </a:moveTo>
                  <a:cubicBezTo>
                    <a:pt x="1505980" y="779978"/>
                    <a:pt x="1514050" y="788048"/>
                    <a:pt x="1514050" y="798002"/>
                  </a:cubicBezTo>
                  <a:cubicBezTo>
                    <a:pt x="1514050" y="807957"/>
                    <a:pt x="1505980" y="816027"/>
                    <a:pt x="1496026" y="816027"/>
                  </a:cubicBezTo>
                  <a:cubicBezTo>
                    <a:pt x="1486071" y="816027"/>
                    <a:pt x="1478001" y="807957"/>
                    <a:pt x="1478001" y="798002"/>
                  </a:cubicBezTo>
                  <a:cubicBezTo>
                    <a:pt x="1478001" y="788048"/>
                    <a:pt x="1486071" y="779978"/>
                    <a:pt x="1496026" y="779978"/>
                  </a:cubicBezTo>
                  <a:close/>
                  <a:moveTo>
                    <a:pt x="3622905" y="767962"/>
                  </a:moveTo>
                  <a:cubicBezTo>
                    <a:pt x="3632860" y="767962"/>
                    <a:pt x="3640930" y="776032"/>
                    <a:pt x="3640930" y="785987"/>
                  </a:cubicBezTo>
                  <a:cubicBezTo>
                    <a:pt x="3640930" y="795941"/>
                    <a:pt x="3632860" y="804011"/>
                    <a:pt x="3622905" y="804011"/>
                  </a:cubicBezTo>
                  <a:cubicBezTo>
                    <a:pt x="3612951" y="804011"/>
                    <a:pt x="3604881" y="795941"/>
                    <a:pt x="3604881" y="785987"/>
                  </a:cubicBezTo>
                  <a:cubicBezTo>
                    <a:pt x="3604881" y="776032"/>
                    <a:pt x="3612951" y="767962"/>
                    <a:pt x="3622905" y="767962"/>
                  </a:cubicBezTo>
                  <a:close/>
                  <a:moveTo>
                    <a:pt x="3112213" y="767962"/>
                  </a:moveTo>
                  <a:cubicBezTo>
                    <a:pt x="3122168" y="767962"/>
                    <a:pt x="3130238" y="776032"/>
                    <a:pt x="3130238" y="785987"/>
                  </a:cubicBezTo>
                  <a:cubicBezTo>
                    <a:pt x="3130238" y="795941"/>
                    <a:pt x="3122168" y="804011"/>
                    <a:pt x="3112213" y="804011"/>
                  </a:cubicBezTo>
                  <a:cubicBezTo>
                    <a:pt x="3102259" y="804011"/>
                    <a:pt x="3094189" y="795941"/>
                    <a:pt x="3094189" y="785987"/>
                  </a:cubicBezTo>
                  <a:cubicBezTo>
                    <a:pt x="3094189" y="776032"/>
                    <a:pt x="3102259" y="767962"/>
                    <a:pt x="3112213" y="767962"/>
                  </a:cubicBezTo>
                  <a:close/>
                  <a:moveTo>
                    <a:pt x="714968" y="767962"/>
                  </a:moveTo>
                  <a:cubicBezTo>
                    <a:pt x="724922" y="767962"/>
                    <a:pt x="732992" y="776032"/>
                    <a:pt x="732992" y="785987"/>
                  </a:cubicBezTo>
                  <a:cubicBezTo>
                    <a:pt x="732992" y="795941"/>
                    <a:pt x="724922" y="804011"/>
                    <a:pt x="714968" y="804011"/>
                  </a:cubicBezTo>
                  <a:cubicBezTo>
                    <a:pt x="705013" y="804011"/>
                    <a:pt x="696943" y="795941"/>
                    <a:pt x="696943" y="785987"/>
                  </a:cubicBezTo>
                  <a:cubicBezTo>
                    <a:pt x="696943" y="776032"/>
                    <a:pt x="705013" y="767962"/>
                    <a:pt x="714968" y="767962"/>
                  </a:cubicBezTo>
                  <a:close/>
                  <a:moveTo>
                    <a:pt x="2986042" y="761954"/>
                  </a:moveTo>
                  <a:cubicBezTo>
                    <a:pt x="2995997" y="761954"/>
                    <a:pt x="3004067" y="770023"/>
                    <a:pt x="3004067" y="779978"/>
                  </a:cubicBezTo>
                  <a:cubicBezTo>
                    <a:pt x="3004067" y="789933"/>
                    <a:pt x="2995997" y="798003"/>
                    <a:pt x="2986042" y="798003"/>
                  </a:cubicBezTo>
                  <a:cubicBezTo>
                    <a:pt x="2976087" y="798003"/>
                    <a:pt x="2968017" y="789933"/>
                    <a:pt x="2968017" y="779978"/>
                  </a:cubicBezTo>
                  <a:cubicBezTo>
                    <a:pt x="2968017" y="770023"/>
                    <a:pt x="2976087" y="761954"/>
                    <a:pt x="2986042" y="761954"/>
                  </a:cubicBezTo>
                  <a:close/>
                  <a:moveTo>
                    <a:pt x="1736351" y="761954"/>
                  </a:moveTo>
                  <a:cubicBezTo>
                    <a:pt x="1746305" y="761954"/>
                    <a:pt x="1754375" y="770023"/>
                    <a:pt x="1754375" y="779978"/>
                  </a:cubicBezTo>
                  <a:cubicBezTo>
                    <a:pt x="1754375" y="789933"/>
                    <a:pt x="1746305" y="798003"/>
                    <a:pt x="1736351" y="798003"/>
                  </a:cubicBezTo>
                  <a:cubicBezTo>
                    <a:pt x="1726396" y="798003"/>
                    <a:pt x="1718326" y="789933"/>
                    <a:pt x="1718326" y="779978"/>
                  </a:cubicBezTo>
                  <a:cubicBezTo>
                    <a:pt x="1718326" y="770023"/>
                    <a:pt x="1726396" y="761954"/>
                    <a:pt x="1736351" y="761954"/>
                  </a:cubicBezTo>
                  <a:close/>
                  <a:moveTo>
                    <a:pt x="5863939" y="755946"/>
                  </a:moveTo>
                  <a:cubicBezTo>
                    <a:pt x="5873894" y="755946"/>
                    <a:pt x="5881964" y="764016"/>
                    <a:pt x="5881964" y="773970"/>
                  </a:cubicBezTo>
                  <a:cubicBezTo>
                    <a:pt x="5881964" y="783925"/>
                    <a:pt x="5873894" y="791995"/>
                    <a:pt x="5863939" y="791995"/>
                  </a:cubicBezTo>
                  <a:cubicBezTo>
                    <a:pt x="5853984" y="791995"/>
                    <a:pt x="5845915" y="783925"/>
                    <a:pt x="5845915" y="773970"/>
                  </a:cubicBezTo>
                  <a:cubicBezTo>
                    <a:pt x="5845915" y="764016"/>
                    <a:pt x="5853984" y="755946"/>
                    <a:pt x="5863939" y="755946"/>
                  </a:cubicBezTo>
                  <a:close/>
                  <a:moveTo>
                    <a:pt x="2685636" y="755946"/>
                  </a:moveTo>
                  <a:cubicBezTo>
                    <a:pt x="2695591" y="755946"/>
                    <a:pt x="2703661" y="764016"/>
                    <a:pt x="2703661" y="773970"/>
                  </a:cubicBezTo>
                  <a:cubicBezTo>
                    <a:pt x="2703661" y="783925"/>
                    <a:pt x="2695591" y="791995"/>
                    <a:pt x="2685636" y="791995"/>
                  </a:cubicBezTo>
                  <a:cubicBezTo>
                    <a:pt x="2675681" y="791995"/>
                    <a:pt x="2667611" y="783925"/>
                    <a:pt x="2667611" y="773970"/>
                  </a:cubicBezTo>
                  <a:cubicBezTo>
                    <a:pt x="2667611" y="764016"/>
                    <a:pt x="2675681" y="755946"/>
                    <a:pt x="2685636" y="755946"/>
                  </a:cubicBezTo>
                  <a:close/>
                  <a:moveTo>
                    <a:pt x="1069447" y="755946"/>
                  </a:moveTo>
                  <a:cubicBezTo>
                    <a:pt x="1079402" y="755946"/>
                    <a:pt x="1087472" y="764016"/>
                    <a:pt x="1087472" y="773970"/>
                  </a:cubicBezTo>
                  <a:cubicBezTo>
                    <a:pt x="1087472" y="783925"/>
                    <a:pt x="1079402" y="791995"/>
                    <a:pt x="1069447" y="791995"/>
                  </a:cubicBezTo>
                  <a:cubicBezTo>
                    <a:pt x="1059493" y="791995"/>
                    <a:pt x="1051423" y="783925"/>
                    <a:pt x="1051423" y="773970"/>
                  </a:cubicBezTo>
                  <a:cubicBezTo>
                    <a:pt x="1051423" y="764016"/>
                    <a:pt x="1059493" y="755946"/>
                    <a:pt x="1069447" y="755946"/>
                  </a:cubicBezTo>
                  <a:close/>
                  <a:moveTo>
                    <a:pt x="3935328" y="749937"/>
                  </a:moveTo>
                  <a:cubicBezTo>
                    <a:pt x="3945283" y="749937"/>
                    <a:pt x="3953353" y="758007"/>
                    <a:pt x="3953353" y="767961"/>
                  </a:cubicBezTo>
                  <a:cubicBezTo>
                    <a:pt x="3953353" y="777916"/>
                    <a:pt x="3945283" y="785986"/>
                    <a:pt x="3935328" y="785986"/>
                  </a:cubicBezTo>
                  <a:cubicBezTo>
                    <a:pt x="3925373" y="785986"/>
                    <a:pt x="3917304" y="777916"/>
                    <a:pt x="3917304" y="767961"/>
                  </a:cubicBezTo>
                  <a:cubicBezTo>
                    <a:pt x="3917304" y="758007"/>
                    <a:pt x="3925373" y="749937"/>
                    <a:pt x="3935328" y="749937"/>
                  </a:cubicBezTo>
                  <a:close/>
                  <a:moveTo>
                    <a:pt x="2114863" y="749937"/>
                  </a:moveTo>
                  <a:cubicBezTo>
                    <a:pt x="2124818" y="749937"/>
                    <a:pt x="2132888" y="758007"/>
                    <a:pt x="2132888" y="767961"/>
                  </a:cubicBezTo>
                  <a:cubicBezTo>
                    <a:pt x="2132888" y="777916"/>
                    <a:pt x="2124818" y="785986"/>
                    <a:pt x="2114863" y="785986"/>
                  </a:cubicBezTo>
                  <a:cubicBezTo>
                    <a:pt x="2104909" y="785986"/>
                    <a:pt x="2096839" y="777916"/>
                    <a:pt x="2096839" y="767961"/>
                  </a:cubicBezTo>
                  <a:cubicBezTo>
                    <a:pt x="2096839" y="758007"/>
                    <a:pt x="2104909" y="749937"/>
                    <a:pt x="2114863" y="749937"/>
                  </a:cubicBezTo>
                  <a:close/>
                  <a:moveTo>
                    <a:pt x="2006717" y="749937"/>
                  </a:moveTo>
                  <a:cubicBezTo>
                    <a:pt x="2016671" y="749937"/>
                    <a:pt x="2024741" y="758007"/>
                    <a:pt x="2024741" y="767961"/>
                  </a:cubicBezTo>
                  <a:cubicBezTo>
                    <a:pt x="2024741" y="777916"/>
                    <a:pt x="2016671" y="785986"/>
                    <a:pt x="2006717" y="785986"/>
                  </a:cubicBezTo>
                  <a:cubicBezTo>
                    <a:pt x="1996762" y="785986"/>
                    <a:pt x="1988692" y="777916"/>
                    <a:pt x="1988692" y="767961"/>
                  </a:cubicBezTo>
                  <a:cubicBezTo>
                    <a:pt x="1988692" y="758007"/>
                    <a:pt x="1996762" y="749937"/>
                    <a:pt x="2006717" y="749937"/>
                  </a:cubicBezTo>
                  <a:close/>
                  <a:moveTo>
                    <a:pt x="6116281" y="737921"/>
                  </a:moveTo>
                  <a:cubicBezTo>
                    <a:pt x="6126236" y="737921"/>
                    <a:pt x="6134306" y="745991"/>
                    <a:pt x="6134306" y="755946"/>
                  </a:cubicBezTo>
                  <a:cubicBezTo>
                    <a:pt x="6134306" y="765900"/>
                    <a:pt x="6126236" y="773970"/>
                    <a:pt x="6116281" y="773970"/>
                  </a:cubicBezTo>
                  <a:cubicBezTo>
                    <a:pt x="6106327" y="773970"/>
                    <a:pt x="6098257" y="765900"/>
                    <a:pt x="6098257" y="755946"/>
                  </a:cubicBezTo>
                  <a:cubicBezTo>
                    <a:pt x="6098257" y="745991"/>
                    <a:pt x="6106327" y="737921"/>
                    <a:pt x="6116281" y="737921"/>
                  </a:cubicBezTo>
                  <a:close/>
                  <a:moveTo>
                    <a:pt x="2397246" y="737921"/>
                  </a:moveTo>
                  <a:cubicBezTo>
                    <a:pt x="2407200" y="737921"/>
                    <a:pt x="2415270" y="745991"/>
                    <a:pt x="2415270" y="755946"/>
                  </a:cubicBezTo>
                  <a:cubicBezTo>
                    <a:pt x="2415270" y="765900"/>
                    <a:pt x="2407200" y="773970"/>
                    <a:pt x="2397246" y="773970"/>
                  </a:cubicBezTo>
                  <a:cubicBezTo>
                    <a:pt x="2387291" y="773970"/>
                    <a:pt x="2379221" y="765900"/>
                    <a:pt x="2379221" y="755946"/>
                  </a:cubicBezTo>
                  <a:cubicBezTo>
                    <a:pt x="2379221" y="745991"/>
                    <a:pt x="2387291" y="737921"/>
                    <a:pt x="2397246" y="737921"/>
                  </a:cubicBezTo>
                  <a:close/>
                  <a:moveTo>
                    <a:pt x="522707" y="731913"/>
                  </a:moveTo>
                  <a:cubicBezTo>
                    <a:pt x="532662" y="731913"/>
                    <a:pt x="540732" y="739982"/>
                    <a:pt x="540732" y="749937"/>
                  </a:cubicBezTo>
                  <a:cubicBezTo>
                    <a:pt x="540732" y="759892"/>
                    <a:pt x="532662" y="767962"/>
                    <a:pt x="522707" y="767962"/>
                  </a:cubicBezTo>
                  <a:cubicBezTo>
                    <a:pt x="512753" y="767962"/>
                    <a:pt x="504683" y="759892"/>
                    <a:pt x="504683" y="749937"/>
                  </a:cubicBezTo>
                  <a:cubicBezTo>
                    <a:pt x="504683" y="739982"/>
                    <a:pt x="512753" y="731913"/>
                    <a:pt x="522707" y="731913"/>
                  </a:cubicBezTo>
                  <a:close/>
                  <a:moveTo>
                    <a:pt x="414561" y="731913"/>
                  </a:moveTo>
                  <a:cubicBezTo>
                    <a:pt x="424516" y="731913"/>
                    <a:pt x="432586" y="739982"/>
                    <a:pt x="432586" y="749937"/>
                  </a:cubicBezTo>
                  <a:cubicBezTo>
                    <a:pt x="432586" y="759892"/>
                    <a:pt x="424516" y="767962"/>
                    <a:pt x="414561" y="767962"/>
                  </a:cubicBezTo>
                  <a:cubicBezTo>
                    <a:pt x="404607" y="767962"/>
                    <a:pt x="396537" y="759892"/>
                    <a:pt x="396537" y="749937"/>
                  </a:cubicBezTo>
                  <a:cubicBezTo>
                    <a:pt x="396537" y="739982"/>
                    <a:pt x="404607" y="731913"/>
                    <a:pt x="414561" y="731913"/>
                  </a:cubicBezTo>
                  <a:close/>
                  <a:moveTo>
                    <a:pt x="6236444" y="725905"/>
                  </a:moveTo>
                  <a:cubicBezTo>
                    <a:pt x="6246399" y="725905"/>
                    <a:pt x="6254469" y="733975"/>
                    <a:pt x="6254469" y="743929"/>
                  </a:cubicBezTo>
                  <a:cubicBezTo>
                    <a:pt x="6254469" y="753884"/>
                    <a:pt x="6246399" y="761954"/>
                    <a:pt x="6236444" y="761954"/>
                  </a:cubicBezTo>
                  <a:cubicBezTo>
                    <a:pt x="6226490" y="761954"/>
                    <a:pt x="6218420" y="753884"/>
                    <a:pt x="6218420" y="743929"/>
                  </a:cubicBezTo>
                  <a:cubicBezTo>
                    <a:pt x="6218420" y="733975"/>
                    <a:pt x="6226490" y="725905"/>
                    <a:pt x="6236444" y="725905"/>
                  </a:cubicBezTo>
                  <a:close/>
                  <a:moveTo>
                    <a:pt x="961301" y="725905"/>
                  </a:moveTo>
                  <a:cubicBezTo>
                    <a:pt x="971256" y="725905"/>
                    <a:pt x="979326" y="733975"/>
                    <a:pt x="979326" y="743929"/>
                  </a:cubicBezTo>
                  <a:cubicBezTo>
                    <a:pt x="979326" y="753884"/>
                    <a:pt x="971256" y="761954"/>
                    <a:pt x="961301" y="761954"/>
                  </a:cubicBezTo>
                  <a:cubicBezTo>
                    <a:pt x="951347" y="761954"/>
                    <a:pt x="943277" y="753884"/>
                    <a:pt x="943277" y="743929"/>
                  </a:cubicBezTo>
                  <a:cubicBezTo>
                    <a:pt x="943277" y="733975"/>
                    <a:pt x="951347" y="725905"/>
                    <a:pt x="961301" y="725905"/>
                  </a:cubicBezTo>
                  <a:close/>
                  <a:moveTo>
                    <a:pt x="3400604" y="719897"/>
                  </a:moveTo>
                  <a:cubicBezTo>
                    <a:pt x="3410559" y="719897"/>
                    <a:pt x="3418629" y="727967"/>
                    <a:pt x="3418629" y="737921"/>
                  </a:cubicBezTo>
                  <a:cubicBezTo>
                    <a:pt x="3418629" y="747876"/>
                    <a:pt x="3410559" y="755946"/>
                    <a:pt x="3400604" y="755946"/>
                  </a:cubicBezTo>
                  <a:cubicBezTo>
                    <a:pt x="3390649" y="755946"/>
                    <a:pt x="3382580" y="747876"/>
                    <a:pt x="3382580" y="737921"/>
                  </a:cubicBezTo>
                  <a:cubicBezTo>
                    <a:pt x="3382580" y="727967"/>
                    <a:pt x="3390649" y="719897"/>
                    <a:pt x="3400604" y="719897"/>
                  </a:cubicBezTo>
                  <a:close/>
                  <a:moveTo>
                    <a:pt x="6002126" y="713889"/>
                  </a:moveTo>
                  <a:cubicBezTo>
                    <a:pt x="6012081" y="713889"/>
                    <a:pt x="6020151" y="721959"/>
                    <a:pt x="6020151" y="731913"/>
                  </a:cubicBezTo>
                  <a:cubicBezTo>
                    <a:pt x="6020151" y="741868"/>
                    <a:pt x="6012081" y="749938"/>
                    <a:pt x="6002126" y="749938"/>
                  </a:cubicBezTo>
                  <a:cubicBezTo>
                    <a:pt x="5992172" y="749938"/>
                    <a:pt x="5984102" y="741868"/>
                    <a:pt x="5984102" y="731913"/>
                  </a:cubicBezTo>
                  <a:cubicBezTo>
                    <a:pt x="5984102" y="721959"/>
                    <a:pt x="5992172" y="713889"/>
                    <a:pt x="6002126" y="713889"/>
                  </a:cubicBezTo>
                  <a:close/>
                  <a:moveTo>
                    <a:pt x="1610179" y="713889"/>
                  </a:moveTo>
                  <a:cubicBezTo>
                    <a:pt x="1620134" y="713889"/>
                    <a:pt x="1628204" y="721959"/>
                    <a:pt x="1628204" y="731913"/>
                  </a:cubicBezTo>
                  <a:cubicBezTo>
                    <a:pt x="1628204" y="741868"/>
                    <a:pt x="1620134" y="749938"/>
                    <a:pt x="1610179" y="749938"/>
                  </a:cubicBezTo>
                  <a:cubicBezTo>
                    <a:pt x="1600225" y="749938"/>
                    <a:pt x="1592155" y="741868"/>
                    <a:pt x="1592155" y="731913"/>
                  </a:cubicBezTo>
                  <a:cubicBezTo>
                    <a:pt x="1592155" y="721959"/>
                    <a:pt x="1600225" y="713889"/>
                    <a:pt x="1610179" y="713889"/>
                  </a:cubicBezTo>
                  <a:close/>
                  <a:moveTo>
                    <a:pt x="3520767" y="707881"/>
                  </a:moveTo>
                  <a:cubicBezTo>
                    <a:pt x="3530722" y="707881"/>
                    <a:pt x="3538792" y="715951"/>
                    <a:pt x="3538792" y="725906"/>
                  </a:cubicBezTo>
                  <a:cubicBezTo>
                    <a:pt x="3538792" y="735860"/>
                    <a:pt x="3530722" y="743930"/>
                    <a:pt x="3520767" y="743930"/>
                  </a:cubicBezTo>
                  <a:cubicBezTo>
                    <a:pt x="3510812" y="743930"/>
                    <a:pt x="3502743" y="735860"/>
                    <a:pt x="3502743" y="725906"/>
                  </a:cubicBezTo>
                  <a:cubicBezTo>
                    <a:pt x="3502743" y="715951"/>
                    <a:pt x="3510812" y="707881"/>
                    <a:pt x="3520767" y="707881"/>
                  </a:cubicBezTo>
                  <a:close/>
                  <a:moveTo>
                    <a:pt x="2895920" y="701872"/>
                  </a:moveTo>
                  <a:cubicBezTo>
                    <a:pt x="2905875" y="701872"/>
                    <a:pt x="2913945" y="709941"/>
                    <a:pt x="2913945" y="719896"/>
                  </a:cubicBezTo>
                  <a:cubicBezTo>
                    <a:pt x="2913945" y="729851"/>
                    <a:pt x="2905875" y="737921"/>
                    <a:pt x="2895920" y="737921"/>
                  </a:cubicBezTo>
                  <a:cubicBezTo>
                    <a:pt x="2885965" y="737921"/>
                    <a:pt x="2877895" y="729851"/>
                    <a:pt x="2877895" y="719896"/>
                  </a:cubicBezTo>
                  <a:cubicBezTo>
                    <a:pt x="2877895" y="709941"/>
                    <a:pt x="2885965" y="701872"/>
                    <a:pt x="2895920" y="701872"/>
                  </a:cubicBezTo>
                  <a:close/>
                  <a:moveTo>
                    <a:pt x="2547449" y="701872"/>
                  </a:moveTo>
                  <a:cubicBezTo>
                    <a:pt x="2557404" y="701872"/>
                    <a:pt x="2565474" y="709941"/>
                    <a:pt x="2565474" y="719896"/>
                  </a:cubicBezTo>
                  <a:cubicBezTo>
                    <a:pt x="2565474" y="729851"/>
                    <a:pt x="2557404" y="737921"/>
                    <a:pt x="2547449" y="737921"/>
                  </a:cubicBezTo>
                  <a:cubicBezTo>
                    <a:pt x="2537495" y="737921"/>
                    <a:pt x="2529425" y="729851"/>
                    <a:pt x="2529425" y="719896"/>
                  </a:cubicBezTo>
                  <a:cubicBezTo>
                    <a:pt x="2529425" y="709941"/>
                    <a:pt x="2537495" y="701872"/>
                    <a:pt x="2547449" y="701872"/>
                  </a:cubicBezTo>
                  <a:close/>
                  <a:moveTo>
                    <a:pt x="2241034" y="701872"/>
                  </a:moveTo>
                  <a:cubicBezTo>
                    <a:pt x="2250989" y="701872"/>
                    <a:pt x="2259059" y="709941"/>
                    <a:pt x="2259059" y="719896"/>
                  </a:cubicBezTo>
                  <a:cubicBezTo>
                    <a:pt x="2259059" y="729851"/>
                    <a:pt x="2250989" y="737921"/>
                    <a:pt x="2241034" y="737921"/>
                  </a:cubicBezTo>
                  <a:cubicBezTo>
                    <a:pt x="2231080" y="737921"/>
                    <a:pt x="2223010" y="729851"/>
                    <a:pt x="2223010" y="719896"/>
                  </a:cubicBezTo>
                  <a:cubicBezTo>
                    <a:pt x="2223010" y="709941"/>
                    <a:pt x="2231080" y="701872"/>
                    <a:pt x="2241034" y="701872"/>
                  </a:cubicBezTo>
                  <a:close/>
                  <a:moveTo>
                    <a:pt x="1411911" y="701872"/>
                  </a:moveTo>
                  <a:cubicBezTo>
                    <a:pt x="1421866" y="701872"/>
                    <a:pt x="1429936" y="709941"/>
                    <a:pt x="1429936" y="719896"/>
                  </a:cubicBezTo>
                  <a:cubicBezTo>
                    <a:pt x="1429936" y="729851"/>
                    <a:pt x="1421866" y="737921"/>
                    <a:pt x="1411911" y="737921"/>
                  </a:cubicBezTo>
                  <a:cubicBezTo>
                    <a:pt x="1401957" y="737921"/>
                    <a:pt x="1393887" y="729851"/>
                    <a:pt x="1393887" y="719896"/>
                  </a:cubicBezTo>
                  <a:cubicBezTo>
                    <a:pt x="1393887" y="709941"/>
                    <a:pt x="1401957" y="701872"/>
                    <a:pt x="1411911" y="701872"/>
                  </a:cubicBezTo>
                  <a:close/>
                  <a:moveTo>
                    <a:pt x="1165578" y="701872"/>
                  </a:moveTo>
                  <a:cubicBezTo>
                    <a:pt x="1175532" y="701872"/>
                    <a:pt x="1183602" y="709941"/>
                    <a:pt x="1183602" y="719896"/>
                  </a:cubicBezTo>
                  <a:cubicBezTo>
                    <a:pt x="1183602" y="729851"/>
                    <a:pt x="1175532" y="737921"/>
                    <a:pt x="1165578" y="737921"/>
                  </a:cubicBezTo>
                  <a:cubicBezTo>
                    <a:pt x="1155623" y="737921"/>
                    <a:pt x="1147553" y="729851"/>
                    <a:pt x="1147553" y="719896"/>
                  </a:cubicBezTo>
                  <a:cubicBezTo>
                    <a:pt x="1147553" y="709941"/>
                    <a:pt x="1155623" y="701872"/>
                    <a:pt x="1165578" y="701872"/>
                  </a:cubicBezTo>
                  <a:close/>
                  <a:moveTo>
                    <a:pt x="168227" y="701872"/>
                  </a:moveTo>
                  <a:cubicBezTo>
                    <a:pt x="178182" y="701872"/>
                    <a:pt x="186252" y="709941"/>
                    <a:pt x="186252" y="719896"/>
                  </a:cubicBezTo>
                  <a:cubicBezTo>
                    <a:pt x="186252" y="729851"/>
                    <a:pt x="178182" y="737921"/>
                    <a:pt x="168227" y="737921"/>
                  </a:cubicBezTo>
                  <a:cubicBezTo>
                    <a:pt x="158273" y="737921"/>
                    <a:pt x="150203" y="729851"/>
                    <a:pt x="150203" y="719896"/>
                  </a:cubicBezTo>
                  <a:cubicBezTo>
                    <a:pt x="150203" y="709941"/>
                    <a:pt x="158273" y="701872"/>
                    <a:pt x="168227" y="701872"/>
                  </a:cubicBezTo>
                  <a:close/>
                  <a:moveTo>
                    <a:pt x="1910586" y="695864"/>
                  </a:moveTo>
                  <a:cubicBezTo>
                    <a:pt x="1920541" y="695864"/>
                    <a:pt x="1928611" y="703934"/>
                    <a:pt x="1928611" y="713888"/>
                  </a:cubicBezTo>
                  <a:cubicBezTo>
                    <a:pt x="1928611" y="723843"/>
                    <a:pt x="1920541" y="731913"/>
                    <a:pt x="1910586" y="731913"/>
                  </a:cubicBezTo>
                  <a:cubicBezTo>
                    <a:pt x="1900632" y="731913"/>
                    <a:pt x="1892562" y="723843"/>
                    <a:pt x="1892562" y="713888"/>
                  </a:cubicBezTo>
                  <a:cubicBezTo>
                    <a:pt x="1892562" y="703934"/>
                    <a:pt x="1900632" y="695864"/>
                    <a:pt x="1910586" y="695864"/>
                  </a:cubicBezTo>
                  <a:close/>
                  <a:moveTo>
                    <a:pt x="3833190" y="689856"/>
                  </a:moveTo>
                  <a:cubicBezTo>
                    <a:pt x="3843145" y="689856"/>
                    <a:pt x="3851215" y="697926"/>
                    <a:pt x="3851215" y="707880"/>
                  </a:cubicBezTo>
                  <a:cubicBezTo>
                    <a:pt x="3851215" y="717835"/>
                    <a:pt x="3843145" y="725905"/>
                    <a:pt x="3833190" y="725905"/>
                  </a:cubicBezTo>
                  <a:cubicBezTo>
                    <a:pt x="3823236" y="725905"/>
                    <a:pt x="3815166" y="717835"/>
                    <a:pt x="3815166" y="707880"/>
                  </a:cubicBezTo>
                  <a:cubicBezTo>
                    <a:pt x="3815166" y="697926"/>
                    <a:pt x="3823236" y="689856"/>
                    <a:pt x="3833190" y="689856"/>
                  </a:cubicBezTo>
                  <a:close/>
                  <a:moveTo>
                    <a:pt x="2787774" y="689856"/>
                  </a:moveTo>
                  <a:cubicBezTo>
                    <a:pt x="2797729" y="689856"/>
                    <a:pt x="2805799" y="697926"/>
                    <a:pt x="2805799" y="707880"/>
                  </a:cubicBezTo>
                  <a:cubicBezTo>
                    <a:pt x="2805799" y="717835"/>
                    <a:pt x="2797729" y="725905"/>
                    <a:pt x="2787774" y="725905"/>
                  </a:cubicBezTo>
                  <a:cubicBezTo>
                    <a:pt x="2777820" y="725905"/>
                    <a:pt x="2769750" y="717835"/>
                    <a:pt x="2769750" y="707880"/>
                  </a:cubicBezTo>
                  <a:cubicBezTo>
                    <a:pt x="2769750" y="697926"/>
                    <a:pt x="2777820" y="689856"/>
                    <a:pt x="2787774" y="689856"/>
                  </a:cubicBezTo>
                  <a:close/>
                  <a:moveTo>
                    <a:pt x="5737768" y="677840"/>
                  </a:moveTo>
                  <a:cubicBezTo>
                    <a:pt x="5747723" y="677840"/>
                    <a:pt x="5755793" y="685910"/>
                    <a:pt x="5755793" y="695865"/>
                  </a:cubicBezTo>
                  <a:cubicBezTo>
                    <a:pt x="5755793" y="705819"/>
                    <a:pt x="5747723" y="713889"/>
                    <a:pt x="5737768" y="713889"/>
                  </a:cubicBezTo>
                  <a:cubicBezTo>
                    <a:pt x="5727813" y="713889"/>
                    <a:pt x="5719744" y="705819"/>
                    <a:pt x="5719744" y="695865"/>
                  </a:cubicBezTo>
                  <a:cubicBezTo>
                    <a:pt x="5719744" y="685910"/>
                    <a:pt x="5727813" y="677840"/>
                    <a:pt x="5737768" y="677840"/>
                  </a:cubicBezTo>
                  <a:close/>
                  <a:moveTo>
                    <a:pt x="781057" y="677840"/>
                  </a:moveTo>
                  <a:cubicBezTo>
                    <a:pt x="791012" y="677840"/>
                    <a:pt x="799082" y="685910"/>
                    <a:pt x="799082" y="695865"/>
                  </a:cubicBezTo>
                  <a:cubicBezTo>
                    <a:pt x="799082" y="705819"/>
                    <a:pt x="791012" y="713889"/>
                    <a:pt x="781057" y="713889"/>
                  </a:cubicBezTo>
                  <a:cubicBezTo>
                    <a:pt x="771103" y="713889"/>
                    <a:pt x="763033" y="705819"/>
                    <a:pt x="763033" y="695865"/>
                  </a:cubicBezTo>
                  <a:cubicBezTo>
                    <a:pt x="763033" y="685910"/>
                    <a:pt x="771103" y="677840"/>
                    <a:pt x="781057" y="677840"/>
                  </a:cubicBezTo>
                  <a:close/>
                  <a:moveTo>
                    <a:pt x="276373" y="677840"/>
                  </a:moveTo>
                  <a:cubicBezTo>
                    <a:pt x="286328" y="677840"/>
                    <a:pt x="294398" y="685910"/>
                    <a:pt x="294398" y="695865"/>
                  </a:cubicBezTo>
                  <a:cubicBezTo>
                    <a:pt x="294398" y="705819"/>
                    <a:pt x="286328" y="713889"/>
                    <a:pt x="276373" y="713889"/>
                  </a:cubicBezTo>
                  <a:cubicBezTo>
                    <a:pt x="266419" y="713889"/>
                    <a:pt x="258349" y="705819"/>
                    <a:pt x="258349" y="695865"/>
                  </a:cubicBezTo>
                  <a:cubicBezTo>
                    <a:pt x="258349" y="685910"/>
                    <a:pt x="266419" y="677840"/>
                    <a:pt x="276373" y="677840"/>
                  </a:cubicBezTo>
                  <a:close/>
                  <a:moveTo>
                    <a:pt x="1784415" y="671832"/>
                  </a:moveTo>
                  <a:cubicBezTo>
                    <a:pt x="1794370" y="671832"/>
                    <a:pt x="1802440" y="679901"/>
                    <a:pt x="1802440" y="689856"/>
                  </a:cubicBezTo>
                  <a:cubicBezTo>
                    <a:pt x="1802440" y="699811"/>
                    <a:pt x="1794370" y="707881"/>
                    <a:pt x="1784415" y="707881"/>
                  </a:cubicBezTo>
                  <a:cubicBezTo>
                    <a:pt x="1774461" y="707881"/>
                    <a:pt x="1766391" y="699811"/>
                    <a:pt x="1766391" y="689856"/>
                  </a:cubicBezTo>
                  <a:cubicBezTo>
                    <a:pt x="1766391" y="679901"/>
                    <a:pt x="1774461" y="671832"/>
                    <a:pt x="1784415" y="671832"/>
                  </a:cubicBezTo>
                  <a:close/>
                  <a:moveTo>
                    <a:pt x="3713027" y="665824"/>
                  </a:moveTo>
                  <a:cubicBezTo>
                    <a:pt x="3722982" y="665824"/>
                    <a:pt x="3731052" y="673894"/>
                    <a:pt x="3731052" y="683848"/>
                  </a:cubicBezTo>
                  <a:cubicBezTo>
                    <a:pt x="3731052" y="693803"/>
                    <a:pt x="3722982" y="701873"/>
                    <a:pt x="3713027" y="701873"/>
                  </a:cubicBezTo>
                  <a:cubicBezTo>
                    <a:pt x="3703073" y="701873"/>
                    <a:pt x="3695003" y="693803"/>
                    <a:pt x="3695003" y="683848"/>
                  </a:cubicBezTo>
                  <a:cubicBezTo>
                    <a:pt x="3695003" y="673894"/>
                    <a:pt x="3703073" y="665824"/>
                    <a:pt x="3713027" y="665824"/>
                  </a:cubicBezTo>
                  <a:close/>
                  <a:moveTo>
                    <a:pt x="3274433" y="665824"/>
                  </a:moveTo>
                  <a:cubicBezTo>
                    <a:pt x="3284388" y="665824"/>
                    <a:pt x="3292458" y="673894"/>
                    <a:pt x="3292458" y="683848"/>
                  </a:cubicBezTo>
                  <a:cubicBezTo>
                    <a:pt x="3292458" y="693803"/>
                    <a:pt x="3284388" y="701873"/>
                    <a:pt x="3274433" y="701873"/>
                  </a:cubicBezTo>
                  <a:cubicBezTo>
                    <a:pt x="3264478" y="701873"/>
                    <a:pt x="3256409" y="693803"/>
                    <a:pt x="3256409" y="683848"/>
                  </a:cubicBezTo>
                  <a:cubicBezTo>
                    <a:pt x="3256409" y="673894"/>
                    <a:pt x="3264478" y="665824"/>
                    <a:pt x="3274433" y="665824"/>
                  </a:cubicBezTo>
                  <a:close/>
                  <a:moveTo>
                    <a:pt x="1291748" y="665824"/>
                  </a:moveTo>
                  <a:cubicBezTo>
                    <a:pt x="1301703" y="665824"/>
                    <a:pt x="1309773" y="673894"/>
                    <a:pt x="1309773" y="683848"/>
                  </a:cubicBezTo>
                  <a:cubicBezTo>
                    <a:pt x="1309773" y="693803"/>
                    <a:pt x="1301703" y="701873"/>
                    <a:pt x="1291748" y="701873"/>
                  </a:cubicBezTo>
                  <a:cubicBezTo>
                    <a:pt x="1281794" y="701873"/>
                    <a:pt x="1273724" y="693803"/>
                    <a:pt x="1273724" y="683848"/>
                  </a:cubicBezTo>
                  <a:cubicBezTo>
                    <a:pt x="1273724" y="673894"/>
                    <a:pt x="1281794" y="665824"/>
                    <a:pt x="1291748" y="665824"/>
                  </a:cubicBezTo>
                  <a:close/>
                  <a:moveTo>
                    <a:pt x="636862" y="665824"/>
                  </a:moveTo>
                  <a:cubicBezTo>
                    <a:pt x="646817" y="665824"/>
                    <a:pt x="654887" y="673894"/>
                    <a:pt x="654887" y="683848"/>
                  </a:cubicBezTo>
                  <a:cubicBezTo>
                    <a:pt x="654887" y="693803"/>
                    <a:pt x="646817" y="701873"/>
                    <a:pt x="636862" y="701873"/>
                  </a:cubicBezTo>
                  <a:cubicBezTo>
                    <a:pt x="626908" y="701873"/>
                    <a:pt x="618838" y="693803"/>
                    <a:pt x="618838" y="683848"/>
                  </a:cubicBezTo>
                  <a:cubicBezTo>
                    <a:pt x="618838" y="673894"/>
                    <a:pt x="626908" y="665824"/>
                    <a:pt x="636862" y="665824"/>
                  </a:cubicBezTo>
                  <a:close/>
                  <a:moveTo>
                    <a:pt x="3172295" y="659815"/>
                  </a:moveTo>
                  <a:cubicBezTo>
                    <a:pt x="3182250" y="659815"/>
                    <a:pt x="3190320" y="667885"/>
                    <a:pt x="3190320" y="677839"/>
                  </a:cubicBezTo>
                  <a:cubicBezTo>
                    <a:pt x="3190320" y="687794"/>
                    <a:pt x="3182250" y="695864"/>
                    <a:pt x="3172295" y="695864"/>
                  </a:cubicBezTo>
                  <a:cubicBezTo>
                    <a:pt x="3162341" y="695864"/>
                    <a:pt x="3154271" y="687794"/>
                    <a:pt x="3154271" y="677839"/>
                  </a:cubicBezTo>
                  <a:cubicBezTo>
                    <a:pt x="3154271" y="667885"/>
                    <a:pt x="3162341" y="659815"/>
                    <a:pt x="3172295" y="659815"/>
                  </a:cubicBezTo>
                  <a:close/>
                  <a:moveTo>
                    <a:pt x="6314550" y="647799"/>
                  </a:moveTo>
                  <a:cubicBezTo>
                    <a:pt x="6324504" y="647799"/>
                    <a:pt x="6332574" y="655869"/>
                    <a:pt x="6332574" y="665824"/>
                  </a:cubicBezTo>
                  <a:cubicBezTo>
                    <a:pt x="6332574" y="675778"/>
                    <a:pt x="6324505" y="683848"/>
                    <a:pt x="6314550" y="683848"/>
                  </a:cubicBezTo>
                  <a:cubicBezTo>
                    <a:pt x="6304595" y="683848"/>
                    <a:pt x="6296525" y="675778"/>
                    <a:pt x="6296525" y="665824"/>
                  </a:cubicBezTo>
                  <a:cubicBezTo>
                    <a:pt x="6296525" y="655869"/>
                    <a:pt x="6304594" y="647799"/>
                    <a:pt x="6314550" y="647799"/>
                  </a:cubicBezTo>
                  <a:close/>
                  <a:moveTo>
                    <a:pt x="3040116" y="647799"/>
                  </a:moveTo>
                  <a:cubicBezTo>
                    <a:pt x="3050071" y="647799"/>
                    <a:pt x="3058141" y="655869"/>
                    <a:pt x="3058141" y="665824"/>
                  </a:cubicBezTo>
                  <a:cubicBezTo>
                    <a:pt x="3058141" y="675778"/>
                    <a:pt x="3050071" y="683848"/>
                    <a:pt x="3040116" y="683848"/>
                  </a:cubicBezTo>
                  <a:cubicBezTo>
                    <a:pt x="3030161" y="683848"/>
                    <a:pt x="3022092" y="675778"/>
                    <a:pt x="3022092" y="665824"/>
                  </a:cubicBezTo>
                  <a:cubicBezTo>
                    <a:pt x="3022092" y="655869"/>
                    <a:pt x="3030161" y="647799"/>
                    <a:pt x="3040116" y="647799"/>
                  </a:cubicBezTo>
                  <a:close/>
                  <a:moveTo>
                    <a:pt x="4025450" y="641791"/>
                  </a:moveTo>
                  <a:cubicBezTo>
                    <a:pt x="4035405" y="641791"/>
                    <a:pt x="4043475" y="649860"/>
                    <a:pt x="4043475" y="659815"/>
                  </a:cubicBezTo>
                  <a:cubicBezTo>
                    <a:pt x="4043475" y="669770"/>
                    <a:pt x="4035405" y="677840"/>
                    <a:pt x="4025450" y="677840"/>
                  </a:cubicBezTo>
                  <a:cubicBezTo>
                    <a:pt x="4015495" y="677840"/>
                    <a:pt x="4007426" y="669770"/>
                    <a:pt x="4007426" y="659815"/>
                  </a:cubicBezTo>
                  <a:cubicBezTo>
                    <a:pt x="4007426" y="649860"/>
                    <a:pt x="4015495" y="641791"/>
                    <a:pt x="4025450" y="641791"/>
                  </a:cubicBezTo>
                  <a:close/>
                  <a:moveTo>
                    <a:pt x="5948053" y="629775"/>
                  </a:moveTo>
                  <a:cubicBezTo>
                    <a:pt x="5958008" y="629775"/>
                    <a:pt x="5966078" y="637845"/>
                    <a:pt x="5966078" y="647799"/>
                  </a:cubicBezTo>
                  <a:cubicBezTo>
                    <a:pt x="5966078" y="657754"/>
                    <a:pt x="5958008" y="665824"/>
                    <a:pt x="5948053" y="665824"/>
                  </a:cubicBezTo>
                  <a:cubicBezTo>
                    <a:pt x="5938098" y="665824"/>
                    <a:pt x="5930029" y="657754"/>
                    <a:pt x="5930029" y="647799"/>
                  </a:cubicBezTo>
                  <a:cubicBezTo>
                    <a:pt x="5930029" y="637845"/>
                    <a:pt x="5938098" y="629775"/>
                    <a:pt x="5948053" y="629775"/>
                  </a:cubicBezTo>
                  <a:close/>
                  <a:moveTo>
                    <a:pt x="2673619" y="629775"/>
                  </a:moveTo>
                  <a:cubicBezTo>
                    <a:pt x="2683574" y="629775"/>
                    <a:pt x="2691644" y="637845"/>
                    <a:pt x="2691644" y="647799"/>
                  </a:cubicBezTo>
                  <a:cubicBezTo>
                    <a:pt x="2691644" y="657754"/>
                    <a:pt x="2683574" y="665824"/>
                    <a:pt x="2673619" y="665824"/>
                  </a:cubicBezTo>
                  <a:cubicBezTo>
                    <a:pt x="2663664" y="665824"/>
                    <a:pt x="2655595" y="657754"/>
                    <a:pt x="2655595" y="647799"/>
                  </a:cubicBezTo>
                  <a:cubicBezTo>
                    <a:pt x="2655595" y="637845"/>
                    <a:pt x="2663664" y="629775"/>
                    <a:pt x="2673619" y="629775"/>
                  </a:cubicBezTo>
                  <a:close/>
                  <a:moveTo>
                    <a:pt x="2331156" y="629775"/>
                  </a:moveTo>
                  <a:cubicBezTo>
                    <a:pt x="2341111" y="629775"/>
                    <a:pt x="2349181" y="637845"/>
                    <a:pt x="2349181" y="647799"/>
                  </a:cubicBezTo>
                  <a:cubicBezTo>
                    <a:pt x="2349181" y="657754"/>
                    <a:pt x="2341111" y="665824"/>
                    <a:pt x="2331156" y="665824"/>
                  </a:cubicBezTo>
                  <a:cubicBezTo>
                    <a:pt x="2321202" y="665824"/>
                    <a:pt x="2313132" y="657754"/>
                    <a:pt x="2313132" y="647799"/>
                  </a:cubicBezTo>
                  <a:cubicBezTo>
                    <a:pt x="2313132" y="637845"/>
                    <a:pt x="2321202" y="629775"/>
                    <a:pt x="2331156" y="629775"/>
                  </a:cubicBezTo>
                  <a:close/>
                  <a:moveTo>
                    <a:pt x="1514049" y="629775"/>
                  </a:moveTo>
                  <a:cubicBezTo>
                    <a:pt x="1524004" y="629775"/>
                    <a:pt x="1532074" y="637845"/>
                    <a:pt x="1532074" y="647799"/>
                  </a:cubicBezTo>
                  <a:cubicBezTo>
                    <a:pt x="1532074" y="657754"/>
                    <a:pt x="1524004" y="665824"/>
                    <a:pt x="1514049" y="665824"/>
                  </a:cubicBezTo>
                  <a:cubicBezTo>
                    <a:pt x="1504095" y="665824"/>
                    <a:pt x="1496025" y="657754"/>
                    <a:pt x="1496025" y="647799"/>
                  </a:cubicBezTo>
                  <a:cubicBezTo>
                    <a:pt x="1496025" y="637845"/>
                    <a:pt x="1504095" y="629775"/>
                    <a:pt x="1514049" y="629775"/>
                  </a:cubicBezTo>
                  <a:close/>
                  <a:moveTo>
                    <a:pt x="901219" y="629775"/>
                  </a:moveTo>
                  <a:cubicBezTo>
                    <a:pt x="911174" y="629775"/>
                    <a:pt x="919244" y="637845"/>
                    <a:pt x="919244" y="647799"/>
                  </a:cubicBezTo>
                  <a:cubicBezTo>
                    <a:pt x="919244" y="657754"/>
                    <a:pt x="911174" y="665824"/>
                    <a:pt x="901219" y="665824"/>
                  </a:cubicBezTo>
                  <a:cubicBezTo>
                    <a:pt x="891265" y="665824"/>
                    <a:pt x="883195" y="657754"/>
                    <a:pt x="883195" y="647799"/>
                  </a:cubicBezTo>
                  <a:cubicBezTo>
                    <a:pt x="883195" y="637845"/>
                    <a:pt x="891265" y="629775"/>
                    <a:pt x="901219" y="629775"/>
                  </a:cubicBezTo>
                  <a:close/>
                  <a:moveTo>
                    <a:pt x="5827891" y="617758"/>
                  </a:moveTo>
                  <a:cubicBezTo>
                    <a:pt x="5837846" y="617758"/>
                    <a:pt x="5845916" y="625828"/>
                    <a:pt x="5845916" y="635783"/>
                  </a:cubicBezTo>
                  <a:cubicBezTo>
                    <a:pt x="5845916" y="645737"/>
                    <a:pt x="5837846" y="653807"/>
                    <a:pt x="5827891" y="653807"/>
                  </a:cubicBezTo>
                  <a:cubicBezTo>
                    <a:pt x="5817936" y="653807"/>
                    <a:pt x="5809867" y="645737"/>
                    <a:pt x="5809867" y="635783"/>
                  </a:cubicBezTo>
                  <a:cubicBezTo>
                    <a:pt x="5809867" y="625828"/>
                    <a:pt x="5817936" y="617758"/>
                    <a:pt x="5827891" y="617758"/>
                  </a:cubicBezTo>
                  <a:close/>
                  <a:moveTo>
                    <a:pt x="2469343" y="617758"/>
                  </a:moveTo>
                  <a:cubicBezTo>
                    <a:pt x="2479298" y="617758"/>
                    <a:pt x="2487368" y="625828"/>
                    <a:pt x="2487368" y="635783"/>
                  </a:cubicBezTo>
                  <a:cubicBezTo>
                    <a:pt x="2487368" y="645737"/>
                    <a:pt x="2479298" y="653807"/>
                    <a:pt x="2469343" y="653807"/>
                  </a:cubicBezTo>
                  <a:cubicBezTo>
                    <a:pt x="2459388" y="653807"/>
                    <a:pt x="2451319" y="645737"/>
                    <a:pt x="2451319" y="635783"/>
                  </a:cubicBezTo>
                  <a:cubicBezTo>
                    <a:pt x="2451319" y="625828"/>
                    <a:pt x="2459388" y="617758"/>
                    <a:pt x="2469343" y="617758"/>
                  </a:cubicBezTo>
                  <a:close/>
                  <a:moveTo>
                    <a:pt x="6110273" y="611750"/>
                  </a:moveTo>
                  <a:cubicBezTo>
                    <a:pt x="6120228" y="611750"/>
                    <a:pt x="6128298" y="619819"/>
                    <a:pt x="6128298" y="629774"/>
                  </a:cubicBezTo>
                  <a:cubicBezTo>
                    <a:pt x="6128298" y="639729"/>
                    <a:pt x="6120228" y="647799"/>
                    <a:pt x="6110273" y="647799"/>
                  </a:cubicBezTo>
                  <a:cubicBezTo>
                    <a:pt x="6100318" y="647799"/>
                    <a:pt x="6092248" y="639729"/>
                    <a:pt x="6092248" y="629774"/>
                  </a:cubicBezTo>
                  <a:cubicBezTo>
                    <a:pt x="6092248" y="619819"/>
                    <a:pt x="6100318" y="611750"/>
                    <a:pt x="6110273" y="611750"/>
                  </a:cubicBezTo>
                  <a:close/>
                  <a:moveTo>
                    <a:pt x="3598872" y="611750"/>
                  </a:moveTo>
                  <a:cubicBezTo>
                    <a:pt x="3608827" y="611750"/>
                    <a:pt x="3616897" y="619819"/>
                    <a:pt x="3616897" y="629774"/>
                  </a:cubicBezTo>
                  <a:cubicBezTo>
                    <a:pt x="3616897" y="639729"/>
                    <a:pt x="3608827" y="647799"/>
                    <a:pt x="3598872" y="647799"/>
                  </a:cubicBezTo>
                  <a:cubicBezTo>
                    <a:pt x="3588918" y="647799"/>
                    <a:pt x="3580848" y="639729"/>
                    <a:pt x="3580848" y="629774"/>
                  </a:cubicBezTo>
                  <a:cubicBezTo>
                    <a:pt x="3580848" y="619819"/>
                    <a:pt x="3588918" y="611750"/>
                    <a:pt x="3598872" y="611750"/>
                  </a:cubicBezTo>
                  <a:close/>
                  <a:moveTo>
                    <a:pt x="2150912" y="611750"/>
                  </a:moveTo>
                  <a:cubicBezTo>
                    <a:pt x="2160867" y="611750"/>
                    <a:pt x="2168937" y="619819"/>
                    <a:pt x="2168937" y="629774"/>
                  </a:cubicBezTo>
                  <a:cubicBezTo>
                    <a:pt x="2168937" y="639729"/>
                    <a:pt x="2160867" y="647799"/>
                    <a:pt x="2150912" y="647799"/>
                  </a:cubicBezTo>
                  <a:cubicBezTo>
                    <a:pt x="2140958" y="647799"/>
                    <a:pt x="2132888" y="639729"/>
                    <a:pt x="2132888" y="629774"/>
                  </a:cubicBezTo>
                  <a:cubicBezTo>
                    <a:pt x="2132888" y="619819"/>
                    <a:pt x="2140958" y="611750"/>
                    <a:pt x="2150912" y="611750"/>
                  </a:cubicBezTo>
                  <a:close/>
                  <a:moveTo>
                    <a:pt x="2036758" y="605742"/>
                  </a:moveTo>
                  <a:cubicBezTo>
                    <a:pt x="2046712" y="605742"/>
                    <a:pt x="2054782" y="613812"/>
                    <a:pt x="2054782" y="623766"/>
                  </a:cubicBezTo>
                  <a:cubicBezTo>
                    <a:pt x="2054782" y="633721"/>
                    <a:pt x="2046712" y="641791"/>
                    <a:pt x="2036758" y="641791"/>
                  </a:cubicBezTo>
                  <a:cubicBezTo>
                    <a:pt x="2026803" y="641791"/>
                    <a:pt x="2018733" y="633721"/>
                    <a:pt x="2018733" y="623766"/>
                  </a:cubicBezTo>
                  <a:cubicBezTo>
                    <a:pt x="2018733" y="613812"/>
                    <a:pt x="2026803" y="605742"/>
                    <a:pt x="2036758" y="605742"/>
                  </a:cubicBezTo>
                  <a:close/>
                  <a:moveTo>
                    <a:pt x="1652236" y="605742"/>
                  </a:moveTo>
                  <a:cubicBezTo>
                    <a:pt x="1662191" y="605742"/>
                    <a:pt x="1670261" y="613812"/>
                    <a:pt x="1670261" y="623766"/>
                  </a:cubicBezTo>
                  <a:cubicBezTo>
                    <a:pt x="1670261" y="633721"/>
                    <a:pt x="1662191" y="641791"/>
                    <a:pt x="1652236" y="641791"/>
                  </a:cubicBezTo>
                  <a:cubicBezTo>
                    <a:pt x="1642282" y="641791"/>
                    <a:pt x="1634212" y="633721"/>
                    <a:pt x="1634212" y="623766"/>
                  </a:cubicBezTo>
                  <a:cubicBezTo>
                    <a:pt x="1634212" y="613812"/>
                    <a:pt x="1642282" y="605742"/>
                    <a:pt x="1652236" y="605742"/>
                  </a:cubicBezTo>
                  <a:close/>
                  <a:moveTo>
                    <a:pt x="1027390" y="605742"/>
                  </a:moveTo>
                  <a:cubicBezTo>
                    <a:pt x="1037345" y="605742"/>
                    <a:pt x="1045415" y="613812"/>
                    <a:pt x="1045415" y="623766"/>
                  </a:cubicBezTo>
                  <a:cubicBezTo>
                    <a:pt x="1045415" y="633721"/>
                    <a:pt x="1037345" y="641791"/>
                    <a:pt x="1027390" y="641791"/>
                  </a:cubicBezTo>
                  <a:cubicBezTo>
                    <a:pt x="1017436" y="641791"/>
                    <a:pt x="1009366" y="633721"/>
                    <a:pt x="1009366" y="623766"/>
                  </a:cubicBezTo>
                  <a:cubicBezTo>
                    <a:pt x="1009366" y="613812"/>
                    <a:pt x="1017436" y="605742"/>
                    <a:pt x="1027390" y="605742"/>
                  </a:cubicBezTo>
                  <a:close/>
                  <a:moveTo>
                    <a:pt x="504684" y="605742"/>
                  </a:moveTo>
                  <a:cubicBezTo>
                    <a:pt x="514638" y="605742"/>
                    <a:pt x="522708" y="613812"/>
                    <a:pt x="522708" y="623766"/>
                  </a:cubicBezTo>
                  <a:cubicBezTo>
                    <a:pt x="522708" y="633721"/>
                    <a:pt x="514638" y="641791"/>
                    <a:pt x="504684" y="641791"/>
                  </a:cubicBezTo>
                  <a:cubicBezTo>
                    <a:pt x="494729" y="641791"/>
                    <a:pt x="486659" y="633721"/>
                    <a:pt x="486659" y="623766"/>
                  </a:cubicBezTo>
                  <a:cubicBezTo>
                    <a:pt x="486659" y="613812"/>
                    <a:pt x="494729" y="605742"/>
                    <a:pt x="504684" y="605742"/>
                  </a:cubicBezTo>
                  <a:close/>
                  <a:moveTo>
                    <a:pt x="378512" y="605742"/>
                  </a:moveTo>
                  <a:cubicBezTo>
                    <a:pt x="388467" y="605742"/>
                    <a:pt x="396537" y="613812"/>
                    <a:pt x="396537" y="623766"/>
                  </a:cubicBezTo>
                  <a:cubicBezTo>
                    <a:pt x="396537" y="633721"/>
                    <a:pt x="388467" y="641791"/>
                    <a:pt x="378512" y="641791"/>
                  </a:cubicBezTo>
                  <a:cubicBezTo>
                    <a:pt x="368558" y="641791"/>
                    <a:pt x="360488" y="633721"/>
                    <a:pt x="360488" y="623766"/>
                  </a:cubicBezTo>
                  <a:cubicBezTo>
                    <a:pt x="360488" y="613812"/>
                    <a:pt x="368558" y="605742"/>
                    <a:pt x="378512" y="605742"/>
                  </a:cubicBezTo>
                  <a:close/>
                  <a:moveTo>
                    <a:pt x="3358547" y="599734"/>
                  </a:moveTo>
                  <a:cubicBezTo>
                    <a:pt x="3368502" y="599734"/>
                    <a:pt x="3376572" y="607804"/>
                    <a:pt x="3376572" y="617758"/>
                  </a:cubicBezTo>
                  <a:cubicBezTo>
                    <a:pt x="3376572" y="627713"/>
                    <a:pt x="3368502" y="635783"/>
                    <a:pt x="3358547" y="635783"/>
                  </a:cubicBezTo>
                  <a:cubicBezTo>
                    <a:pt x="3348593" y="635783"/>
                    <a:pt x="3340523" y="627713"/>
                    <a:pt x="3340523" y="617758"/>
                  </a:cubicBezTo>
                  <a:cubicBezTo>
                    <a:pt x="3340523" y="607804"/>
                    <a:pt x="3348593" y="599734"/>
                    <a:pt x="3358547" y="599734"/>
                  </a:cubicBezTo>
                  <a:close/>
                  <a:moveTo>
                    <a:pt x="3887263" y="593726"/>
                  </a:moveTo>
                  <a:cubicBezTo>
                    <a:pt x="3897218" y="593726"/>
                    <a:pt x="3905288" y="601796"/>
                    <a:pt x="3905288" y="611750"/>
                  </a:cubicBezTo>
                  <a:cubicBezTo>
                    <a:pt x="3905288" y="621705"/>
                    <a:pt x="3897218" y="629775"/>
                    <a:pt x="3887263" y="629775"/>
                  </a:cubicBezTo>
                  <a:cubicBezTo>
                    <a:pt x="3877308" y="629775"/>
                    <a:pt x="3869238" y="621705"/>
                    <a:pt x="3869238" y="611750"/>
                  </a:cubicBezTo>
                  <a:cubicBezTo>
                    <a:pt x="3869238" y="601796"/>
                    <a:pt x="3877308" y="593726"/>
                    <a:pt x="3887263" y="593726"/>
                  </a:cubicBezTo>
                  <a:close/>
                  <a:moveTo>
                    <a:pt x="5623614" y="587718"/>
                  </a:moveTo>
                  <a:cubicBezTo>
                    <a:pt x="5633569" y="587718"/>
                    <a:pt x="5641639" y="595788"/>
                    <a:pt x="5641639" y="605743"/>
                  </a:cubicBezTo>
                  <a:cubicBezTo>
                    <a:pt x="5641639" y="615697"/>
                    <a:pt x="5633569" y="623767"/>
                    <a:pt x="5623614" y="623767"/>
                  </a:cubicBezTo>
                  <a:cubicBezTo>
                    <a:pt x="5613659" y="623767"/>
                    <a:pt x="5605590" y="615697"/>
                    <a:pt x="5605590" y="605743"/>
                  </a:cubicBezTo>
                  <a:cubicBezTo>
                    <a:pt x="5605590" y="595788"/>
                    <a:pt x="5613659" y="587718"/>
                    <a:pt x="5623614" y="587718"/>
                  </a:cubicBezTo>
                  <a:close/>
                  <a:moveTo>
                    <a:pt x="4157629" y="587718"/>
                  </a:moveTo>
                  <a:cubicBezTo>
                    <a:pt x="4167584" y="587718"/>
                    <a:pt x="4175654" y="595788"/>
                    <a:pt x="4175654" y="605743"/>
                  </a:cubicBezTo>
                  <a:cubicBezTo>
                    <a:pt x="4175654" y="615697"/>
                    <a:pt x="4167584" y="623767"/>
                    <a:pt x="4157629" y="623767"/>
                  </a:cubicBezTo>
                  <a:cubicBezTo>
                    <a:pt x="4147674" y="623767"/>
                    <a:pt x="4139604" y="615697"/>
                    <a:pt x="4139604" y="605743"/>
                  </a:cubicBezTo>
                  <a:cubicBezTo>
                    <a:pt x="4139604" y="595788"/>
                    <a:pt x="4147674" y="587718"/>
                    <a:pt x="4157629" y="587718"/>
                  </a:cubicBezTo>
                  <a:close/>
                  <a:moveTo>
                    <a:pt x="1886555" y="587718"/>
                  </a:moveTo>
                  <a:cubicBezTo>
                    <a:pt x="1896509" y="587718"/>
                    <a:pt x="1904579" y="595788"/>
                    <a:pt x="1904579" y="605743"/>
                  </a:cubicBezTo>
                  <a:cubicBezTo>
                    <a:pt x="1904579" y="615697"/>
                    <a:pt x="1896509" y="623767"/>
                    <a:pt x="1886555" y="623767"/>
                  </a:cubicBezTo>
                  <a:cubicBezTo>
                    <a:pt x="1876600" y="623767"/>
                    <a:pt x="1868530" y="615697"/>
                    <a:pt x="1868530" y="605743"/>
                  </a:cubicBezTo>
                  <a:cubicBezTo>
                    <a:pt x="1868530" y="595788"/>
                    <a:pt x="1876600" y="587718"/>
                    <a:pt x="1886555" y="587718"/>
                  </a:cubicBezTo>
                  <a:close/>
                  <a:moveTo>
                    <a:pt x="1147553" y="587718"/>
                  </a:moveTo>
                  <a:cubicBezTo>
                    <a:pt x="1157508" y="587718"/>
                    <a:pt x="1165578" y="595788"/>
                    <a:pt x="1165578" y="605743"/>
                  </a:cubicBezTo>
                  <a:cubicBezTo>
                    <a:pt x="1165578" y="615697"/>
                    <a:pt x="1157508" y="623767"/>
                    <a:pt x="1147553" y="623767"/>
                  </a:cubicBezTo>
                  <a:cubicBezTo>
                    <a:pt x="1137599" y="623767"/>
                    <a:pt x="1129529" y="615697"/>
                    <a:pt x="1129529" y="605743"/>
                  </a:cubicBezTo>
                  <a:cubicBezTo>
                    <a:pt x="1129529" y="595788"/>
                    <a:pt x="1137599" y="587718"/>
                    <a:pt x="1147553" y="587718"/>
                  </a:cubicBezTo>
                  <a:close/>
                  <a:moveTo>
                    <a:pt x="6212411" y="581710"/>
                  </a:moveTo>
                  <a:cubicBezTo>
                    <a:pt x="6222366" y="581710"/>
                    <a:pt x="6230436" y="589779"/>
                    <a:pt x="6230436" y="599734"/>
                  </a:cubicBezTo>
                  <a:cubicBezTo>
                    <a:pt x="6230436" y="609689"/>
                    <a:pt x="6222366" y="617759"/>
                    <a:pt x="6212411" y="617759"/>
                  </a:cubicBezTo>
                  <a:cubicBezTo>
                    <a:pt x="6202457" y="617759"/>
                    <a:pt x="6194387" y="609689"/>
                    <a:pt x="6194387" y="599734"/>
                  </a:cubicBezTo>
                  <a:cubicBezTo>
                    <a:pt x="6194387" y="589779"/>
                    <a:pt x="6202457" y="581710"/>
                    <a:pt x="6212411" y="581710"/>
                  </a:cubicBezTo>
                  <a:close/>
                  <a:moveTo>
                    <a:pt x="3478710" y="581710"/>
                  </a:moveTo>
                  <a:cubicBezTo>
                    <a:pt x="3488665" y="581710"/>
                    <a:pt x="3496735" y="589779"/>
                    <a:pt x="3496735" y="599734"/>
                  </a:cubicBezTo>
                  <a:cubicBezTo>
                    <a:pt x="3496735" y="609689"/>
                    <a:pt x="3488665" y="617759"/>
                    <a:pt x="3478710" y="617759"/>
                  </a:cubicBezTo>
                  <a:cubicBezTo>
                    <a:pt x="3468756" y="617759"/>
                    <a:pt x="3460686" y="609689"/>
                    <a:pt x="3460686" y="599734"/>
                  </a:cubicBezTo>
                  <a:cubicBezTo>
                    <a:pt x="3460686" y="589779"/>
                    <a:pt x="3468756" y="581710"/>
                    <a:pt x="3478710" y="581710"/>
                  </a:cubicBezTo>
                  <a:close/>
                  <a:moveTo>
                    <a:pt x="2883904" y="581710"/>
                  </a:moveTo>
                  <a:cubicBezTo>
                    <a:pt x="2893859" y="581710"/>
                    <a:pt x="2901929" y="589779"/>
                    <a:pt x="2901929" y="599734"/>
                  </a:cubicBezTo>
                  <a:cubicBezTo>
                    <a:pt x="2901929" y="609689"/>
                    <a:pt x="2893859" y="617759"/>
                    <a:pt x="2883904" y="617759"/>
                  </a:cubicBezTo>
                  <a:cubicBezTo>
                    <a:pt x="2873949" y="617759"/>
                    <a:pt x="2865880" y="609689"/>
                    <a:pt x="2865880" y="599734"/>
                  </a:cubicBezTo>
                  <a:cubicBezTo>
                    <a:pt x="2865880" y="589779"/>
                    <a:pt x="2873949" y="581710"/>
                    <a:pt x="2883904" y="581710"/>
                  </a:cubicBezTo>
                  <a:close/>
                  <a:moveTo>
                    <a:pt x="4488076" y="575702"/>
                  </a:moveTo>
                  <a:cubicBezTo>
                    <a:pt x="4498031" y="575702"/>
                    <a:pt x="4506101" y="583772"/>
                    <a:pt x="4506101" y="593726"/>
                  </a:cubicBezTo>
                  <a:cubicBezTo>
                    <a:pt x="4506101" y="603681"/>
                    <a:pt x="4498031" y="611751"/>
                    <a:pt x="4488076" y="611751"/>
                  </a:cubicBezTo>
                  <a:cubicBezTo>
                    <a:pt x="4478121" y="611751"/>
                    <a:pt x="4470051" y="603681"/>
                    <a:pt x="4470051" y="593726"/>
                  </a:cubicBezTo>
                  <a:cubicBezTo>
                    <a:pt x="4470051" y="583772"/>
                    <a:pt x="4478121" y="575702"/>
                    <a:pt x="4488076" y="575702"/>
                  </a:cubicBezTo>
                  <a:close/>
                  <a:moveTo>
                    <a:pt x="4313840" y="575702"/>
                  </a:moveTo>
                  <a:cubicBezTo>
                    <a:pt x="4323795" y="575702"/>
                    <a:pt x="4331865" y="583772"/>
                    <a:pt x="4331865" y="593726"/>
                  </a:cubicBezTo>
                  <a:cubicBezTo>
                    <a:pt x="4331865" y="603681"/>
                    <a:pt x="4323795" y="611751"/>
                    <a:pt x="4313840" y="611751"/>
                  </a:cubicBezTo>
                  <a:cubicBezTo>
                    <a:pt x="4303886" y="611751"/>
                    <a:pt x="4295816" y="603681"/>
                    <a:pt x="4295816" y="593726"/>
                  </a:cubicBezTo>
                  <a:cubicBezTo>
                    <a:pt x="4295816" y="583772"/>
                    <a:pt x="4303886" y="575702"/>
                    <a:pt x="4313840" y="575702"/>
                  </a:cubicBezTo>
                  <a:close/>
                  <a:moveTo>
                    <a:pt x="1381870" y="569693"/>
                  </a:moveTo>
                  <a:cubicBezTo>
                    <a:pt x="1391825" y="569693"/>
                    <a:pt x="1399895" y="577763"/>
                    <a:pt x="1399895" y="587717"/>
                  </a:cubicBezTo>
                  <a:cubicBezTo>
                    <a:pt x="1399895" y="597672"/>
                    <a:pt x="1391825" y="605742"/>
                    <a:pt x="1381870" y="605742"/>
                  </a:cubicBezTo>
                  <a:cubicBezTo>
                    <a:pt x="1371916" y="605742"/>
                    <a:pt x="1363846" y="597672"/>
                    <a:pt x="1363846" y="587717"/>
                  </a:cubicBezTo>
                  <a:cubicBezTo>
                    <a:pt x="1363846" y="577763"/>
                    <a:pt x="1371916" y="569693"/>
                    <a:pt x="1381870" y="569693"/>
                  </a:cubicBezTo>
                  <a:close/>
                  <a:moveTo>
                    <a:pt x="126170" y="563685"/>
                  </a:moveTo>
                  <a:cubicBezTo>
                    <a:pt x="136125" y="563685"/>
                    <a:pt x="144195" y="571755"/>
                    <a:pt x="144195" y="581709"/>
                  </a:cubicBezTo>
                  <a:cubicBezTo>
                    <a:pt x="144195" y="591664"/>
                    <a:pt x="136125" y="599734"/>
                    <a:pt x="126170" y="599734"/>
                  </a:cubicBezTo>
                  <a:cubicBezTo>
                    <a:pt x="116216" y="599734"/>
                    <a:pt x="108146" y="591664"/>
                    <a:pt x="108146" y="581709"/>
                  </a:cubicBezTo>
                  <a:cubicBezTo>
                    <a:pt x="108146" y="571755"/>
                    <a:pt x="116216" y="563685"/>
                    <a:pt x="126170" y="563685"/>
                  </a:cubicBezTo>
                  <a:close/>
                  <a:moveTo>
                    <a:pt x="2583497" y="557677"/>
                  </a:moveTo>
                  <a:cubicBezTo>
                    <a:pt x="2593452" y="557677"/>
                    <a:pt x="2601522" y="565747"/>
                    <a:pt x="2601522" y="575702"/>
                  </a:cubicBezTo>
                  <a:cubicBezTo>
                    <a:pt x="2601522" y="585656"/>
                    <a:pt x="2593452" y="593726"/>
                    <a:pt x="2583497" y="593726"/>
                  </a:cubicBezTo>
                  <a:cubicBezTo>
                    <a:pt x="2573542" y="593726"/>
                    <a:pt x="2565473" y="585656"/>
                    <a:pt x="2565473" y="575702"/>
                  </a:cubicBezTo>
                  <a:cubicBezTo>
                    <a:pt x="2565473" y="565747"/>
                    <a:pt x="2573542" y="557677"/>
                    <a:pt x="2583497" y="557677"/>
                  </a:cubicBezTo>
                  <a:close/>
                  <a:moveTo>
                    <a:pt x="246333" y="557677"/>
                  </a:moveTo>
                  <a:cubicBezTo>
                    <a:pt x="256288" y="557677"/>
                    <a:pt x="264358" y="565747"/>
                    <a:pt x="264358" y="575702"/>
                  </a:cubicBezTo>
                  <a:cubicBezTo>
                    <a:pt x="264358" y="585656"/>
                    <a:pt x="256288" y="593726"/>
                    <a:pt x="246333" y="593726"/>
                  </a:cubicBezTo>
                  <a:cubicBezTo>
                    <a:pt x="236379" y="593726"/>
                    <a:pt x="228309" y="585656"/>
                    <a:pt x="228309" y="575702"/>
                  </a:cubicBezTo>
                  <a:cubicBezTo>
                    <a:pt x="228309" y="565747"/>
                    <a:pt x="236379" y="557677"/>
                    <a:pt x="246333" y="557677"/>
                  </a:cubicBezTo>
                  <a:close/>
                  <a:moveTo>
                    <a:pt x="1736351" y="551669"/>
                  </a:moveTo>
                  <a:cubicBezTo>
                    <a:pt x="1746305" y="551669"/>
                    <a:pt x="1754375" y="559738"/>
                    <a:pt x="1754375" y="569693"/>
                  </a:cubicBezTo>
                  <a:cubicBezTo>
                    <a:pt x="1754375" y="579648"/>
                    <a:pt x="1746305" y="587718"/>
                    <a:pt x="1736351" y="587718"/>
                  </a:cubicBezTo>
                  <a:cubicBezTo>
                    <a:pt x="1726396" y="587718"/>
                    <a:pt x="1718326" y="579648"/>
                    <a:pt x="1718326" y="569693"/>
                  </a:cubicBezTo>
                  <a:cubicBezTo>
                    <a:pt x="1718326" y="559738"/>
                    <a:pt x="1726396" y="551669"/>
                    <a:pt x="1736351" y="551669"/>
                  </a:cubicBezTo>
                  <a:close/>
                  <a:moveTo>
                    <a:pt x="3731051" y="545661"/>
                  </a:moveTo>
                  <a:cubicBezTo>
                    <a:pt x="3741006" y="545661"/>
                    <a:pt x="3749076" y="553731"/>
                    <a:pt x="3749076" y="563685"/>
                  </a:cubicBezTo>
                  <a:cubicBezTo>
                    <a:pt x="3749076" y="573640"/>
                    <a:pt x="3741006" y="581710"/>
                    <a:pt x="3731051" y="581710"/>
                  </a:cubicBezTo>
                  <a:cubicBezTo>
                    <a:pt x="3721096" y="581710"/>
                    <a:pt x="3713027" y="573640"/>
                    <a:pt x="3713027" y="563685"/>
                  </a:cubicBezTo>
                  <a:cubicBezTo>
                    <a:pt x="3713027" y="553731"/>
                    <a:pt x="3721096" y="545661"/>
                    <a:pt x="3731051" y="545661"/>
                  </a:cubicBezTo>
                  <a:close/>
                  <a:moveTo>
                    <a:pt x="2763741" y="545661"/>
                  </a:moveTo>
                  <a:cubicBezTo>
                    <a:pt x="2773696" y="545661"/>
                    <a:pt x="2781766" y="553731"/>
                    <a:pt x="2781766" y="563685"/>
                  </a:cubicBezTo>
                  <a:cubicBezTo>
                    <a:pt x="2781766" y="573640"/>
                    <a:pt x="2773696" y="581710"/>
                    <a:pt x="2763741" y="581710"/>
                  </a:cubicBezTo>
                  <a:cubicBezTo>
                    <a:pt x="2753786" y="581710"/>
                    <a:pt x="2745717" y="573640"/>
                    <a:pt x="2745717" y="563685"/>
                  </a:cubicBezTo>
                  <a:cubicBezTo>
                    <a:pt x="2745717" y="553731"/>
                    <a:pt x="2753786" y="545661"/>
                    <a:pt x="2763741" y="545661"/>
                  </a:cubicBezTo>
                  <a:close/>
                  <a:moveTo>
                    <a:pt x="726984" y="545661"/>
                  </a:moveTo>
                  <a:cubicBezTo>
                    <a:pt x="736939" y="545661"/>
                    <a:pt x="745009" y="553731"/>
                    <a:pt x="745009" y="563685"/>
                  </a:cubicBezTo>
                  <a:cubicBezTo>
                    <a:pt x="745009" y="573640"/>
                    <a:pt x="736939" y="581710"/>
                    <a:pt x="726984" y="581710"/>
                  </a:cubicBezTo>
                  <a:cubicBezTo>
                    <a:pt x="717030" y="581710"/>
                    <a:pt x="708960" y="573640"/>
                    <a:pt x="708960" y="563685"/>
                  </a:cubicBezTo>
                  <a:cubicBezTo>
                    <a:pt x="708960" y="553731"/>
                    <a:pt x="717030" y="545661"/>
                    <a:pt x="726984" y="545661"/>
                  </a:cubicBezTo>
                  <a:close/>
                  <a:moveTo>
                    <a:pt x="3136246" y="539653"/>
                  </a:moveTo>
                  <a:cubicBezTo>
                    <a:pt x="3146201" y="539653"/>
                    <a:pt x="3154271" y="547723"/>
                    <a:pt x="3154271" y="557677"/>
                  </a:cubicBezTo>
                  <a:cubicBezTo>
                    <a:pt x="3154271" y="567632"/>
                    <a:pt x="3146201" y="575702"/>
                    <a:pt x="3136246" y="575702"/>
                  </a:cubicBezTo>
                  <a:cubicBezTo>
                    <a:pt x="3126291" y="575702"/>
                    <a:pt x="3118221" y="567632"/>
                    <a:pt x="3118221" y="557677"/>
                  </a:cubicBezTo>
                  <a:cubicBezTo>
                    <a:pt x="3118221" y="547723"/>
                    <a:pt x="3126291" y="539653"/>
                    <a:pt x="3136246" y="539653"/>
                  </a:cubicBezTo>
                  <a:close/>
                  <a:moveTo>
                    <a:pt x="3004067" y="539653"/>
                  </a:moveTo>
                  <a:cubicBezTo>
                    <a:pt x="3014022" y="539653"/>
                    <a:pt x="3022092" y="547723"/>
                    <a:pt x="3022092" y="557677"/>
                  </a:cubicBezTo>
                  <a:cubicBezTo>
                    <a:pt x="3022092" y="567632"/>
                    <a:pt x="3014022" y="575702"/>
                    <a:pt x="3004067" y="575702"/>
                  </a:cubicBezTo>
                  <a:cubicBezTo>
                    <a:pt x="2994112" y="575702"/>
                    <a:pt x="2986043" y="567632"/>
                    <a:pt x="2986043" y="557677"/>
                  </a:cubicBezTo>
                  <a:cubicBezTo>
                    <a:pt x="2986043" y="547723"/>
                    <a:pt x="2994112" y="539653"/>
                    <a:pt x="3004067" y="539653"/>
                  </a:cubicBezTo>
                  <a:close/>
                  <a:moveTo>
                    <a:pt x="835130" y="539653"/>
                  </a:moveTo>
                  <a:cubicBezTo>
                    <a:pt x="841767" y="539653"/>
                    <a:pt x="847146" y="545033"/>
                    <a:pt x="847146" y="551669"/>
                  </a:cubicBezTo>
                  <a:cubicBezTo>
                    <a:pt x="847146" y="558306"/>
                    <a:pt x="841767" y="563685"/>
                    <a:pt x="835130" y="563685"/>
                  </a:cubicBezTo>
                  <a:cubicBezTo>
                    <a:pt x="828494" y="563685"/>
                    <a:pt x="823114" y="558305"/>
                    <a:pt x="823114" y="551669"/>
                  </a:cubicBezTo>
                  <a:cubicBezTo>
                    <a:pt x="823114" y="545033"/>
                    <a:pt x="828494" y="539653"/>
                    <a:pt x="835130" y="539653"/>
                  </a:cubicBezTo>
                  <a:close/>
                  <a:moveTo>
                    <a:pt x="612829" y="539653"/>
                  </a:moveTo>
                  <a:cubicBezTo>
                    <a:pt x="622784" y="539653"/>
                    <a:pt x="630854" y="547723"/>
                    <a:pt x="630854" y="557677"/>
                  </a:cubicBezTo>
                  <a:cubicBezTo>
                    <a:pt x="630854" y="567632"/>
                    <a:pt x="622784" y="575702"/>
                    <a:pt x="612829" y="575702"/>
                  </a:cubicBezTo>
                  <a:cubicBezTo>
                    <a:pt x="602875" y="575702"/>
                    <a:pt x="594805" y="567632"/>
                    <a:pt x="594805" y="557677"/>
                  </a:cubicBezTo>
                  <a:cubicBezTo>
                    <a:pt x="594805" y="547723"/>
                    <a:pt x="602875" y="539653"/>
                    <a:pt x="612829" y="539653"/>
                  </a:cubicBezTo>
                  <a:close/>
                  <a:moveTo>
                    <a:pt x="6014143" y="533645"/>
                  </a:moveTo>
                  <a:cubicBezTo>
                    <a:pt x="6024098" y="533645"/>
                    <a:pt x="6032168" y="541715"/>
                    <a:pt x="6032168" y="551669"/>
                  </a:cubicBezTo>
                  <a:cubicBezTo>
                    <a:pt x="6032168" y="561624"/>
                    <a:pt x="6024098" y="569694"/>
                    <a:pt x="6014143" y="569694"/>
                  </a:cubicBezTo>
                  <a:cubicBezTo>
                    <a:pt x="6004188" y="569694"/>
                    <a:pt x="5996119" y="561624"/>
                    <a:pt x="5996119" y="551669"/>
                  </a:cubicBezTo>
                  <a:cubicBezTo>
                    <a:pt x="5996119" y="541715"/>
                    <a:pt x="6004188" y="533645"/>
                    <a:pt x="6014143" y="533645"/>
                  </a:cubicBezTo>
                  <a:close/>
                  <a:moveTo>
                    <a:pt x="5725752" y="533645"/>
                  </a:moveTo>
                  <a:cubicBezTo>
                    <a:pt x="5735707" y="533645"/>
                    <a:pt x="5743777" y="541715"/>
                    <a:pt x="5743777" y="551669"/>
                  </a:cubicBezTo>
                  <a:cubicBezTo>
                    <a:pt x="5743777" y="561624"/>
                    <a:pt x="5735707" y="569694"/>
                    <a:pt x="5725752" y="569694"/>
                  </a:cubicBezTo>
                  <a:cubicBezTo>
                    <a:pt x="5715798" y="569694"/>
                    <a:pt x="5707728" y="561624"/>
                    <a:pt x="5707728" y="551669"/>
                  </a:cubicBezTo>
                  <a:cubicBezTo>
                    <a:pt x="5707728" y="541715"/>
                    <a:pt x="5715798" y="533645"/>
                    <a:pt x="5725752" y="533645"/>
                  </a:cubicBezTo>
                  <a:close/>
                  <a:moveTo>
                    <a:pt x="4013434" y="533645"/>
                  </a:moveTo>
                  <a:cubicBezTo>
                    <a:pt x="4023389" y="533645"/>
                    <a:pt x="4031459" y="541715"/>
                    <a:pt x="4031459" y="551669"/>
                  </a:cubicBezTo>
                  <a:cubicBezTo>
                    <a:pt x="4031459" y="561624"/>
                    <a:pt x="4023389" y="569694"/>
                    <a:pt x="4013434" y="569694"/>
                  </a:cubicBezTo>
                  <a:cubicBezTo>
                    <a:pt x="4003480" y="569694"/>
                    <a:pt x="3995410" y="561624"/>
                    <a:pt x="3995410" y="551669"/>
                  </a:cubicBezTo>
                  <a:cubicBezTo>
                    <a:pt x="3995410" y="541715"/>
                    <a:pt x="4003480" y="533645"/>
                    <a:pt x="4013434" y="533645"/>
                  </a:cubicBezTo>
                  <a:close/>
                  <a:moveTo>
                    <a:pt x="2223009" y="533645"/>
                  </a:moveTo>
                  <a:cubicBezTo>
                    <a:pt x="2232964" y="533645"/>
                    <a:pt x="2241034" y="541715"/>
                    <a:pt x="2241034" y="551669"/>
                  </a:cubicBezTo>
                  <a:cubicBezTo>
                    <a:pt x="2241034" y="561624"/>
                    <a:pt x="2232964" y="569694"/>
                    <a:pt x="2223009" y="569694"/>
                  </a:cubicBezTo>
                  <a:cubicBezTo>
                    <a:pt x="2213055" y="569694"/>
                    <a:pt x="2204985" y="561624"/>
                    <a:pt x="2204985" y="551669"/>
                  </a:cubicBezTo>
                  <a:cubicBezTo>
                    <a:pt x="2204985" y="541715"/>
                    <a:pt x="2213055" y="533645"/>
                    <a:pt x="2223009" y="533645"/>
                  </a:cubicBezTo>
                  <a:close/>
                  <a:moveTo>
                    <a:pt x="1249691" y="533645"/>
                  </a:moveTo>
                  <a:cubicBezTo>
                    <a:pt x="1259646" y="533645"/>
                    <a:pt x="1267716" y="541715"/>
                    <a:pt x="1267716" y="551669"/>
                  </a:cubicBezTo>
                  <a:cubicBezTo>
                    <a:pt x="1267716" y="561624"/>
                    <a:pt x="1259646" y="569694"/>
                    <a:pt x="1249691" y="569694"/>
                  </a:cubicBezTo>
                  <a:cubicBezTo>
                    <a:pt x="1239737" y="569694"/>
                    <a:pt x="1231667" y="561624"/>
                    <a:pt x="1231667" y="551669"/>
                  </a:cubicBezTo>
                  <a:cubicBezTo>
                    <a:pt x="1231667" y="541715"/>
                    <a:pt x="1239737" y="533645"/>
                    <a:pt x="1249691" y="533645"/>
                  </a:cubicBezTo>
                  <a:close/>
                  <a:moveTo>
                    <a:pt x="2409261" y="527636"/>
                  </a:moveTo>
                  <a:cubicBezTo>
                    <a:pt x="2419216" y="527636"/>
                    <a:pt x="2427286" y="535706"/>
                    <a:pt x="2427286" y="545661"/>
                  </a:cubicBezTo>
                  <a:cubicBezTo>
                    <a:pt x="2427286" y="555615"/>
                    <a:pt x="2419216" y="563685"/>
                    <a:pt x="2409261" y="563685"/>
                  </a:cubicBezTo>
                  <a:cubicBezTo>
                    <a:pt x="2399307" y="563685"/>
                    <a:pt x="2391237" y="555615"/>
                    <a:pt x="2391237" y="545661"/>
                  </a:cubicBezTo>
                  <a:cubicBezTo>
                    <a:pt x="2391237" y="535706"/>
                    <a:pt x="2399307" y="527636"/>
                    <a:pt x="2409261" y="527636"/>
                  </a:cubicBezTo>
                  <a:close/>
                  <a:moveTo>
                    <a:pt x="5527484" y="521628"/>
                  </a:moveTo>
                  <a:cubicBezTo>
                    <a:pt x="5537439" y="521628"/>
                    <a:pt x="5545509" y="529697"/>
                    <a:pt x="5545509" y="539652"/>
                  </a:cubicBezTo>
                  <a:cubicBezTo>
                    <a:pt x="5545509" y="549607"/>
                    <a:pt x="5537439" y="557677"/>
                    <a:pt x="5527484" y="557677"/>
                  </a:cubicBezTo>
                  <a:cubicBezTo>
                    <a:pt x="5517529" y="557677"/>
                    <a:pt x="5509460" y="549607"/>
                    <a:pt x="5509460" y="539652"/>
                  </a:cubicBezTo>
                  <a:cubicBezTo>
                    <a:pt x="5509460" y="529697"/>
                    <a:pt x="5517529" y="521628"/>
                    <a:pt x="5527484" y="521628"/>
                  </a:cubicBezTo>
                  <a:close/>
                  <a:moveTo>
                    <a:pt x="4830540" y="521628"/>
                  </a:moveTo>
                  <a:cubicBezTo>
                    <a:pt x="4840495" y="521628"/>
                    <a:pt x="4848565" y="529697"/>
                    <a:pt x="4848565" y="539652"/>
                  </a:cubicBezTo>
                  <a:cubicBezTo>
                    <a:pt x="4848565" y="549607"/>
                    <a:pt x="4840495" y="557677"/>
                    <a:pt x="4830540" y="557677"/>
                  </a:cubicBezTo>
                  <a:cubicBezTo>
                    <a:pt x="4820586" y="557677"/>
                    <a:pt x="4812516" y="549607"/>
                    <a:pt x="4812516" y="539652"/>
                  </a:cubicBezTo>
                  <a:cubicBezTo>
                    <a:pt x="4812516" y="529697"/>
                    <a:pt x="4820586" y="521628"/>
                    <a:pt x="4830540" y="521628"/>
                  </a:cubicBezTo>
                  <a:close/>
                  <a:moveTo>
                    <a:pt x="1514049" y="521628"/>
                  </a:moveTo>
                  <a:cubicBezTo>
                    <a:pt x="1524004" y="521628"/>
                    <a:pt x="1532074" y="529697"/>
                    <a:pt x="1532074" y="539652"/>
                  </a:cubicBezTo>
                  <a:cubicBezTo>
                    <a:pt x="1532074" y="549607"/>
                    <a:pt x="1524004" y="557677"/>
                    <a:pt x="1514049" y="557677"/>
                  </a:cubicBezTo>
                  <a:cubicBezTo>
                    <a:pt x="1504095" y="557677"/>
                    <a:pt x="1496025" y="549607"/>
                    <a:pt x="1496025" y="539652"/>
                  </a:cubicBezTo>
                  <a:cubicBezTo>
                    <a:pt x="1496025" y="529697"/>
                    <a:pt x="1504095" y="521628"/>
                    <a:pt x="1514049" y="521628"/>
                  </a:cubicBezTo>
                  <a:close/>
                  <a:moveTo>
                    <a:pt x="6332574" y="515620"/>
                  </a:moveTo>
                  <a:cubicBezTo>
                    <a:pt x="6342528" y="515620"/>
                    <a:pt x="6350598" y="523690"/>
                    <a:pt x="6350598" y="533644"/>
                  </a:cubicBezTo>
                  <a:cubicBezTo>
                    <a:pt x="6350598" y="543599"/>
                    <a:pt x="6342529" y="551669"/>
                    <a:pt x="6332574" y="551669"/>
                  </a:cubicBezTo>
                  <a:cubicBezTo>
                    <a:pt x="6322620" y="551669"/>
                    <a:pt x="6314549" y="543599"/>
                    <a:pt x="6314549" y="533644"/>
                  </a:cubicBezTo>
                  <a:cubicBezTo>
                    <a:pt x="6314549" y="523690"/>
                    <a:pt x="6322619" y="515620"/>
                    <a:pt x="6332574" y="515620"/>
                  </a:cubicBezTo>
                  <a:close/>
                  <a:moveTo>
                    <a:pt x="5893980" y="509612"/>
                  </a:moveTo>
                  <a:cubicBezTo>
                    <a:pt x="5903935" y="509612"/>
                    <a:pt x="5912005" y="517682"/>
                    <a:pt x="5912005" y="527636"/>
                  </a:cubicBezTo>
                  <a:cubicBezTo>
                    <a:pt x="5912005" y="537591"/>
                    <a:pt x="5903935" y="545661"/>
                    <a:pt x="5893980" y="545661"/>
                  </a:cubicBezTo>
                  <a:cubicBezTo>
                    <a:pt x="5884025" y="545661"/>
                    <a:pt x="5875956" y="537591"/>
                    <a:pt x="5875956" y="527636"/>
                  </a:cubicBezTo>
                  <a:cubicBezTo>
                    <a:pt x="5875956" y="517682"/>
                    <a:pt x="5884025" y="509612"/>
                    <a:pt x="5893980" y="509612"/>
                  </a:cubicBezTo>
                  <a:close/>
                  <a:moveTo>
                    <a:pt x="3244392" y="509612"/>
                  </a:moveTo>
                  <a:cubicBezTo>
                    <a:pt x="3254347" y="509612"/>
                    <a:pt x="3262417" y="517682"/>
                    <a:pt x="3262417" y="527636"/>
                  </a:cubicBezTo>
                  <a:cubicBezTo>
                    <a:pt x="3262417" y="537591"/>
                    <a:pt x="3254347" y="545661"/>
                    <a:pt x="3244392" y="545661"/>
                  </a:cubicBezTo>
                  <a:cubicBezTo>
                    <a:pt x="3234437" y="545661"/>
                    <a:pt x="3226368" y="537591"/>
                    <a:pt x="3226368" y="527636"/>
                  </a:cubicBezTo>
                  <a:cubicBezTo>
                    <a:pt x="3226368" y="517682"/>
                    <a:pt x="3234437" y="509612"/>
                    <a:pt x="3244392" y="509612"/>
                  </a:cubicBezTo>
                  <a:close/>
                  <a:moveTo>
                    <a:pt x="1982684" y="509612"/>
                  </a:moveTo>
                  <a:cubicBezTo>
                    <a:pt x="1992639" y="509612"/>
                    <a:pt x="2000709" y="517682"/>
                    <a:pt x="2000709" y="527636"/>
                  </a:cubicBezTo>
                  <a:cubicBezTo>
                    <a:pt x="2000709" y="537591"/>
                    <a:pt x="1992639" y="545661"/>
                    <a:pt x="1982684" y="545661"/>
                  </a:cubicBezTo>
                  <a:cubicBezTo>
                    <a:pt x="1972730" y="545661"/>
                    <a:pt x="1964660" y="537591"/>
                    <a:pt x="1964660" y="527636"/>
                  </a:cubicBezTo>
                  <a:cubicBezTo>
                    <a:pt x="1964660" y="517682"/>
                    <a:pt x="1972730" y="509612"/>
                    <a:pt x="1982684" y="509612"/>
                  </a:cubicBezTo>
                  <a:close/>
                  <a:moveTo>
                    <a:pt x="5040825" y="503604"/>
                  </a:moveTo>
                  <a:cubicBezTo>
                    <a:pt x="5050780" y="503604"/>
                    <a:pt x="5058850" y="511674"/>
                    <a:pt x="5058850" y="521628"/>
                  </a:cubicBezTo>
                  <a:cubicBezTo>
                    <a:pt x="5058850" y="531583"/>
                    <a:pt x="5050780" y="539653"/>
                    <a:pt x="5040825" y="539653"/>
                  </a:cubicBezTo>
                  <a:cubicBezTo>
                    <a:pt x="5030871" y="539653"/>
                    <a:pt x="5022801" y="531583"/>
                    <a:pt x="5022801" y="521628"/>
                  </a:cubicBezTo>
                  <a:cubicBezTo>
                    <a:pt x="5022801" y="511674"/>
                    <a:pt x="5030871" y="503604"/>
                    <a:pt x="5040825" y="503604"/>
                  </a:cubicBezTo>
                  <a:close/>
                  <a:moveTo>
                    <a:pt x="4926670" y="503604"/>
                  </a:moveTo>
                  <a:cubicBezTo>
                    <a:pt x="4936625" y="503604"/>
                    <a:pt x="4944695" y="511674"/>
                    <a:pt x="4944695" y="521628"/>
                  </a:cubicBezTo>
                  <a:cubicBezTo>
                    <a:pt x="4944695" y="531583"/>
                    <a:pt x="4936625" y="539653"/>
                    <a:pt x="4926670" y="539653"/>
                  </a:cubicBezTo>
                  <a:cubicBezTo>
                    <a:pt x="4916715" y="539653"/>
                    <a:pt x="4908646" y="531583"/>
                    <a:pt x="4908646" y="521628"/>
                  </a:cubicBezTo>
                  <a:cubicBezTo>
                    <a:pt x="4908646" y="511674"/>
                    <a:pt x="4916715" y="503604"/>
                    <a:pt x="4926670" y="503604"/>
                  </a:cubicBezTo>
                  <a:close/>
                  <a:moveTo>
                    <a:pt x="5419337" y="497596"/>
                  </a:moveTo>
                  <a:cubicBezTo>
                    <a:pt x="5429292" y="497596"/>
                    <a:pt x="5437362" y="505666"/>
                    <a:pt x="5437362" y="515621"/>
                  </a:cubicBezTo>
                  <a:cubicBezTo>
                    <a:pt x="5437362" y="525575"/>
                    <a:pt x="5429292" y="533645"/>
                    <a:pt x="5419337" y="533645"/>
                  </a:cubicBezTo>
                  <a:cubicBezTo>
                    <a:pt x="5409382" y="533645"/>
                    <a:pt x="5401312" y="525575"/>
                    <a:pt x="5401312" y="515621"/>
                  </a:cubicBezTo>
                  <a:cubicBezTo>
                    <a:pt x="5401312" y="505666"/>
                    <a:pt x="5409382" y="497596"/>
                    <a:pt x="5419337" y="497596"/>
                  </a:cubicBezTo>
                  <a:close/>
                  <a:moveTo>
                    <a:pt x="3610889" y="497596"/>
                  </a:moveTo>
                  <a:cubicBezTo>
                    <a:pt x="3620844" y="497596"/>
                    <a:pt x="3628914" y="505666"/>
                    <a:pt x="3628914" y="515621"/>
                  </a:cubicBezTo>
                  <a:cubicBezTo>
                    <a:pt x="3628914" y="525575"/>
                    <a:pt x="3620844" y="533645"/>
                    <a:pt x="3610889" y="533645"/>
                  </a:cubicBezTo>
                  <a:cubicBezTo>
                    <a:pt x="3600934" y="533645"/>
                    <a:pt x="3592865" y="525575"/>
                    <a:pt x="3592865" y="515621"/>
                  </a:cubicBezTo>
                  <a:cubicBezTo>
                    <a:pt x="3592865" y="505666"/>
                    <a:pt x="3600934" y="497596"/>
                    <a:pt x="3610889" y="497596"/>
                  </a:cubicBezTo>
                  <a:close/>
                  <a:moveTo>
                    <a:pt x="967309" y="497596"/>
                  </a:moveTo>
                  <a:cubicBezTo>
                    <a:pt x="977264" y="497596"/>
                    <a:pt x="985334" y="505666"/>
                    <a:pt x="985334" y="515621"/>
                  </a:cubicBezTo>
                  <a:cubicBezTo>
                    <a:pt x="985334" y="525575"/>
                    <a:pt x="977264" y="533645"/>
                    <a:pt x="967309" y="533645"/>
                  </a:cubicBezTo>
                  <a:cubicBezTo>
                    <a:pt x="957355" y="533645"/>
                    <a:pt x="949285" y="525575"/>
                    <a:pt x="949285" y="515621"/>
                  </a:cubicBezTo>
                  <a:cubicBezTo>
                    <a:pt x="949285" y="505666"/>
                    <a:pt x="957355" y="497596"/>
                    <a:pt x="967309" y="497596"/>
                  </a:cubicBezTo>
                  <a:close/>
                  <a:moveTo>
                    <a:pt x="450609" y="497596"/>
                  </a:moveTo>
                  <a:cubicBezTo>
                    <a:pt x="460564" y="497596"/>
                    <a:pt x="468634" y="505666"/>
                    <a:pt x="468634" y="515621"/>
                  </a:cubicBezTo>
                  <a:cubicBezTo>
                    <a:pt x="468634" y="525575"/>
                    <a:pt x="460564" y="533645"/>
                    <a:pt x="450609" y="533645"/>
                  </a:cubicBezTo>
                  <a:cubicBezTo>
                    <a:pt x="440655" y="533645"/>
                    <a:pt x="432585" y="525575"/>
                    <a:pt x="432585" y="515621"/>
                  </a:cubicBezTo>
                  <a:cubicBezTo>
                    <a:pt x="432585" y="505666"/>
                    <a:pt x="440655" y="497596"/>
                    <a:pt x="450609" y="497596"/>
                  </a:cubicBezTo>
                  <a:close/>
                  <a:moveTo>
                    <a:pt x="4632272" y="485580"/>
                  </a:moveTo>
                  <a:cubicBezTo>
                    <a:pt x="4642227" y="485580"/>
                    <a:pt x="4650297" y="493650"/>
                    <a:pt x="4650297" y="503604"/>
                  </a:cubicBezTo>
                  <a:cubicBezTo>
                    <a:pt x="4650297" y="513559"/>
                    <a:pt x="4642227" y="521629"/>
                    <a:pt x="4632272" y="521629"/>
                  </a:cubicBezTo>
                  <a:cubicBezTo>
                    <a:pt x="4622317" y="521629"/>
                    <a:pt x="4614248" y="513559"/>
                    <a:pt x="4614248" y="503604"/>
                  </a:cubicBezTo>
                  <a:cubicBezTo>
                    <a:pt x="4614248" y="493650"/>
                    <a:pt x="4622317" y="485580"/>
                    <a:pt x="4632272" y="485580"/>
                  </a:cubicBezTo>
                  <a:close/>
                  <a:moveTo>
                    <a:pt x="4379930" y="485580"/>
                  </a:moveTo>
                  <a:cubicBezTo>
                    <a:pt x="4389885" y="485580"/>
                    <a:pt x="4397955" y="493650"/>
                    <a:pt x="4397955" y="503604"/>
                  </a:cubicBezTo>
                  <a:cubicBezTo>
                    <a:pt x="4397955" y="513559"/>
                    <a:pt x="4389885" y="521629"/>
                    <a:pt x="4379930" y="521629"/>
                  </a:cubicBezTo>
                  <a:cubicBezTo>
                    <a:pt x="4369976" y="521629"/>
                    <a:pt x="4361906" y="513559"/>
                    <a:pt x="4361906" y="503604"/>
                  </a:cubicBezTo>
                  <a:cubicBezTo>
                    <a:pt x="4361906" y="493650"/>
                    <a:pt x="4369976" y="485580"/>
                    <a:pt x="4379930" y="485580"/>
                  </a:cubicBezTo>
                  <a:close/>
                  <a:moveTo>
                    <a:pt x="5160987" y="479571"/>
                  </a:moveTo>
                  <a:cubicBezTo>
                    <a:pt x="5170942" y="479571"/>
                    <a:pt x="5179012" y="487641"/>
                    <a:pt x="5179012" y="497595"/>
                  </a:cubicBezTo>
                  <a:cubicBezTo>
                    <a:pt x="5179012" y="507550"/>
                    <a:pt x="5170942" y="515620"/>
                    <a:pt x="5160987" y="515620"/>
                  </a:cubicBezTo>
                  <a:cubicBezTo>
                    <a:pt x="5151033" y="515620"/>
                    <a:pt x="5142963" y="507550"/>
                    <a:pt x="5142963" y="497595"/>
                  </a:cubicBezTo>
                  <a:cubicBezTo>
                    <a:pt x="5142963" y="487641"/>
                    <a:pt x="5151033" y="479571"/>
                    <a:pt x="5160987" y="479571"/>
                  </a:cubicBezTo>
                  <a:close/>
                  <a:moveTo>
                    <a:pt x="4241743" y="479571"/>
                  </a:moveTo>
                  <a:cubicBezTo>
                    <a:pt x="4251698" y="479571"/>
                    <a:pt x="4259768" y="487641"/>
                    <a:pt x="4259768" y="497595"/>
                  </a:cubicBezTo>
                  <a:cubicBezTo>
                    <a:pt x="4259768" y="507550"/>
                    <a:pt x="4251698" y="515620"/>
                    <a:pt x="4241743" y="515620"/>
                  </a:cubicBezTo>
                  <a:cubicBezTo>
                    <a:pt x="4231788" y="515620"/>
                    <a:pt x="4223719" y="507550"/>
                    <a:pt x="4223719" y="497595"/>
                  </a:cubicBezTo>
                  <a:cubicBezTo>
                    <a:pt x="4223719" y="487641"/>
                    <a:pt x="4231788" y="479571"/>
                    <a:pt x="4241743" y="479571"/>
                  </a:cubicBezTo>
                  <a:close/>
                  <a:moveTo>
                    <a:pt x="3821173" y="479571"/>
                  </a:moveTo>
                  <a:cubicBezTo>
                    <a:pt x="3831128" y="479571"/>
                    <a:pt x="3839198" y="487641"/>
                    <a:pt x="3839198" y="497595"/>
                  </a:cubicBezTo>
                  <a:cubicBezTo>
                    <a:pt x="3839198" y="507550"/>
                    <a:pt x="3831128" y="515620"/>
                    <a:pt x="3821173" y="515620"/>
                  </a:cubicBezTo>
                  <a:cubicBezTo>
                    <a:pt x="3811218" y="515620"/>
                    <a:pt x="3803149" y="507550"/>
                    <a:pt x="3803149" y="497595"/>
                  </a:cubicBezTo>
                  <a:cubicBezTo>
                    <a:pt x="3803149" y="487641"/>
                    <a:pt x="3811218" y="479571"/>
                    <a:pt x="3821173" y="479571"/>
                  </a:cubicBezTo>
                  <a:close/>
                  <a:moveTo>
                    <a:pt x="3364555" y="479571"/>
                  </a:moveTo>
                  <a:cubicBezTo>
                    <a:pt x="3374510" y="479571"/>
                    <a:pt x="3382580" y="487641"/>
                    <a:pt x="3382580" y="497595"/>
                  </a:cubicBezTo>
                  <a:cubicBezTo>
                    <a:pt x="3382580" y="507550"/>
                    <a:pt x="3374510" y="515620"/>
                    <a:pt x="3364555" y="515620"/>
                  </a:cubicBezTo>
                  <a:cubicBezTo>
                    <a:pt x="3354600" y="515620"/>
                    <a:pt x="3346531" y="507550"/>
                    <a:pt x="3346531" y="497595"/>
                  </a:cubicBezTo>
                  <a:cubicBezTo>
                    <a:pt x="3346531" y="487641"/>
                    <a:pt x="3354600" y="479571"/>
                    <a:pt x="3364555" y="479571"/>
                  </a:cubicBezTo>
                  <a:close/>
                  <a:moveTo>
                    <a:pt x="1093480" y="479571"/>
                  </a:moveTo>
                  <a:cubicBezTo>
                    <a:pt x="1103435" y="479571"/>
                    <a:pt x="1111505" y="487641"/>
                    <a:pt x="1111505" y="497595"/>
                  </a:cubicBezTo>
                  <a:cubicBezTo>
                    <a:pt x="1111505" y="507550"/>
                    <a:pt x="1103435" y="515620"/>
                    <a:pt x="1093480" y="515620"/>
                  </a:cubicBezTo>
                  <a:cubicBezTo>
                    <a:pt x="1083526" y="515620"/>
                    <a:pt x="1075456" y="507550"/>
                    <a:pt x="1075456" y="497595"/>
                  </a:cubicBezTo>
                  <a:cubicBezTo>
                    <a:pt x="1075456" y="487641"/>
                    <a:pt x="1083526" y="479571"/>
                    <a:pt x="1093480" y="479571"/>
                  </a:cubicBezTo>
                  <a:close/>
                  <a:moveTo>
                    <a:pt x="5299175" y="473563"/>
                  </a:moveTo>
                  <a:cubicBezTo>
                    <a:pt x="5309130" y="473563"/>
                    <a:pt x="5317200" y="481633"/>
                    <a:pt x="5317200" y="491587"/>
                  </a:cubicBezTo>
                  <a:cubicBezTo>
                    <a:pt x="5317200" y="501542"/>
                    <a:pt x="5309130" y="509612"/>
                    <a:pt x="5299175" y="509612"/>
                  </a:cubicBezTo>
                  <a:cubicBezTo>
                    <a:pt x="5289220" y="509612"/>
                    <a:pt x="5281150" y="501542"/>
                    <a:pt x="5281150" y="491587"/>
                  </a:cubicBezTo>
                  <a:cubicBezTo>
                    <a:pt x="5281150" y="481633"/>
                    <a:pt x="5289220" y="473563"/>
                    <a:pt x="5299175" y="473563"/>
                  </a:cubicBezTo>
                  <a:close/>
                  <a:moveTo>
                    <a:pt x="4506101" y="473563"/>
                  </a:moveTo>
                  <a:cubicBezTo>
                    <a:pt x="4516056" y="473563"/>
                    <a:pt x="4524126" y="481633"/>
                    <a:pt x="4524126" y="491587"/>
                  </a:cubicBezTo>
                  <a:cubicBezTo>
                    <a:pt x="4524126" y="501542"/>
                    <a:pt x="4516056" y="509612"/>
                    <a:pt x="4506101" y="509612"/>
                  </a:cubicBezTo>
                  <a:cubicBezTo>
                    <a:pt x="4496146" y="509612"/>
                    <a:pt x="4488077" y="501542"/>
                    <a:pt x="4488077" y="491587"/>
                  </a:cubicBezTo>
                  <a:cubicBezTo>
                    <a:pt x="4488077" y="481633"/>
                    <a:pt x="4496146" y="473563"/>
                    <a:pt x="4506101" y="473563"/>
                  </a:cubicBezTo>
                  <a:close/>
                  <a:moveTo>
                    <a:pt x="4115572" y="473563"/>
                  </a:moveTo>
                  <a:cubicBezTo>
                    <a:pt x="4125527" y="473563"/>
                    <a:pt x="4133597" y="481633"/>
                    <a:pt x="4133597" y="491587"/>
                  </a:cubicBezTo>
                  <a:cubicBezTo>
                    <a:pt x="4133597" y="501542"/>
                    <a:pt x="4125527" y="509612"/>
                    <a:pt x="4115572" y="509612"/>
                  </a:cubicBezTo>
                  <a:cubicBezTo>
                    <a:pt x="4105617" y="509612"/>
                    <a:pt x="4097548" y="501542"/>
                    <a:pt x="4097548" y="491587"/>
                  </a:cubicBezTo>
                  <a:cubicBezTo>
                    <a:pt x="4097548" y="481633"/>
                    <a:pt x="4105617" y="473563"/>
                    <a:pt x="4115572" y="473563"/>
                  </a:cubicBezTo>
                  <a:close/>
                  <a:moveTo>
                    <a:pt x="2295107" y="473563"/>
                  </a:moveTo>
                  <a:cubicBezTo>
                    <a:pt x="2305062" y="473563"/>
                    <a:pt x="2313132" y="481633"/>
                    <a:pt x="2313132" y="491587"/>
                  </a:cubicBezTo>
                  <a:cubicBezTo>
                    <a:pt x="2313132" y="501542"/>
                    <a:pt x="2305062" y="509612"/>
                    <a:pt x="2295107" y="509612"/>
                  </a:cubicBezTo>
                  <a:cubicBezTo>
                    <a:pt x="2285153" y="509612"/>
                    <a:pt x="2277083" y="501542"/>
                    <a:pt x="2277083" y="491587"/>
                  </a:cubicBezTo>
                  <a:cubicBezTo>
                    <a:pt x="2277083" y="481633"/>
                    <a:pt x="2285153" y="473563"/>
                    <a:pt x="2295107" y="473563"/>
                  </a:cubicBezTo>
                  <a:close/>
                  <a:moveTo>
                    <a:pt x="1838489" y="473563"/>
                  </a:moveTo>
                  <a:cubicBezTo>
                    <a:pt x="1848444" y="473563"/>
                    <a:pt x="1856514" y="481633"/>
                    <a:pt x="1856514" y="491587"/>
                  </a:cubicBezTo>
                  <a:cubicBezTo>
                    <a:pt x="1856514" y="501542"/>
                    <a:pt x="1848444" y="509612"/>
                    <a:pt x="1838489" y="509612"/>
                  </a:cubicBezTo>
                  <a:cubicBezTo>
                    <a:pt x="1828535" y="509612"/>
                    <a:pt x="1820465" y="501542"/>
                    <a:pt x="1820465" y="491587"/>
                  </a:cubicBezTo>
                  <a:cubicBezTo>
                    <a:pt x="1820465" y="481633"/>
                    <a:pt x="1828535" y="473563"/>
                    <a:pt x="1838489" y="473563"/>
                  </a:cubicBezTo>
                  <a:close/>
                  <a:moveTo>
                    <a:pt x="2889912" y="467555"/>
                  </a:moveTo>
                  <a:cubicBezTo>
                    <a:pt x="2899867" y="467555"/>
                    <a:pt x="2907937" y="475625"/>
                    <a:pt x="2907937" y="485580"/>
                  </a:cubicBezTo>
                  <a:cubicBezTo>
                    <a:pt x="2907937" y="495534"/>
                    <a:pt x="2899867" y="503604"/>
                    <a:pt x="2889912" y="503604"/>
                  </a:cubicBezTo>
                  <a:cubicBezTo>
                    <a:pt x="2879957" y="503604"/>
                    <a:pt x="2871888" y="495534"/>
                    <a:pt x="2871888" y="485580"/>
                  </a:cubicBezTo>
                  <a:cubicBezTo>
                    <a:pt x="2871888" y="475625"/>
                    <a:pt x="2879957" y="467555"/>
                    <a:pt x="2889912" y="467555"/>
                  </a:cubicBezTo>
                  <a:close/>
                  <a:moveTo>
                    <a:pt x="2108855" y="467555"/>
                  </a:moveTo>
                  <a:cubicBezTo>
                    <a:pt x="2118810" y="467555"/>
                    <a:pt x="2126880" y="475625"/>
                    <a:pt x="2126880" y="485580"/>
                  </a:cubicBezTo>
                  <a:cubicBezTo>
                    <a:pt x="2126880" y="495534"/>
                    <a:pt x="2118810" y="503604"/>
                    <a:pt x="2108855" y="503604"/>
                  </a:cubicBezTo>
                  <a:cubicBezTo>
                    <a:pt x="2098901" y="503604"/>
                    <a:pt x="2090831" y="495534"/>
                    <a:pt x="2090831" y="485580"/>
                  </a:cubicBezTo>
                  <a:cubicBezTo>
                    <a:pt x="2090831" y="475625"/>
                    <a:pt x="2098901" y="467555"/>
                    <a:pt x="2108855" y="467555"/>
                  </a:cubicBezTo>
                  <a:close/>
                  <a:moveTo>
                    <a:pt x="1616189" y="467555"/>
                  </a:moveTo>
                  <a:cubicBezTo>
                    <a:pt x="1626143" y="467555"/>
                    <a:pt x="1634213" y="475625"/>
                    <a:pt x="1634213" y="485580"/>
                  </a:cubicBezTo>
                  <a:cubicBezTo>
                    <a:pt x="1634213" y="495534"/>
                    <a:pt x="1626143" y="503604"/>
                    <a:pt x="1616189" y="503604"/>
                  </a:cubicBezTo>
                  <a:cubicBezTo>
                    <a:pt x="1606234" y="503604"/>
                    <a:pt x="1598164" y="495534"/>
                    <a:pt x="1598164" y="485580"/>
                  </a:cubicBezTo>
                  <a:cubicBezTo>
                    <a:pt x="1598164" y="475625"/>
                    <a:pt x="1606234" y="467555"/>
                    <a:pt x="1616189" y="467555"/>
                  </a:cubicBezTo>
                  <a:close/>
                  <a:moveTo>
                    <a:pt x="330447" y="467555"/>
                  </a:moveTo>
                  <a:cubicBezTo>
                    <a:pt x="340402" y="467555"/>
                    <a:pt x="348472" y="475625"/>
                    <a:pt x="348472" y="485580"/>
                  </a:cubicBezTo>
                  <a:cubicBezTo>
                    <a:pt x="348472" y="495534"/>
                    <a:pt x="340402" y="503604"/>
                    <a:pt x="330447" y="503604"/>
                  </a:cubicBezTo>
                  <a:cubicBezTo>
                    <a:pt x="320493" y="503604"/>
                    <a:pt x="312423" y="495534"/>
                    <a:pt x="312423" y="485580"/>
                  </a:cubicBezTo>
                  <a:cubicBezTo>
                    <a:pt x="312423" y="475625"/>
                    <a:pt x="320493" y="467555"/>
                    <a:pt x="330447" y="467555"/>
                  </a:cubicBezTo>
                  <a:close/>
                  <a:moveTo>
                    <a:pt x="3935328" y="461547"/>
                  </a:moveTo>
                  <a:cubicBezTo>
                    <a:pt x="3945283" y="461547"/>
                    <a:pt x="3953353" y="469616"/>
                    <a:pt x="3953353" y="479571"/>
                  </a:cubicBezTo>
                  <a:cubicBezTo>
                    <a:pt x="3953353" y="489526"/>
                    <a:pt x="3945283" y="497596"/>
                    <a:pt x="3935328" y="497596"/>
                  </a:cubicBezTo>
                  <a:cubicBezTo>
                    <a:pt x="3925373" y="497596"/>
                    <a:pt x="3917304" y="489526"/>
                    <a:pt x="3917304" y="479571"/>
                  </a:cubicBezTo>
                  <a:cubicBezTo>
                    <a:pt x="3917304" y="469616"/>
                    <a:pt x="3925373" y="461547"/>
                    <a:pt x="3935328" y="461547"/>
                  </a:cubicBezTo>
                  <a:close/>
                  <a:moveTo>
                    <a:pt x="6224427" y="455539"/>
                  </a:moveTo>
                  <a:cubicBezTo>
                    <a:pt x="6234382" y="455539"/>
                    <a:pt x="6242452" y="463609"/>
                    <a:pt x="6242452" y="473563"/>
                  </a:cubicBezTo>
                  <a:cubicBezTo>
                    <a:pt x="6242452" y="483518"/>
                    <a:pt x="6234382" y="491588"/>
                    <a:pt x="6224427" y="491588"/>
                  </a:cubicBezTo>
                  <a:cubicBezTo>
                    <a:pt x="6214472" y="491588"/>
                    <a:pt x="6206403" y="483518"/>
                    <a:pt x="6206403" y="473563"/>
                  </a:cubicBezTo>
                  <a:cubicBezTo>
                    <a:pt x="6206403" y="463609"/>
                    <a:pt x="6214472" y="455539"/>
                    <a:pt x="6224427" y="455539"/>
                  </a:cubicBezTo>
                  <a:close/>
                  <a:moveTo>
                    <a:pt x="6110273" y="455539"/>
                  </a:moveTo>
                  <a:cubicBezTo>
                    <a:pt x="6120228" y="455539"/>
                    <a:pt x="6128298" y="463609"/>
                    <a:pt x="6128298" y="473563"/>
                  </a:cubicBezTo>
                  <a:cubicBezTo>
                    <a:pt x="6128298" y="483518"/>
                    <a:pt x="6120228" y="491588"/>
                    <a:pt x="6110273" y="491588"/>
                  </a:cubicBezTo>
                  <a:cubicBezTo>
                    <a:pt x="6100318" y="491588"/>
                    <a:pt x="6092248" y="483518"/>
                    <a:pt x="6092248" y="473563"/>
                  </a:cubicBezTo>
                  <a:cubicBezTo>
                    <a:pt x="6092248" y="463609"/>
                    <a:pt x="6100318" y="455539"/>
                    <a:pt x="6110273" y="455539"/>
                  </a:cubicBezTo>
                  <a:close/>
                  <a:moveTo>
                    <a:pt x="3496734" y="455539"/>
                  </a:moveTo>
                  <a:cubicBezTo>
                    <a:pt x="3506689" y="455539"/>
                    <a:pt x="3514759" y="463609"/>
                    <a:pt x="3514759" y="473563"/>
                  </a:cubicBezTo>
                  <a:cubicBezTo>
                    <a:pt x="3514759" y="483518"/>
                    <a:pt x="3506689" y="491588"/>
                    <a:pt x="3496734" y="491588"/>
                  </a:cubicBezTo>
                  <a:cubicBezTo>
                    <a:pt x="3486779" y="491588"/>
                    <a:pt x="3478709" y="483518"/>
                    <a:pt x="3478709" y="473563"/>
                  </a:cubicBezTo>
                  <a:cubicBezTo>
                    <a:pt x="3478709" y="463609"/>
                    <a:pt x="3486779" y="455539"/>
                    <a:pt x="3496734" y="455539"/>
                  </a:cubicBezTo>
                  <a:close/>
                  <a:moveTo>
                    <a:pt x="1333805" y="455539"/>
                  </a:moveTo>
                  <a:cubicBezTo>
                    <a:pt x="1343760" y="455539"/>
                    <a:pt x="1351830" y="463609"/>
                    <a:pt x="1351830" y="473563"/>
                  </a:cubicBezTo>
                  <a:cubicBezTo>
                    <a:pt x="1351830" y="483518"/>
                    <a:pt x="1343760" y="491588"/>
                    <a:pt x="1333805" y="491588"/>
                  </a:cubicBezTo>
                  <a:cubicBezTo>
                    <a:pt x="1323851" y="491588"/>
                    <a:pt x="1315781" y="483518"/>
                    <a:pt x="1315781" y="473563"/>
                  </a:cubicBezTo>
                  <a:cubicBezTo>
                    <a:pt x="1315781" y="463609"/>
                    <a:pt x="1323851" y="455539"/>
                    <a:pt x="1333805" y="455539"/>
                  </a:cubicBezTo>
                  <a:close/>
                  <a:moveTo>
                    <a:pt x="2727693" y="449531"/>
                  </a:moveTo>
                  <a:cubicBezTo>
                    <a:pt x="2737648" y="449531"/>
                    <a:pt x="2745718" y="457601"/>
                    <a:pt x="2745718" y="467555"/>
                  </a:cubicBezTo>
                  <a:cubicBezTo>
                    <a:pt x="2745718" y="477510"/>
                    <a:pt x="2737648" y="485580"/>
                    <a:pt x="2727693" y="485580"/>
                  </a:cubicBezTo>
                  <a:cubicBezTo>
                    <a:pt x="2717739" y="485580"/>
                    <a:pt x="2709669" y="477510"/>
                    <a:pt x="2709669" y="467555"/>
                  </a:cubicBezTo>
                  <a:cubicBezTo>
                    <a:pt x="2709669" y="457601"/>
                    <a:pt x="2717739" y="449531"/>
                    <a:pt x="2727693" y="449531"/>
                  </a:cubicBezTo>
                  <a:close/>
                  <a:moveTo>
                    <a:pt x="2607530" y="449531"/>
                  </a:moveTo>
                  <a:cubicBezTo>
                    <a:pt x="2617485" y="449531"/>
                    <a:pt x="2625555" y="457601"/>
                    <a:pt x="2625555" y="467555"/>
                  </a:cubicBezTo>
                  <a:cubicBezTo>
                    <a:pt x="2625555" y="477510"/>
                    <a:pt x="2617485" y="485580"/>
                    <a:pt x="2607530" y="485580"/>
                  </a:cubicBezTo>
                  <a:cubicBezTo>
                    <a:pt x="2597576" y="485580"/>
                    <a:pt x="2589506" y="477510"/>
                    <a:pt x="2589506" y="467555"/>
                  </a:cubicBezTo>
                  <a:cubicBezTo>
                    <a:pt x="2589506" y="457601"/>
                    <a:pt x="2597576" y="449531"/>
                    <a:pt x="2607530" y="449531"/>
                  </a:cubicBezTo>
                  <a:close/>
                  <a:moveTo>
                    <a:pt x="5797850" y="443523"/>
                  </a:moveTo>
                  <a:cubicBezTo>
                    <a:pt x="5807805" y="443523"/>
                    <a:pt x="5815875" y="451593"/>
                    <a:pt x="5815875" y="461547"/>
                  </a:cubicBezTo>
                  <a:cubicBezTo>
                    <a:pt x="5815875" y="471502"/>
                    <a:pt x="5807805" y="479572"/>
                    <a:pt x="5797850" y="479572"/>
                  </a:cubicBezTo>
                  <a:cubicBezTo>
                    <a:pt x="5787895" y="479572"/>
                    <a:pt x="5779826" y="471502"/>
                    <a:pt x="5779826" y="461547"/>
                  </a:cubicBezTo>
                  <a:cubicBezTo>
                    <a:pt x="5779826" y="451593"/>
                    <a:pt x="5787895" y="443523"/>
                    <a:pt x="5797850" y="443523"/>
                  </a:cubicBezTo>
                  <a:close/>
                  <a:moveTo>
                    <a:pt x="5653655" y="443523"/>
                  </a:moveTo>
                  <a:cubicBezTo>
                    <a:pt x="5663610" y="443523"/>
                    <a:pt x="5671680" y="451593"/>
                    <a:pt x="5671680" y="461547"/>
                  </a:cubicBezTo>
                  <a:cubicBezTo>
                    <a:pt x="5671680" y="471502"/>
                    <a:pt x="5663610" y="479572"/>
                    <a:pt x="5653655" y="479572"/>
                  </a:cubicBezTo>
                  <a:cubicBezTo>
                    <a:pt x="5643700" y="479572"/>
                    <a:pt x="5635631" y="471502"/>
                    <a:pt x="5635631" y="461547"/>
                  </a:cubicBezTo>
                  <a:cubicBezTo>
                    <a:pt x="5635631" y="451593"/>
                    <a:pt x="5643700" y="443523"/>
                    <a:pt x="5653655" y="443523"/>
                  </a:cubicBezTo>
                  <a:close/>
                  <a:moveTo>
                    <a:pt x="96129" y="437514"/>
                  </a:moveTo>
                  <a:cubicBezTo>
                    <a:pt x="106084" y="437514"/>
                    <a:pt x="114154" y="445584"/>
                    <a:pt x="114154" y="455539"/>
                  </a:cubicBezTo>
                  <a:cubicBezTo>
                    <a:pt x="114154" y="465493"/>
                    <a:pt x="106084" y="473563"/>
                    <a:pt x="96129" y="473563"/>
                  </a:cubicBezTo>
                  <a:cubicBezTo>
                    <a:pt x="86175" y="473563"/>
                    <a:pt x="78105" y="465493"/>
                    <a:pt x="78105" y="455539"/>
                  </a:cubicBezTo>
                  <a:cubicBezTo>
                    <a:pt x="78105" y="445584"/>
                    <a:pt x="86175" y="437514"/>
                    <a:pt x="96129" y="437514"/>
                  </a:cubicBezTo>
                  <a:close/>
                  <a:moveTo>
                    <a:pt x="3058140" y="431506"/>
                  </a:moveTo>
                  <a:cubicBezTo>
                    <a:pt x="3068095" y="431506"/>
                    <a:pt x="3076165" y="439575"/>
                    <a:pt x="3076165" y="449530"/>
                  </a:cubicBezTo>
                  <a:cubicBezTo>
                    <a:pt x="3076165" y="459485"/>
                    <a:pt x="3068095" y="467555"/>
                    <a:pt x="3058140" y="467555"/>
                  </a:cubicBezTo>
                  <a:cubicBezTo>
                    <a:pt x="3048186" y="467555"/>
                    <a:pt x="3040116" y="459485"/>
                    <a:pt x="3040116" y="449530"/>
                  </a:cubicBezTo>
                  <a:cubicBezTo>
                    <a:pt x="3040116" y="439575"/>
                    <a:pt x="3048186" y="431506"/>
                    <a:pt x="3058140" y="431506"/>
                  </a:cubicBezTo>
                  <a:close/>
                  <a:moveTo>
                    <a:pt x="2493375" y="431506"/>
                  </a:moveTo>
                  <a:cubicBezTo>
                    <a:pt x="2503330" y="431506"/>
                    <a:pt x="2511400" y="439575"/>
                    <a:pt x="2511400" y="449530"/>
                  </a:cubicBezTo>
                  <a:cubicBezTo>
                    <a:pt x="2511400" y="459485"/>
                    <a:pt x="2503330" y="467555"/>
                    <a:pt x="2493375" y="467555"/>
                  </a:cubicBezTo>
                  <a:cubicBezTo>
                    <a:pt x="2483420" y="467555"/>
                    <a:pt x="2475351" y="459485"/>
                    <a:pt x="2475351" y="449530"/>
                  </a:cubicBezTo>
                  <a:cubicBezTo>
                    <a:pt x="2475351" y="439575"/>
                    <a:pt x="2483420" y="431506"/>
                    <a:pt x="2493375" y="431506"/>
                  </a:cubicBezTo>
                  <a:close/>
                  <a:moveTo>
                    <a:pt x="216292" y="431506"/>
                  </a:moveTo>
                  <a:cubicBezTo>
                    <a:pt x="226247" y="431506"/>
                    <a:pt x="234317" y="439575"/>
                    <a:pt x="234317" y="449530"/>
                  </a:cubicBezTo>
                  <a:cubicBezTo>
                    <a:pt x="234317" y="459485"/>
                    <a:pt x="226247" y="467555"/>
                    <a:pt x="216292" y="467555"/>
                  </a:cubicBezTo>
                  <a:cubicBezTo>
                    <a:pt x="206338" y="467555"/>
                    <a:pt x="198268" y="459485"/>
                    <a:pt x="198268" y="449530"/>
                  </a:cubicBezTo>
                  <a:cubicBezTo>
                    <a:pt x="198268" y="439575"/>
                    <a:pt x="206338" y="431506"/>
                    <a:pt x="216292" y="431506"/>
                  </a:cubicBezTo>
                  <a:close/>
                  <a:moveTo>
                    <a:pt x="4758442" y="425498"/>
                  </a:moveTo>
                  <a:cubicBezTo>
                    <a:pt x="4768397" y="425498"/>
                    <a:pt x="4776467" y="433568"/>
                    <a:pt x="4776467" y="443522"/>
                  </a:cubicBezTo>
                  <a:cubicBezTo>
                    <a:pt x="4776467" y="453477"/>
                    <a:pt x="4768397" y="461547"/>
                    <a:pt x="4758442" y="461547"/>
                  </a:cubicBezTo>
                  <a:cubicBezTo>
                    <a:pt x="4748487" y="461547"/>
                    <a:pt x="4740417" y="453477"/>
                    <a:pt x="4740417" y="443522"/>
                  </a:cubicBezTo>
                  <a:cubicBezTo>
                    <a:pt x="4740417" y="433568"/>
                    <a:pt x="4748487" y="425498"/>
                    <a:pt x="4758442" y="425498"/>
                  </a:cubicBezTo>
                  <a:close/>
                  <a:moveTo>
                    <a:pt x="1453968" y="425498"/>
                  </a:moveTo>
                  <a:cubicBezTo>
                    <a:pt x="1463923" y="425498"/>
                    <a:pt x="1471993" y="433568"/>
                    <a:pt x="1471993" y="443522"/>
                  </a:cubicBezTo>
                  <a:cubicBezTo>
                    <a:pt x="1471993" y="453477"/>
                    <a:pt x="1463923" y="461547"/>
                    <a:pt x="1453968" y="461547"/>
                  </a:cubicBezTo>
                  <a:cubicBezTo>
                    <a:pt x="1444014" y="461547"/>
                    <a:pt x="1435944" y="453477"/>
                    <a:pt x="1435944" y="443522"/>
                  </a:cubicBezTo>
                  <a:cubicBezTo>
                    <a:pt x="1435944" y="433568"/>
                    <a:pt x="1444014" y="425498"/>
                    <a:pt x="1453968" y="425498"/>
                  </a:cubicBezTo>
                  <a:close/>
                  <a:moveTo>
                    <a:pt x="552748" y="425498"/>
                  </a:moveTo>
                  <a:cubicBezTo>
                    <a:pt x="562703" y="425498"/>
                    <a:pt x="570773" y="433568"/>
                    <a:pt x="570773" y="443522"/>
                  </a:cubicBezTo>
                  <a:cubicBezTo>
                    <a:pt x="570773" y="453477"/>
                    <a:pt x="562703" y="461547"/>
                    <a:pt x="552748" y="461547"/>
                  </a:cubicBezTo>
                  <a:cubicBezTo>
                    <a:pt x="542794" y="461547"/>
                    <a:pt x="534724" y="453477"/>
                    <a:pt x="534724" y="443522"/>
                  </a:cubicBezTo>
                  <a:cubicBezTo>
                    <a:pt x="534724" y="433568"/>
                    <a:pt x="542794" y="425498"/>
                    <a:pt x="552748" y="425498"/>
                  </a:cubicBezTo>
                  <a:close/>
                  <a:moveTo>
                    <a:pt x="1742358" y="419490"/>
                  </a:moveTo>
                  <a:cubicBezTo>
                    <a:pt x="1752313" y="419490"/>
                    <a:pt x="1760383" y="427560"/>
                    <a:pt x="1760383" y="437514"/>
                  </a:cubicBezTo>
                  <a:cubicBezTo>
                    <a:pt x="1760383" y="447469"/>
                    <a:pt x="1752313" y="455539"/>
                    <a:pt x="1742358" y="455539"/>
                  </a:cubicBezTo>
                  <a:cubicBezTo>
                    <a:pt x="1732404" y="455539"/>
                    <a:pt x="1724334" y="447469"/>
                    <a:pt x="1724334" y="437514"/>
                  </a:cubicBezTo>
                  <a:cubicBezTo>
                    <a:pt x="1724334" y="427560"/>
                    <a:pt x="1732404" y="419490"/>
                    <a:pt x="1742358" y="419490"/>
                  </a:cubicBezTo>
                  <a:close/>
                  <a:moveTo>
                    <a:pt x="1183602" y="413482"/>
                  </a:moveTo>
                  <a:cubicBezTo>
                    <a:pt x="1193557" y="413482"/>
                    <a:pt x="1201627" y="421552"/>
                    <a:pt x="1201627" y="431506"/>
                  </a:cubicBezTo>
                  <a:cubicBezTo>
                    <a:pt x="1201627" y="441461"/>
                    <a:pt x="1193557" y="449531"/>
                    <a:pt x="1183602" y="449531"/>
                  </a:cubicBezTo>
                  <a:cubicBezTo>
                    <a:pt x="1173648" y="449531"/>
                    <a:pt x="1165578" y="441461"/>
                    <a:pt x="1165578" y="431506"/>
                  </a:cubicBezTo>
                  <a:cubicBezTo>
                    <a:pt x="1165578" y="421552"/>
                    <a:pt x="1173648" y="413482"/>
                    <a:pt x="1183602" y="413482"/>
                  </a:cubicBezTo>
                  <a:close/>
                  <a:moveTo>
                    <a:pt x="895212" y="413482"/>
                  </a:moveTo>
                  <a:cubicBezTo>
                    <a:pt x="905166" y="413482"/>
                    <a:pt x="913236" y="421552"/>
                    <a:pt x="913236" y="431506"/>
                  </a:cubicBezTo>
                  <a:cubicBezTo>
                    <a:pt x="913236" y="441461"/>
                    <a:pt x="905166" y="449531"/>
                    <a:pt x="895212" y="449531"/>
                  </a:cubicBezTo>
                  <a:cubicBezTo>
                    <a:pt x="885257" y="449531"/>
                    <a:pt x="877187" y="441461"/>
                    <a:pt x="877187" y="431506"/>
                  </a:cubicBezTo>
                  <a:cubicBezTo>
                    <a:pt x="877187" y="421552"/>
                    <a:pt x="885257" y="413482"/>
                    <a:pt x="895212" y="413482"/>
                  </a:cubicBezTo>
                  <a:close/>
                  <a:moveTo>
                    <a:pt x="672910" y="413482"/>
                  </a:moveTo>
                  <a:cubicBezTo>
                    <a:pt x="682865" y="413482"/>
                    <a:pt x="690935" y="421552"/>
                    <a:pt x="690935" y="431506"/>
                  </a:cubicBezTo>
                  <a:cubicBezTo>
                    <a:pt x="690935" y="441461"/>
                    <a:pt x="682865" y="449531"/>
                    <a:pt x="672910" y="449531"/>
                  </a:cubicBezTo>
                  <a:cubicBezTo>
                    <a:pt x="662956" y="449531"/>
                    <a:pt x="654886" y="441461"/>
                    <a:pt x="654886" y="431506"/>
                  </a:cubicBezTo>
                  <a:cubicBezTo>
                    <a:pt x="654886" y="421552"/>
                    <a:pt x="662956" y="413482"/>
                    <a:pt x="672910" y="413482"/>
                  </a:cubicBezTo>
                  <a:close/>
                  <a:moveTo>
                    <a:pt x="3719035" y="407474"/>
                  </a:moveTo>
                  <a:cubicBezTo>
                    <a:pt x="3728990" y="407474"/>
                    <a:pt x="3737060" y="415544"/>
                    <a:pt x="3737060" y="425499"/>
                  </a:cubicBezTo>
                  <a:cubicBezTo>
                    <a:pt x="3737060" y="435453"/>
                    <a:pt x="3728990" y="443523"/>
                    <a:pt x="3719035" y="443523"/>
                  </a:cubicBezTo>
                  <a:cubicBezTo>
                    <a:pt x="3709081" y="443523"/>
                    <a:pt x="3701011" y="435453"/>
                    <a:pt x="3701011" y="425499"/>
                  </a:cubicBezTo>
                  <a:cubicBezTo>
                    <a:pt x="3701011" y="415544"/>
                    <a:pt x="3709081" y="407474"/>
                    <a:pt x="3719035" y="407474"/>
                  </a:cubicBezTo>
                  <a:close/>
                  <a:moveTo>
                    <a:pt x="6002126" y="401466"/>
                  </a:moveTo>
                  <a:cubicBezTo>
                    <a:pt x="6012081" y="401466"/>
                    <a:pt x="6020151" y="409535"/>
                    <a:pt x="6020151" y="419490"/>
                  </a:cubicBezTo>
                  <a:cubicBezTo>
                    <a:pt x="6020151" y="429445"/>
                    <a:pt x="6012081" y="437515"/>
                    <a:pt x="6002126" y="437515"/>
                  </a:cubicBezTo>
                  <a:cubicBezTo>
                    <a:pt x="5992172" y="437515"/>
                    <a:pt x="5984102" y="429445"/>
                    <a:pt x="5984102" y="419490"/>
                  </a:cubicBezTo>
                  <a:cubicBezTo>
                    <a:pt x="5984102" y="409535"/>
                    <a:pt x="5992172" y="401466"/>
                    <a:pt x="6002126" y="401466"/>
                  </a:cubicBezTo>
                  <a:close/>
                  <a:moveTo>
                    <a:pt x="1970668" y="401466"/>
                  </a:moveTo>
                  <a:cubicBezTo>
                    <a:pt x="1980623" y="401466"/>
                    <a:pt x="1988693" y="409535"/>
                    <a:pt x="1988693" y="419490"/>
                  </a:cubicBezTo>
                  <a:cubicBezTo>
                    <a:pt x="1988693" y="429445"/>
                    <a:pt x="1980623" y="437515"/>
                    <a:pt x="1970668" y="437515"/>
                  </a:cubicBezTo>
                  <a:cubicBezTo>
                    <a:pt x="1960714" y="437515"/>
                    <a:pt x="1952644" y="429445"/>
                    <a:pt x="1952644" y="419490"/>
                  </a:cubicBezTo>
                  <a:cubicBezTo>
                    <a:pt x="1952644" y="409535"/>
                    <a:pt x="1960714" y="401466"/>
                    <a:pt x="1970668" y="401466"/>
                  </a:cubicBezTo>
                  <a:close/>
                  <a:moveTo>
                    <a:pt x="5533492" y="395457"/>
                  </a:moveTo>
                  <a:cubicBezTo>
                    <a:pt x="5543447" y="395457"/>
                    <a:pt x="5551517" y="403527"/>
                    <a:pt x="5551517" y="413481"/>
                  </a:cubicBezTo>
                  <a:cubicBezTo>
                    <a:pt x="5551517" y="423436"/>
                    <a:pt x="5543447" y="431506"/>
                    <a:pt x="5533492" y="431506"/>
                  </a:cubicBezTo>
                  <a:cubicBezTo>
                    <a:pt x="5523537" y="431506"/>
                    <a:pt x="5515468" y="423436"/>
                    <a:pt x="5515468" y="413481"/>
                  </a:cubicBezTo>
                  <a:cubicBezTo>
                    <a:pt x="5515468" y="403527"/>
                    <a:pt x="5523537" y="395457"/>
                    <a:pt x="5533492" y="395457"/>
                  </a:cubicBezTo>
                  <a:close/>
                  <a:moveTo>
                    <a:pt x="3166287" y="395457"/>
                  </a:moveTo>
                  <a:cubicBezTo>
                    <a:pt x="3176242" y="395457"/>
                    <a:pt x="3184312" y="403527"/>
                    <a:pt x="3184312" y="413481"/>
                  </a:cubicBezTo>
                  <a:cubicBezTo>
                    <a:pt x="3184312" y="423436"/>
                    <a:pt x="3176242" y="431506"/>
                    <a:pt x="3166287" y="431506"/>
                  </a:cubicBezTo>
                  <a:cubicBezTo>
                    <a:pt x="3156332" y="431506"/>
                    <a:pt x="3148262" y="423436"/>
                    <a:pt x="3148262" y="413481"/>
                  </a:cubicBezTo>
                  <a:cubicBezTo>
                    <a:pt x="3148262" y="403527"/>
                    <a:pt x="3156332" y="395457"/>
                    <a:pt x="3166287" y="395457"/>
                  </a:cubicBezTo>
                  <a:close/>
                  <a:moveTo>
                    <a:pt x="2373213" y="395457"/>
                  </a:moveTo>
                  <a:cubicBezTo>
                    <a:pt x="2383168" y="395457"/>
                    <a:pt x="2391238" y="403527"/>
                    <a:pt x="2391238" y="413481"/>
                  </a:cubicBezTo>
                  <a:cubicBezTo>
                    <a:pt x="2391238" y="423436"/>
                    <a:pt x="2383168" y="431506"/>
                    <a:pt x="2373213" y="431506"/>
                  </a:cubicBezTo>
                  <a:cubicBezTo>
                    <a:pt x="2363259" y="431506"/>
                    <a:pt x="2355189" y="423436"/>
                    <a:pt x="2355189" y="413481"/>
                  </a:cubicBezTo>
                  <a:cubicBezTo>
                    <a:pt x="2355189" y="403527"/>
                    <a:pt x="2363259" y="395457"/>
                    <a:pt x="2373213" y="395457"/>
                  </a:cubicBezTo>
                  <a:close/>
                  <a:moveTo>
                    <a:pt x="787065" y="395457"/>
                  </a:moveTo>
                  <a:cubicBezTo>
                    <a:pt x="797020" y="395457"/>
                    <a:pt x="805090" y="403527"/>
                    <a:pt x="805090" y="413481"/>
                  </a:cubicBezTo>
                  <a:cubicBezTo>
                    <a:pt x="805090" y="423436"/>
                    <a:pt x="797020" y="431506"/>
                    <a:pt x="787065" y="431506"/>
                  </a:cubicBezTo>
                  <a:cubicBezTo>
                    <a:pt x="777111" y="431506"/>
                    <a:pt x="769041" y="423436"/>
                    <a:pt x="769041" y="413481"/>
                  </a:cubicBezTo>
                  <a:cubicBezTo>
                    <a:pt x="769041" y="403527"/>
                    <a:pt x="777111" y="395457"/>
                    <a:pt x="787065" y="395457"/>
                  </a:cubicBezTo>
                  <a:close/>
                  <a:moveTo>
                    <a:pt x="6344591" y="389449"/>
                  </a:moveTo>
                  <a:cubicBezTo>
                    <a:pt x="6354545" y="389449"/>
                    <a:pt x="6362615" y="397519"/>
                    <a:pt x="6362615" y="407473"/>
                  </a:cubicBezTo>
                  <a:cubicBezTo>
                    <a:pt x="6362615" y="417428"/>
                    <a:pt x="6354546" y="425498"/>
                    <a:pt x="6344591" y="425498"/>
                  </a:cubicBezTo>
                  <a:cubicBezTo>
                    <a:pt x="6334636" y="425498"/>
                    <a:pt x="6326566" y="417428"/>
                    <a:pt x="6326566" y="407473"/>
                  </a:cubicBezTo>
                  <a:cubicBezTo>
                    <a:pt x="6326566" y="397519"/>
                    <a:pt x="6334635" y="389449"/>
                    <a:pt x="6344591" y="389449"/>
                  </a:cubicBezTo>
                  <a:close/>
                  <a:moveTo>
                    <a:pt x="5407321" y="383441"/>
                  </a:moveTo>
                  <a:cubicBezTo>
                    <a:pt x="5417276" y="383441"/>
                    <a:pt x="5425346" y="391511"/>
                    <a:pt x="5425346" y="401465"/>
                  </a:cubicBezTo>
                  <a:cubicBezTo>
                    <a:pt x="5425346" y="411420"/>
                    <a:pt x="5417276" y="419490"/>
                    <a:pt x="5407321" y="419490"/>
                  </a:cubicBezTo>
                  <a:cubicBezTo>
                    <a:pt x="5397366" y="419490"/>
                    <a:pt x="5389297" y="411420"/>
                    <a:pt x="5389297" y="401465"/>
                  </a:cubicBezTo>
                  <a:cubicBezTo>
                    <a:pt x="5389297" y="391511"/>
                    <a:pt x="5397366" y="383441"/>
                    <a:pt x="5407321" y="383441"/>
                  </a:cubicBezTo>
                  <a:close/>
                  <a:moveTo>
                    <a:pt x="5233085" y="383441"/>
                  </a:moveTo>
                  <a:cubicBezTo>
                    <a:pt x="5243040" y="383441"/>
                    <a:pt x="5251110" y="391511"/>
                    <a:pt x="5251110" y="401465"/>
                  </a:cubicBezTo>
                  <a:cubicBezTo>
                    <a:pt x="5251110" y="411420"/>
                    <a:pt x="5243040" y="419490"/>
                    <a:pt x="5233085" y="419490"/>
                  </a:cubicBezTo>
                  <a:cubicBezTo>
                    <a:pt x="5223130" y="419490"/>
                    <a:pt x="5215061" y="411420"/>
                    <a:pt x="5215061" y="401465"/>
                  </a:cubicBezTo>
                  <a:cubicBezTo>
                    <a:pt x="5215061" y="391511"/>
                    <a:pt x="5223130" y="383441"/>
                    <a:pt x="5233085" y="383441"/>
                  </a:cubicBezTo>
                  <a:close/>
                  <a:moveTo>
                    <a:pt x="4956711" y="383441"/>
                  </a:moveTo>
                  <a:cubicBezTo>
                    <a:pt x="4966666" y="383441"/>
                    <a:pt x="4974736" y="391511"/>
                    <a:pt x="4974736" y="401465"/>
                  </a:cubicBezTo>
                  <a:cubicBezTo>
                    <a:pt x="4974736" y="411420"/>
                    <a:pt x="4966666" y="419490"/>
                    <a:pt x="4956711" y="419490"/>
                  </a:cubicBezTo>
                  <a:cubicBezTo>
                    <a:pt x="4946756" y="419490"/>
                    <a:pt x="4938687" y="411420"/>
                    <a:pt x="4938687" y="401465"/>
                  </a:cubicBezTo>
                  <a:cubicBezTo>
                    <a:pt x="4938687" y="391511"/>
                    <a:pt x="4946756" y="383441"/>
                    <a:pt x="4956711" y="383441"/>
                  </a:cubicBezTo>
                  <a:close/>
                  <a:moveTo>
                    <a:pt x="3604880" y="377433"/>
                  </a:moveTo>
                  <a:cubicBezTo>
                    <a:pt x="3614835" y="377433"/>
                    <a:pt x="3622905" y="385503"/>
                    <a:pt x="3622905" y="395458"/>
                  </a:cubicBezTo>
                  <a:cubicBezTo>
                    <a:pt x="3622905" y="405412"/>
                    <a:pt x="3614835" y="413482"/>
                    <a:pt x="3604880" y="413482"/>
                  </a:cubicBezTo>
                  <a:cubicBezTo>
                    <a:pt x="3594925" y="413482"/>
                    <a:pt x="3586856" y="405412"/>
                    <a:pt x="3586856" y="395458"/>
                  </a:cubicBezTo>
                  <a:cubicBezTo>
                    <a:pt x="3586856" y="385503"/>
                    <a:pt x="3594925" y="377433"/>
                    <a:pt x="3604880" y="377433"/>
                  </a:cubicBezTo>
                  <a:close/>
                  <a:moveTo>
                    <a:pt x="5082882" y="371425"/>
                  </a:moveTo>
                  <a:cubicBezTo>
                    <a:pt x="5092837" y="371425"/>
                    <a:pt x="5100907" y="379494"/>
                    <a:pt x="5100907" y="389449"/>
                  </a:cubicBezTo>
                  <a:cubicBezTo>
                    <a:pt x="5100907" y="399404"/>
                    <a:pt x="5092837" y="407474"/>
                    <a:pt x="5082882" y="407474"/>
                  </a:cubicBezTo>
                  <a:cubicBezTo>
                    <a:pt x="5072927" y="407474"/>
                    <a:pt x="5064858" y="399404"/>
                    <a:pt x="5064858" y="389449"/>
                  </a:cubicBezTo>
                  <a:cubicBezTo>
                    <a:pt x="5064858" y="379494"/>
                    <a:pt x="5072927" y="371425"/>
                    <a:pt x="5082882" y="371425"/>
                  </a:cubicBezTo>
                  <a:close/>
                  <a:moveTo>
                    <a:pt x="4638280" y="371425"/>
                  </a:moveTo>
                  <a:cubicBezTo>
                    <a:pt x="4648235" y="371425"/>
                    <a:pt x="4656305" y="379494"/>
                    <a:pt x="4656305" y="389449"/>
                  </a:cubicBezTo>
                  <a:cubicBezTo>
                    <a:pt x="4656305" y="399404"/>
                    <a:pt x="4648235" y="407474"/>
                    <a:pt x="4638280" y="407474"/>
                  </a:cubicBezTo>
                  <a:cubicBezTo>
                    <a:pt x="4628325" y="407474"/>
                    <a:pt x="4620255" y="399404"/>
                    <a:pt x="4620255" y="389449"/>
                  </a:cubicBezTo>
                  <a:cubicBezTo>
                    <a:pt x="4620255" y="379494"/>
                    <a:pt x="4628325" y="371425"/>
                    <a:pt x="4638280" y="371425"/>
                  </a:cubicBezTo>
                  <a:close/>
                  <a:moveTo>
                    <a:pt x="4289808" y="371425"/>
                  </a:moveTo>
                  <a:cubicBezTo>
                    <a:pt x="4299763" y="371425"/>
                    <a:pt x="4307833" y="379494"/>
                    <a:pt x="4307833" y="389449"/>
                  </a:cubicBezTo>
                  <a:cubicBezTo>
                    <a:pt x="4307833" y="399404"/>
                    <a:pt x="4299763" y="407474"/>
                    <a:pt x="4289808" y="407474"/>
                  </a:cubicBezTo>
                  <a:cubicBezTo>
                    <a:pt x="4279854" y="407474"/>
                    <a:pt x="4271784" y="399404"/>
                    <a:pt x="4271784" y="389449"/>
                  </a:cubicBezTo>
                  <a:cubicBezTo>
                    <a:pt x="4271784" y="379494"/>
                    <a:pt x="4279854" y="371425"/>
                    <a:pt x="4289808" y="371425"/>
                  </a:cubicBezTo>
                  <a:close/>
                  <a:moveTo>
                    <a:pt x="3412620" y="371425"/>
                  </a:moveTo>
                  <a:cubicBezTo>
                    <a:pt x="3422575" y="371425"/>
                    <a:pt x="3430645" y="379494"/>
                    <a:pt x="3430645" y="389449"/>
                  </a:cubicBezTo>
                  <a:cubicBezTo>
                    <a:pt x="3430645" y="399404"/>
                    <a:pt x="3422575" y="407474"/>
                    <a:pt x="3412620" y="407474"/>
                  </a:cubicBezTo>
                  <a:cubicBezTo>
                    <a:pt x="3402666" y="407474"/>
                    <a:pt x="3394596" y="399404"/>
                    <a:pt x="3394596" y="389449"/>
                  </a:cubicBezTo>
                  <a:cubicBezTo>
                    <a:pt x="3394596" y="379494"/>
                    <a:pt x="3402666" y="371425"/>
                    <a:pt x="3412620" y="371425"/>
                  </a:cubicBezTo>
                  <a:close/>
                  <a:moveTo>
                    <a:pt x="3286449" y="371425"/>
                  </a:moveTo>
                  <a:cubicBezTo>
                    <a:pt x="3296404" y="371425"/>
                    <a:pt x="3304474" y="379494"/>
                    <a:pt x="3304474" y="389449"/>
                  </a:cubicBezTo>
                  <a:cubicBezTo>
                    <a:pt x="3304474" y="399404"/>
                    <a:pt x="3296404" y="407474"/>
                    <a:pt x="3286449" y="407474"/>
                  </a:cubicBezTo>
                  <a:cubicBezTo>
                    <a:pt x="3276494" y="407474"/>
                    <a:pt x="3268424" y="399404"/>
                    <a:pt x="3268424" y="389449"/>
                  </a:cubicBezTo>
                  <a:cubicBezTo>
                    <a:pt x="3268424" y="379494"/>
                    <a:pt x="3276494" y="371425"/>
                    <a:pt x="3286449" y="371425"/>
                  </a:cubicBezTo>
                  <a:close/>
                  <a:moveTo>
                    <a:pt x="2204985" y="371425"/>
                  </a:moveTo>
                  <a:cubicBezTo>
                    <a:pt x="2214940" y="371425"/>
                    <a:pt x="2223010" y="379494"/>
                    <a:pt x="2223010" y="389449"/>
                  </a:cubicBezTo>
                  <a:cubicBezTo>
                    <a:pt x="2223010" y="399404"/>
                    <a:pt x="2214940" y="407474"/>
                    <a:pt x="2204985" y="407474"/>
                  </a:cubicBezTo>
                  <a:cubicBezTo>
                    <a:pt x="2195031" y="407474"/>
                    <a:pt x="2186961" y="399404"/>
                    <a:pt x="2186961" y="389449"/>
                  </a:cubicBezTo>
                  <a:cubicBezTo>
                    <a:pt x="2186961" y="379494"/>
                    <a:pt x="2195031" y="371425"/>
                    <a:pt x="2204985" y="371425"/>
                  </a:cubicBezTo>
                  <a:close/>
                  <a:moveTo>
                    <a:pt x="1033398" y="371425"/>
                  </a:moveTo>
                  <a:cubicBezTo>
                    <a:pt x="1043353" y="371425"/>
                    <a:pt x="1051423" y="379494"/>
                    <a:pt x="1051423" y="389449"/>
                  </a:cubicBezTo>
                  <a:cubicBezTo>
                    <a:pt x="1051423" y="399404"/>
                    <a:pt x="1043353" y="407474"/>
                    <a:pt x="1033398" y="407474"/>
                  </a:cubicBezTo>
                  <a:cubicBezTo>
                    <a:pt x="1023444" y="407474"/>
                    <a:pt x="1015374" y="399404"/>
                    <a:pt x="1015374" y="389449"/>
                  </a:cubicBezTo>
                  <a:cubicBezTo>
                    <a:pt x="1015374" y="379494"/>
                    <a:pt x="1023444" y="371425"/>
                    <a:pt x="1033398" y="371425"/>
                  </a:cubicBezTo>
                  <a:close/>
                  <a:moveTo>
                    <a:pt x="432585" y="371425"/>
                  </a:moveTo>
                  <a:cubicBezTo>
                    <a:pt x="442540" y="371425"/>
                    <a:pt x="450610" y="379494"/>
                    <a:pt x="450610" y="389449"/>
                  </a:cubicBezTo>
                  <a:cubicBezTo>
                    <a:pt x="450610" y="399404"/>
                    <a:pt x="442540" y="407474"/>
                    <a:pt x="432585" y="407474"/>
                  </a:cubicBezTo>
                  <a:cubicBezTo>
                    <a:pt x="422631" y="407474"/>
                    <a:pt x="414561" y="399404"/>
                    <a:pt x="414561" y="389449"/>
                  </a:cubicBezTo>
                  <a:cubicBezTo>
                    <a:pt x="414561" y="379494"/>
                    <a:pt x="422631" y="371425"/>
                    <a:pt x="432585" y="371425"/>
                  </a:cubicBezTo>
                  <a:close/>
                  <a:moveTo>
                    <a:pt x="4037466" y="365417"/>
                  </a:moveTo>
                  <a:cubicBezTo>
                    <a:pt x="4047421" y="365417"/>
                    <a:pt x="4055491" y="373487"/>
                    <a:pt x="4055491" y="383441"/>
                  </a:cubicBezTo>
                  <a:cubicBezTo>
                    <a:pt x="4055491" y="393396"/>
                    <a:pt x="4047421" y="401466"/>
                    <a:pt x="4037466" y="401466"/>
                  </a:cubicBezTo>
                  <a:cubicBezTo>
                    <a:pt x="4027511" y="401466"/>
                    <a:pt x="4019441" y="393396"/>
                    <a:pt x="4019441" y="383441"/>
                  </a:cubicBezTo>
                  <a:cubicBezTo>
                    <a:pt x="4019441" y="373487"/>
                    <a:pt x="4027511" y="365417"/>
                    <a:pt x="4037466" y="365417"/>
                  </a:cubicBezTo>
                  <a:close/>
                  <a:moveTo>
                    <a:pt x="2943986" y="365417"/>
                  </a:moveTo>
                  <a:cubicBezTo>
                    <a:pt x="2953941" y="365417"/>
                    <a:pt x="2962011" y="373487"/>
                    <a:pt x="2962011" y="383441"/>
                  </a:cubicBezTo>
                  <a:cubicBezTo>
                    <a:pt x="2962011" y="393396"/>
                    <a:pt x="2953941" y="401466"/>
                    <a:pt x="2943986" y="401466"/>
                  </a:cubicBezTo>
                  <a:cubicBezTo>
                    <a:pt x="2934031" y="401466"/>
                    <a:pt x="2925962" y="393396"/>
                    <a:pt x="2925962" y="383441"/>
                  </a:cubicBezTo>
                  <a:cubicBezTo>
                    <a:pt x="2925962" y="373487"/>
                    <a:pt x="2934031" y="365417"/>
                    <a:pt x="2943986" y="365417"/>
                  </a:cubicBezTo>
                  <a:close/>
                  <a:moveTo>
                    <a:pt x="2811807" y="365417"/>
                  </a:moveTo>
                  <a:cubicBezTo>
                    <a:pt x="2821762" y="365417"/>
                    <a:pt x="2829832" y="373487"/>
                    <a:pt x="2829832" y="383441"/>
                  </a:cubicBezTo>
                  <a:cubicBezTo>
                    <a:pt x="2829832" y="393396"/>
                    <a:pt x="2821762" y="401466"/>
                    <a:pt x="2811807" y="401466"/>
                  </a:cubicBezTo>
                  <a:cubicBezTo>
                    <a:pt x="2801853" y="401466"/>
                    <a:pt x="2793783" y="393396"/>
                    <a:pt x="2793783" y="383441"/>
                  </a:cubicBezTo>
                  <a:cubicBezTo>
                    <a:pt x="2793783" y="373487"/>
                    <a:pt x="2801853" y="365417"/>
                    <a:pt x="2811807" y="365417"/>
                  </a:cubicBezTo>
                  <a:close/>
                  <a:moveTo>
                    <a:pt x="5899988" y="353401"/>
                  </a:moveTo>
                  <a:cubicBezTo>
                    <a:pt x="5909943" y="353401"/>
                    <a:pt x="5918013" y="361471"/>
                    <a:pt x="5918013" y="371425"/>
                  </a:cubicBezTo>
                  <a:cubicBezTo>
                    <a:pt x="5918013" y="381380"/>
                    <a:pt x="5909943" y="389450"/>
                    <a:pt x="5899988" y="389450"/>
                  </a:cubicBezTo>
                  <a:cubicBezTo>
                    <a:pt x="5890033" y="389450"/>
                    <a:pt x="5881963" y="381380"/>
                    <a:pt x="5881963" y="371425"/>
                  </a:cubicBezTo>
                  <a:cubicBezTo>
                    <a:pt x="5881963" y="361471"/>
                    <a:pt x="5890033" y="353401"/>
                    <a:pt x="5899988" y="353401"/>
                  </a:cubicBezTo>
                  <a:close/>
                  <a:moveTo>
                    <a:pt x="4842556" y="353401"/>
                  </a:moveTo>
                  <a:cubicBezTo>
                    <a:pt x="4852511" y="353401"/>
                    <a:pt x="4860581" y="361471"/>
                    <a:pt x="4860581" y="371425"/>
                  </a:cubicBezTo>
                  <a:cubicBezTo>
                    <a:pt x="4860581" y="381380"/>
                    <a:pt x="4852511" y="389450"/>
                    <a:pt x="4842556" y="389450"/>
                  </a:cubicBezTo>
                  <a:cubicBezTo>
                    <a:pt x="4832601" y="389450"/>
                    <a:pt x="4824532" y="381380"/>
                    <a:pt x="4824532" y="371425"/>
                  </a:cubicBezTo>
                  <a:cubicBezTo>
                    <a:pt x="4824532" y="361471"/>
                    <a:pt x="4832601" y="353401"/>
                    <a:pt x="4842556" y="353401"/>
                  </a:cubicBezTo>
                  <a:close/>
                  <a:moveTo>
                    <a:pt x="4518117" y="353401"/>
                  </a:moveTo>
                  <a:cubicBezTo>
                    <a:pt x="4528072" y="353401"/>
                    <a:pt x="4536142" y="361471"/>
                    <a:pt x="4536142" y="371425"/>
                  </a:cubicBezTo>
                  <a:cubicBezTo>
                    <a:pt x="4536142" y="381380"/>
                    <a:pt x="4528072" y="389450"/>
                    <a:pt x="4518117" y="389450"/>
                  </a:cubicBezTo>
                  <a:cubicBezTo>
                    <a:pt x="4508162" y="389450"/>
                    <a:pt x="4500092" y="381380"/>
                    <a:pt x="4500092" y="371425"/>
                  </a:cubicBezTo>
                  <a:cubicBezTo>
                    <a:pt x="4500092" y="361471"/>
                    <a:pt x="4508162" y="353401"/>
                    <a:pt x="4518117" y="353401"/>
                  </a:cubicBezTo>
                  <a:close/>
                  <a:moveTo>
                    <a:pt x="4403962" y="353401"/>
                  </a:moveTo>
                  <a:cubicBezTo>
                    <a:pt x="4413917" y="353401"/>
                    <a:pt x="4421987" y="361471"/>
                    <a:pt x="4421987" y="371425"/>
                  </a:cubicBezTo>
                  <a:cubicBezTo>
                    <a:pt x="4421987" y="381380"/>
                    <a:pt x="4413917" y="389450"/>
                    <a:pt x="4403962" y="389450"/>
                  </a:cubicBezTo>
                  <a:cubicBezTo>
                    <a:pt x="4394008" y="389450"/>
                    <a:pt x="4385938" y="381380"/>
                    <a:pt x="4385938" y="371425"/>
                  </a:cubicBezTo>
                  <a:cubicBezTo>
                    <a:pt x="4385938" y="361471"/>
                    <a:pt x="4394008" y="353401"/>
                    <a:pt x="4403962" y="353401"/>
                  </a:cubicBezTo>
                  <a:close/>
                  <a:moveTo>
                    <a:pt x="4151621" y="353401"/>
                  </a:moveTo>
                  <a:cubicBezTo>
                    <a:pt x="4161576" y="353401"/>
                    <a:pt x="4169646" y="361471"/>
                    <a:pt x="4169646" y="371425"/>
                  </a:cubicBezTo>
                  <a:cubicBezTo>
                    <a:pt x="4169646" y="381380"/>
                    <a:pt x="4161576" y="389450"/>
                    <a:pt x="4151621" y="389450"/>
                  </a:cubicBezTo>
                  <a:cubicBezTo>
                    <a:pt x="4141666" y="389450"/>
                    <a:pt x="4133597" y="381380"/>
                    <a:pt x="4133597" y="371425"/>
                  </a:cubicBezTo>
                  <a:cubicBezTo>
                    <a:pt x="4133597" y="361471"/>
                    <a:pt x="4141666" y="353401"/>
                    <a:pt x="4151621" y="353401"/>
                  </a:cubicBezTo>
                  <a:close/>
                  <a:moveTo>
                    <a:pt x="3911295" y="347392"/>
                  </a:moveTo>
                  <a:cubicBezTo>
                    <a:pt x="3921250" y="347392"/>
                    <a:pt x="3929320" y="355462"/>
                    <a:pt x="3929320" y="365417"/>
                  </a:cubicBezTo>
                  <a:cubicBezTo>
                    <a:pt x="3929320" y="375371"/>
                    <a:pt x="3921250" y="383441"/>
                    <a:pt x="3911295" y="383441"/>
                  </a:cubicBezTo>
                  <a:cubicBezTo>
                    <a:pt x="3901340" y="383441"/>
                    <a:pt x="3893271" y="375371"/>
                    <a:pt x="3893271" y="365417"/>
                  </a:cubicBezTo>
                  <a:cubicBezTo>
                    <a:pt x="3893271" y="355462"/>
                    <a:pt x="3901340" y="347392"/>
                    <a:pt x="3911295" y="347392"/>
                  </a:cubicBezTo>
                  <a:close/>
                  <a:moveTo>
                    <a:pt x="2078814" y="347392"/>
                  </a:moveTo>
                  <a:cubicBezTo>
                    <a:pt x="2088769" y="347392"/>
                    <a:pt x="2096839" y="355462"/>
                    <a:pt x="2096839" y="365417"/>
                  </a:cubicBezTo>
                  <a:cubicBezTo>
                    <a:pt x="2096839" y="375371"/>
                    <a:pt x="2088769" y="383441"/>
                    <a:pt x="2078814" y="383441"/>
                  </a:cubicBezTo>
                  <a:cubicBezTo>
                    <a:pt x="2068860" y="383441"/>
                    <a:pt x="2060790" y="375371"/>
                    <a:pt x="2060790" y="365417"/>
                  </a:cubicBezTo>
                  <a:cubicBezTo>
                    <a:pt x="2060790" y="355462"/>
                    <a:pt x="2068860" y="347392"/>
                    <a:pt x="2078814" y="347392"/>
                  </a:cubicBezTo>
                  <a:close/>
                  <a:moveTo>
                    <a:pt x="1345823" y="347392"/>
                  </a:moveTo>
                  <a:cubicBezTo>
                    <a:pt x="1355777" y="347392"/>
                    <a:pt x="1363847" y="355462"/>
                    <a:pt x="1363847" y="365417"/>
                  </a:cubicBezTo>
                  <a:cubicBezTo>
                    <a:pt x="1363847" y="375371"/>
                    <a:pt x="1355777" y="383441"/>
                    <a:pt x="1345823" y="383441"/>
                  </a:cubicBezTo>
                  <a:cubicBezTo>
                    <a:pt x="1335868" y="383441"/>
                    <a:pt x="1327798" y="375371"/>
                    <a:pt x="1327798" y="365417"/>
                  </a:cubicBezTo>
                  <a:cubicBezTo>
                    <a:pt x="1327798" y="355462"/>
                    <a:pt x="1335868" y="347392"/>
                    <a:pt x="1345823" y="347392"/>
                  </a:cubicBezTo>
                  <a:close/>
                  <a:moveTo>
                    <a:pt x="1556107" y="341384"/>
                  </a:moveTo>
                  <a:cubicBezTo>
                    <a:pt x="1566061" y="341384"/>
                    <a:pt x="1574131" y="349453"/>
                    <a:pt x="1574131" y="359408"/>
                  </a:cubicBezTo>
                  <a:cubicBezTo>
                    <a:pt x="1574131" y="369363"/>
                    <a:pt x="1566061" y="377433"/>
                    <a:pt x="1556107" y="377433"/>
                  </a:cubicBezTo>
                  <a:cubicBezTo>
                    <a:pt x="1546152" y="377433"/>
                    <a:pt x="1538082" y="369363"/>
                    <a:pt x="1538082" y="359408"/>
                  </a:cubicBezTo>
                  <a:cubicBezTo>
                    <a:pt x="1538082" y="349453"/>
                    <a:pt x="1546152" y="341384"/>
                    <a:pt x="1556107" y="341384"/>
                  </a:cubicBezTo>
                  <a:close/>
                  <a:moveTo>
                    <a:pt x="306414" y="341384"/>
                  </a:moveTo>
                  <a:cubicBezTo>
                    <a:pt x="316369" y="341384"/>
                    <a:pt x="324439" y="349453"/>
                    <a:pt x="324439" y="359408"/>
                  </a:cubicBezTo>
                  <a:cubicBezTo>
                    <a:pt x="324439" y="369363"/>
                    <a:pt x="316369" y="377433"/>
                    <a:pt x="306414" y="377433"/>
                  </a:cubicBezTo>
                  <a:cubicBezTo>
                    <a:pt x="296460" y="377433"/>
                    <a:pt x="288390" y="369363"/>
                    <a:pt x="288390" y="359408"/>
                  </a:cubicBezTo>
                  <a:cubicBezTo>
                    <a:pt x="288390" y="349453"/>
                    <a:pt x="296460" y="341384"/>
                    <a:pt x="306414" y="341384"/>
                  </a:cubicBezTo>
                  <a:close/>
                  <a:moveTo>
                    <a:pt x="6206403" y="335376"/>
                  </a:moveTo>
                  <a:cubicBezTo>
                    <a:pt x="6216358" y="335376"/>
                    <a:pt x="6224428" y="343446"/>
                    <a:pt x="6224428" y="353400"/>
                  </a:cubicBezTo>
                  <a:cubicBezTo>
                    <a:pt x="6224428" y="363355"/>
                    <a:pt x="6216358" y="371425"/>
                    <a:pt x="6206403" y="371425"/>
                  </a:cubicBezTo>
                  <a:cubicBezTo>
                    <a:pt x="6196449" y="371425"/>
                    <a:pt x="6188379" y="363355"/>
                    <a:pt x="6188379" y="353400"/>
                  </a:cubicBezTo>
                  <a:cubicBezTo>
                    <a:pt x="6188379" y="343446"/>
                    <a:pt x="6196449" y="335376"/>
                    <a:pt x="6206403" y="335376"/>
                  </a:cubicBezTo>
                  <a:close/>
                  <a:moveTo>
                    <a:pt x="1670261" y="335376"/>
                  </a:moveTo>
                  <a:cubicBezTo>
                    <a:pt x="1680216" y="335376"/>
                    <a:pt x="1688286" y="343446"/>
                    <a:pt x="1688286" y="353400"/>
                  </a:cubicBezTo>
                  <a:cubicBezTo>
                    <a:pt x="1688286" y="363355"/>
                    <a:pt x="1680216" y="371425"/>
                    <a:pt x="1670261" y="371425"/>
                  </a:cubicBezTo>
                  <a:cubicBezTo>
                    <a:pt x="1660307" y="371425"/>
                    <a:pt x="1652237" y="363355"/>
                    <a:pt x="1652237" y="353400"/>
                  </a:cubicBezTo>
                  <a:cubicBezTo>
                    <a:pt x="1652237" y="343446"/>
                    <a:pt x="1660307" y="335376"/>
                    <a:pt x="1670261" y="335376"/>
                  </a:cubicBezTo>
                  <a:close/>
                  <a:moveTo>
                    <a:pt x="5767809" y="329368"/>
                  </a:moveTo>
                  <a:cubicBezTo>
                    <a:pt x="5777764" y="329368"/>
                    <a:pt x="5785834" y="337438"/>
                    <a:pt x="5785834" y="347392"/>
                  </a:cubicBezTo>
                  <a:cubicBezTo>
                    <a:pt x="5785834" y="357347"/>
                    <a:pt x="5777764" y="365417"/>
                    <a:pt x="5767809" y="365417"/>
                  </a:cubicBezTo>
                  <a:cubicBezTo>
                    <a:pt x="5757854" y="365417"/>
                    <a:pt x="5749785" y="357347"/>
                    <a:pt x="5749785" y="347392"/>
                  </a:cubicBezTo>
                  <a:cubicBezTo>
                    <a:pt x="5749785" y="337438"/>
                    <a:pt x="5757854" y="329368"/>
                    <a:pt x="5767809" y="329368"/>
                  </a:cubicBezTo>
                  <a:close/>
                  <a:moveTo>
                    <a:pt x="3797141" y="329368"/>
                  </a:moveTo>
                  <a:cubicBezTo>
                    <a:pt x="3807096" y="329368"/>
                    <a:pt x="3815166" y="337438"/>
                    <a:pt x="3815166" y="347392"/>
                  </a:cubicBezTo>
                  <a:cubicBezTo>
                    <a:pt x="3815166" y="357347"/>
                    <a:pt x="3807096" y="365417"/>
                    <a:pt x="3797141" y="365417"/>
                  </a:cubicBezTo>
                  <a:cubicBezTo>
                    <a:pt x="3787186" y="365417"/>
                    <a:pt x="3779116" y="357347"/>
                    <a:pt x="3779116" y="347392"/>
                  </a:cubicBezTo>
                  <a:cubicBezTo>
                    <a:pt x="3779116" y="337438"/>
                    <a:pt x="3787186" y="329368"/>
                    <a:pt x="3797141" y="329368"/>
                  </a:cubicBezTo>
                  <a:close/>
                  <a:moveTo>
                    <a:pt x="2673619" y="329368"/>
                  </a:moveTo>
                  <a:cubicBezTo>
                    <a:pt x="2683574" y="329368"/>
                    <a:pt x="2691644" y="337438"/>
                    <a:pt x="2691644" y="347392"/>
                  </a:cubicBezTo>
                  <a:cubicBezTo>
                    <a:pt x="2691644" y="357347"/>
                    <a:pt x="2683574" y="365417"/>
                    <a:pt x="2673619" y="365417"/>
                  </a:cubicBezTo>
                  <a:cubicBezTo>
                    <a:pt x="2663664" y="365417"/>
                    <a:pt x="2655595" y="357347"/>
                    <a:pt x="2655595" y="347392"/>
                  </a:cubicBezTo>
                  <a:cubicBezTo>
                    <a:pt x="2655595" y="337438"/>
                    <a:pt x="2663664" y="329368"/>
                    <a:pt x="2673619" y="329368"/>
                  </a:cubicBezTo>
                  <a:close/>
                  <a:moveTo>
                    <a:pt x="1898570" y="329368"/>
                  </a:moveTo>
                  <a:cubicBezTo>
                    <a:pt x="1908525" y="329368"/>
                    <a:pt x="1916595" y="337438"/>
                    <a:pt x="1916595" y="347392"/>
                  </a:cubicBezTo>
                  <a:cubicBezTo>
                    <a:pt x="1916595" y="357347"/>
                    <a:pt x="1908525" y="365417"/>
                    <a:pt x="1898570" y="365417"/>
                  </a:cubicBezTo>
                  <a:cubicBezTo>
                    <a:pt x="1888616" y="365417"/>
                    <a:pt x="1880546" y="357347"/>
                    <a:pt x="1880546" y="347392"/>
                  </a:cubicBezTo>
                  <a:cubicBezTo>
                    <a:pt x="1880546" y="337438"/>
                    <a:pt x="1888616" y="329368"/>
                    <a:pt x="1898570" y="329368"/>
                  </a:cubicBezTo>
                  <a:close/>
                  <a:moveTo>
                    <a:pt x="66089" y="323360"/>
                  </a:moveTo>
                  <a:cubicBezTo>
                    <a:pt x="76044" y="323360"/>
                    <a:pt x="84114" y="331430"/>
                    <a:pt x="84114" y="341384"/>
                  </a:cubicBezTo>
                  <a:cubicBezTo>
                    <a:pt x="84114" y="351339"/>
                    <a:pt x="76044" y="359409"/>
                    <a:pt x="66089" y="359409"/>
                  </a:cubicBezTo>
                  <a:cubicBezTo>
                    <a:pt x="56135" y="359409"/>
                    <a:pt x="48065" y="351339"/>
                    <a:pt x="48065" y="341384"/>
                  </a:cubicBezTo>
                  <a:cubicBezTo>
                    <a:pt x="48065" y="331430"/>
                    <a:pt x="56135" y="323360"/>
                    <a:pt x="66089" y="323360"/>
                  </a:cubicBezTo>
                  <a:close/>
                  <a:moveTo>
                    <a:pt x="5647646" y="317352"/>
                  </a:moveTo>
                  <a:cubicBezTo>
                    <a:pt x="5657601" y="317352"/>
                    <a:pt x="5665671" y="325422"/>
                    <a:pt x="5665671" y="335377"/>
                  </a:cubicBezTo>
                  <a:cubicBezTo>
                    <a:pt x="5665671" y="345331"/>
                    <a:pt x="5657601" y="353401"/>
                    <a:pt x="5647646" y="353401"/>
                  </a:cubicBezTo>
                  <a:cubicBezTo>
                    <a:pt x="5637691" y="353401"/>
                    <a:pt x="5629622" y="345331"/>
                    <a:pt x="5629622" y="335377"/>
                  </a:cubicBezTo>
                  <a:cubicBezTo>
                    <a:pt x="5629622" y="325422"/>
                    <a:pt x="5637691" y="317352"/>
                    <a:pt x="5647646" y="317352"/>
                  </a:cubicBezTo>
                  <a:close/>
                  <a:moveTo>
                    <a:pt x="3064148" y="311344"/>
                  </a:moveTo>
                  <a:cubicBezTo>
                    <a:pt x="3074103" y="311344"/>
                    <a:pt x="3082173" y="319413"/>
                    <a:pt x="3082173" y="329368"/>
                  </a:cubicBezTo>
                  <a:cubicBezTo>
                    <a:pt x="3082173" y="339323"/>
                    <a:pt x="3074103" y="347393"/>
                    <a:pt x="3064148" y="347393"/>
                  </a:cubicBezTo>
                  <a:cubicBezTo>
                    <a:pt x="3054193" y="347393"/>
                    <a:pt x="3046124" y="339323"/>
                    <a:pt x="3046124" y="329368"/>
                  </a:cubicBezTo>
                  <a:cubicBezTo>
                    <a:pt x="3046124" y="319413"/>
                    <a:pt x="3054193" y="311344"/>
                    <a:pt x="3064148" y="311344"/>
                  </a:cubicBezTo>
                  <a:close/>
                  <a:moveTo>
                    <a:pt x="2553457" y="311344"/>
                  </a:moveTo>
                  <a:cubicBezTo>
                    <a:pt x="2563412" y="311344"/>
                    <a:pt x="2571482" y="319413"/>
                    <a:pt x="2571482" y="329368"/>
                  </a:cubicBezTo>
                  <a:cubicBezTo>
                    <a:pt x="2571482" y="339323"/>
                    <a:pt x="2563412" y="347393"/>
                    <a:pt x="2553457" y="347393"/>
                  </a:cubicBezTo>
                  <a:cubicBezTo>
                    <a:pt x="2543502" y="347393"/>
                    <a:pt x="2535433" y="339323"/>
                    <a:pt x="2535433" y="329368"/>
                  </a:cubicBezTo>
                  <a:cubicBezTo>
                    <a:pt x="2535433" y="319413"/>
                    <a:pt x="2543502" y="311344"/>
                    <a:pt x="2553457" y="311344"/>
                  </a:cubicBezTo>
                  <a:close/>
                  <a:moveTo>
                    <a:pt x="6098257" y="305335"/>
                  </a:moveTo>
                  <a:cubicBezTo>
                    <a:pt x="6108212" y="305335"/>
                    <a:pt x="6116282" y="313405"/>
                    <a:pt x="6116282" y="323359"/>
                  </a:cubicBezTo>
                  <a:cubicBezTo>
                    <a:pt x="6116282" y="333314"/>
                    <a:pt x="6108212" y="341384"/>
                    <a:pt x="6098257" y="341384"/>
                  </a:cubicBezTo>
                  <a:cubicBezTo>
                    <a:pt x="6088302" y="341384"/>
                    <a:pt x="6080233" y="333314"/>
                    <a:pt x="6080233" y="323359"/>
                  </a:cubicBezTo>
                  <a:cubicBezTo>
                    <a:pt x="6080233" y="313405"/>
                    <a:pt x="6088302" y="305335"/>
                    <a:pt x="6098257" y="305335"/>
                  </a:cubicBezTo>
                  <a:close/>
                  <a:moveTo>
                    <a:pt x="1231667" y="305335"/>
                  </a:moveTo>
                  <a:cubicBezTo>
                    <a:pt x="1241622" y="305335"/>
                    <a:pt x="1249692" y="313405"/>
                    <a:pt x="1249692" y="323359"/>
                  </a:cubicBezTo>
                  <a:cubicBezTo>
                    <a:pt x="1249692" y="333314"/>
                    <a:pt x="1241622" y="341384"/>
                    <a:pt x="1231667" y="341384"/>
                  </a:cubicBezTo>
                  <a:cubicBezTo>
                    <a:pt x="1221713" y="341384"/>
                    <a:pt x="1213643" y="333314"/>
                    <a:pt x="1213643" y="323359"/>
                  </a:cubicBezTo>
                  <a:cubicBezTo>
                    <a:pt x="1213643" y="313405"/>
                    <a:pt x="1221713" y="305335"/>
                    <a:pt x="1231667" y="305335"/>
                  </a:cubicBezTo>
                  <a:close/>
                  <a:moveTo>
                    <a:pt x="174235" y="305335"/>
                  </a:moveTo>
                  <a:cubicBezTo>
                    <a:pt x="184190" y="305335"/>
                    <a:pt x="192260" y="313405"/>
                    <a:pt x="192260" y="323359"/>
                  </a:cubicBezTo>
                  <a:cubicBezTo>
                    <a:pt x="192260" y="333314"/>
                    <a:pt x="184190" y="341384"/>
                    <a:pt x="174235" y="341384"/>
                  </a:cubicBezTo>
                  <a:cubicBezTo>
                    <a:pt x="164281" y="341384"/>
                    <a:pt x="156211" y="333314"/>
                    <a:pt x="156211" y="323359"/>
                  </a:cubicBezTo>
                  <a:cubicBezTo>
                    <a:pt x="156211" y="313405"/>
                    <a:pt x="164281" y="305335"/>
                    <a:pt x="174235" y="305335"/>
                  </a:cubicBezTo>
                  <a:close/>
                  <a:moveTo>
                    <a:pt x="3520767" y="299327"/>
                  </a:moveTo>
                  <a:cubicBezTo>
                    <a:pt x="3530722" y="299327"/>
                    <a:pt x="3538792" y="307397"/>
                    <a:pt x="3538792" y="317351"/>
                  </a:cubicBezTo>
                  <a:cubicBezTo>
                    <a:pt x="3538792" y="327306"/>
                    <a:pt x="3530722" y="335376"/>
                    <a:pt x="3520767" y="335376"/>
                  </a:cubicBezTo>
                  <a:cubicBezTo>
                    <a:pt x="3510812" y="335376"/>
                    <a:pt x="3502743" y="327306"/>
                    <a:pt x="3502743" y="317351"/>
                  </a:cubicBezTo>
                  <a:cubicBezTo>
                    <a:pt x="3502743" y="307397"/>
                    <a:pt x="3510812" y="299327"/>
                    <a:pt x="3520767" y="299327"/>
                  </a:cubicBezTo>
                  <a:close/>
                  <a:moveTo>
                    <a:pt x="5347240" y="293319"/>
                  </a:moveTo>
                  <a:cubicBezTo>
                    <a:pt x="5357195" y="293319"/>
                    <a:pt x="5365265" y="301389"/>
                    <a:pt x="5365265" y="311343"/>
                  </a:cubicBezTo>
                  <a:cubicBezTo>
                    <a:pt x="5365265" y="321298"/>
                    <a:pt x="5357195" y="329368"/>
                    <a:pt x="5347240" y="329368"/>
                  </a:cubicBezTo>
                  <a:cubicBezTo>
                    <a:pt x="5337285" y="329368"/>
                    <a:pt x="5329216" y="321298"/>
                    <a:pt x="5329216" y="311343"/>
                  </a:cubicBezTo>
                  <a:cubicBezTo>
                    <a:pt x="5329216" y="301389"/>
                    <a:pt x="5337285" y="293319"/>
                    <a:pt x="5347240" y="293319"/>
                  </a:cubicBezTo>
                  <a:close/>
                  <a:moveTo>
                    <a:pt x="2439302" y="293319"/>
                  </a:moveTo>
                  <a:cubicBezTo>
                    <a:pt x="2449257" y="293319"/>
                    <a:pt x="2457327" y="301389"/>
                    <a:pt x="2457327" y="311343"/>
                  </a:cubicBezTo>
                  <a:cubicBezTo>
                    <a:pt x="2457327" y="321298"/>
                    <a:pt x="2449257" y="329368"/>
                    <a:pt x="2439302" y="329368"/>
                  </a:cubicBezTo>
                  <a:cubicBezTo>
                    <a:pt x="2429347" y="329368"/>
                    <a:pt x="2421278" y="321298"/>
                    <a:pt x="2421278" y="311343"/>
                  </a:cubicBezTo>
                  <a:cubicBezTo>
                    <a:pt x="2421278" y="301389"/>
                    <a:pt x="2429347" y="293319"/>
                    <a:pt x="2439302" y="293319"/>
                  </a:cubicBezTo>
                  <a:close/>
                  <a:moveTo>
                    <a:pt x="2301115" y="293319"/>
                  </a:moveTo>
                  <a:cubicBezTo>
                    <a:pt x="2311070" y="293319"/>
                    <a:pt x="2319140" y="301389"/>
                    <a:pt x="2319140" y="311343"/>
                  </a:cubicBezTo>
                  <a:cubicBezTo>
                    <a:pt x="2319140" y="321298"/>
                    <a:pt x="2311070" y="329368"/>
                    <a:pt x="2301115" y="329368"/>
                  </a:cubicBezTo>
                  <a:cubicBezTo>
                    <a:pt x="2291161" y="329368"/>
                    <a:pt x="2283091" y="321298"/>
                    <a:pt x="2283091" y="311343"/>
                  </a:cubicBezTo>
                  <a:cubicBezTo>
                    <a:pt x="2283091" y="301389"/>
                    <a:pt x="2291161" y="293319"/>
                    <a:pt x="2301115" y="293319"/>
                  </a:cubicBezTo>
                  <a:close/>
                  <a:moveTo>
                    <a:pt x="1447960" y="293319"/>
                  </a:moveTo>
                  <a:cubicBezTo>
                    <a:pt x="1457915" y="293319"/>
                    <a:pt x="1465985" y="301389"/>
                    <a:pt x="1465985" y="311343"/>
                  </a:cubicBezTo>
                  <a:cubicBezTo>
                    <a:pt x="1465985" y="321298"/>
                    <a:pt x="1457915" y="329368"/>
                    <a:pt x="1447960" y="329368"/>
                  </a:cubicBezTo>
                  <a:cubicBezTo>
                    <a:pt x="1438006" y="329368"/>
                    <a:pt x="1429936" y="321298"/>
                    <a:pt x="1429936" y="311343"/>
                  </a:cubicBezTo>
                  <a:cubicBezTo>
                    <a:pt x="1429936" y="301389"/>
                    <a:pt x="1438006" y="293319"/>
                    <a:pt x="1447960" y="293319"/>
                  </a:cubicBezTo>
                  <a:close/>
                  <a:moveTo>
                    <a:pt x="901219" y="293319"/>
                  </a:moveTo>
                  <a:cubicBezTo>
                    <a:pt x="911174" y="293319"/>
                    <a:pt x="919244" y="301389"/>
                    <a:pt x="919244" y="311343"/>
                  </a:cubicBezTo>
                  <a:cubicBezTo>
                    <a:pt x="919244" y="321298"/>
                    <a:pt x="911174" y="329368"/>
                    <a:pt x="901219" y="329368"/>
                  </a:cubicBezTo>
                  <a:cubicBezTo>
                    <a:pt x="891265" y="329368"/>
                    <a:pt x="883195" y="321298"/>
                    <a:pt x="883195" y="311343"/>
                  </a:cubicBezTo>
                  <a:cubicBezTo>
                    <a:pt x="883195" y="301389"/>
                    <a:pt x="891265" y="293319"/>
                    <a:pt x="901219" y="293319"/>
                  </a:cubicBezTo>
                  <a:close/>
                  <a:moveTo>
                    <a:pt x="552748" y="293319"/>
                  </a:moveTo>
                  <a:cubicBezTo>
                    <a:pt x="562703" y="293319"/>
                    <a:pt x="570773" y="301389"/>
                    <a:pt x="570773" y="311343"/>
                  </a:cubicBezTo>
                  <a:cubicBezTo>
                    <a:pt x="570773" y="321298"/>
                    <a:pt x="562703" y="329368"/>
                    <a:pt x="552748" y="329368"/>
                  </a:cubicBezTo>
                  <a:cubicBezTo>
                    <a:pt x="542794" y="329368"/>
                    <a:pt x="534724" y="321298"/>
                    <a:pt x="534724" y="311343"/>
                  </a:cubicBezTo>
                  <a:cubicBezTo>
                    <a:pt x="534724" y="301389"/>
                    <a:pt x="542794" y="293319"/>
                    <a:pt x="552748" y="293319"/>
                  </a:cubicBezTo>
                  <a:close/>
                  <a:moveTo>
                    <a:pt x="6326566" y="287311"/>
                  </a:moveTo>
                  <a:cubicBezTo>
                    <a:pt x="6336521" y="287311"/>
                    <a:pt x="6344591" y="295381"/>
                    <a:pt x="6344591" y="305336"/>
                  </a:cubicBezTo>
                  <a:cubicBezTo>
                    <a:pt x="6344591" y="315290"/>
                    <a:pt x="6336522" y="323360"/>
                    <a:pt x="6326566" y="323360"/>
                  </a:cubicBezTo>
                  <a:cubicBezTo>
                    <a:pt x="6316612" y="323360"/>
                    <a:pt x="6308542" y="315290"/>
                    <a:pt x="6308542" y="305336"/>
                  </a:cubicBezTo>
                  <a:cubicBezTo>
                    <a:pt x="6308542" y="295381"/>
                    <a:pt x="6316611" y="287311"/>
                    <a:pt x="6326566" y="287311"/>
                  </a:cubicBezTo>
                  <a:close/>
                  <a:moveTo>
                    <a:pt x="5503451" y="287311"/>
                  </a:moveTo>
                  <a:cubicBezTo>
                    <a:pt x="5513406" y="287311"/>
                    <a:pt x="5521476" y="295381"/>
                    <a:pt x="5521476" y="305336"/>
                  </a:cubicBezTo>
                  <a:cubicBezTo>
                    <a:pt x="5521476" y="315290"/>
                    <a:pt x="5513406" y="323360"/>
                    <a:pt x="5503451" y="323360"/>
                  </a:cubicBezTo>
                  <a:cubicBezTo>
                    <a:pt x="5493496" y="323360"/>
                    <a:pt x="5485427" y="315290"/>
                    <a:pt x="5485427" y="305336"/>
                  </a:cubicBezTo>
                  <a:cubicBezTo>
                    <a:pt x="5485427" y="295381"/>
                    <a:pt x="5493496" y="287311"/>
                    <a:pt x="5503451" y="287311"/>
                  </a:cubicBezTo>
                  <a:close/>
                  <a:moveTo>
                    <a:pt x="1808448" y="287311"/>
                  </a:moveTo>
                  <a:cubicBezTo>
                    <a:pt x="1818403" y="287311"/>
                    <a:pt x="1826473" y="295381"/>
                    <a:pt x="1826473" y="305336"/>
                  </a:cubicBezTo>
                  <a:cubicBezTo>
                    <a:pt x="1826473" y="315290"/>
                    <a:pt x="1818403" y="323360"/>
                    <a:pt x="1808448" y="323360"/>
                  </a:cubicBezTo>
                  <a:cubicBezTo>
                    <a:pt x="1798494" y="323360"/>
                    <a:pt x="1790424" y="315290"/>
                    <a:pt x="1790424" y="305336"/>
                  </a:cubicBezTo>
                  <a:cubicBezTo>
                    <a:pt x="1790424" y="295381"/>
                    <a:pt x="1798494" y="287311"/>
                    <a:pt x="1808448" y="287311"/>
                  </a:cubicBezTo>
                  <a:close/>
                  <a:moveTo>
                    <a:pt x="672910" y="287311"/>
                  </a:moveTo>
                  <a:cubicBezTo>
                    <a:pt x="682865" y="287311"/>
                    <a:pt x="690935" y="295381"/>
                    <a:pt x="690935" y="305336"/>
                  </a:cubicBezTo>
                  <a:cubicBezTo>
                    <a:pt x="690935" y="315290"/>
                    <a:pt x="682865" y="323360"/>
                    <a:pt x="672910" y="323360"/>
                  </a:cubicBezTo>
                  <a:cubicBezTo>
                    <a:pt x="662956" y="323360"/>
                    <a:pt x="654886" y="315290"/>
                    <a:pt x="654886" y="305336"/>
                  </a:cubicBezTo>
                  <a:cubicBezTo>
                    <a:pt x="654886" y="295381"/>
                    <a:pt x="662956" y="287311"/>
                    <a:pt x="672910" y="287311"/>
                  </a:cubicBezTo>
                  <a:close/>
                  <a:moveTo>
                    <a:pt x="4710377" y="275295"/>
                  </a:moveTo>
                  <a:cubicBezTo>
                    <a:pt x="4720332" y="275295"/>
                    <a:pt x="4728402" y="283365"/>
                    <a:pt x="4728402" y="293319"/>
                  </a:cubicBezTo>
                  <a:cubicBezTo>
                    <a:pt x="4728402" y="303274"/>
                    <a:pt x="4720332" y="311344"/>
                    <a:pt x="4710377" y="311344"/>
                  </a:cubicBezTo>
                  <a:cubicBezTo>
                    <a:pt x="4700423" y="311344"/>
                    <a:pt x="4692353" y="303274"/>
                    <a:pt x="4692353" y="293319"/>
                  </a:cubicBezTo>
                  <a:cubicBezTo>
                    <a:pt x="4692353" y="283365"/>
                    <a:pt x="4700423" y="275295"/>
                    <a:pt x="4710377" y="275295"/>
                  </a:cubicBezTo>
                  <a:close/>
                  <a:moveTo>
                    <a:pt x="4962719" y="269287"/>
                  </a:moveTo>
                  <a:cubicBezTo>
                    <a:pt x="4972674" y="269287"/>
                    <a:pt x="4980744" y="277357"/>
                    <a:pt x="4980744" y="287311"/>
                  </a:cubicBezTo>
                  <a:cubicBezTo>
                    <a:pt x="4980744" y="297266"/>
                    <a:pt x="4972674" y="305336"/>
                    <a:pt x="4962719" y="305336"/>
                  </a:cubicBezTo>
                  <a:cubicBezTo>
                    <a:pt x="4952764" y="305336"/>
                    <a:pt x="4944695" y="297266"/>
                    <a:pt x="4944695" y="287311"/>
                  </a:cubicBezTo>
                  <a:cubicBezTo>
                    <a:pt x="4944695" y="277357"/>
                    <a:pt x="4952764" y="269287"/>
                    <a:pt x="4962719" y="269287"/>
                  </a:cubicBezTo>
                  <a:close/>
                  <a:moveTo>
                    <a:pt x="3652945" y="269287"/>
                  </a:moveTo>
                  <a:cubicBezTo>
                    <a:pt x="3662900" y="269287"/>
                    <a:pt x="3670970" y="277357"/>
                    <a:pt x="3670970" y="287311"/>
                  </a:cubicBezTo>
                  <a:cubicBezTo>
                    <a:pt x="3670970" y="297266"/>
                    <a:pt x="3662900" y="305336"/>
                    <a:pt x="3652945" y="305336"/>
                  </a:cubicBezTo>
                  <a:cubicBezTo>
                    <a:pt x="3642991" y="305336"/>
                    <a:pt x="3634921" y="297266"/>
                    <a:pt x="3634921" y="287311"/>
                  </a:cubicBezTo>
                  <a:cubicBezTo>
                    <a:pt x="3634921" y="277357"/>
                    <a:pt x="3642991" y="269287"/>
                    <a:pt x="3652945" y="269287"/>
                  </a:cubicBezTo>
                  <a:close/>
                  <a:moveTo>
                    <a:pt x="1123520" y="269287"/>
                  </a:moveTo>
                  <a:cubicBezTo>
                    <a:pt x="1133475" y="269287"/>
                    <a:pt x="1141545" y="277357"/>
                    <a:pt x="1141545" y="287311"/>
                  </a:cubicBezTo>
                  <a:cubicBezTo>
                    <a:pt x="1141545" y="297266"/>
                    <a:pt x="1133475" y="305336"/>
                    <a:pt x="1123520" y="305336"/>
                  </a:cubicBezTo>
                  <a:cubicBezTo>
                    <a:pt x="1113566" y="305336"/>
                    <a:pt x="1105496" y="297266"/>
                    <a:pt x="1105496" y="287311"/>
                  </a:cubicBezTo>
                  <a:cubicBezTo>
                    <a:pt x="1105496" y="277357"/>
                    <a:pt x="1113566" y="269287"/>
                    <a:pt x="1123520" y="269287"/>
                  </a:cubicBezTo>
                  <a:close/>
                  <a:moveTo>
                    <a:pt x="5112922" y="263279"/>
                  </a:moveTo>
                  <a:cubicBezTo>
                    <a:pt x="5122877" y="263279"/>
                    <a:pt x="5130947" y="271349"/>
                    <a:pt x="5130947" y="281303"/>
                  </a:cubicBezTo>
                  <a:cubicBezTo>
                    <a:pt x="5130947" y="291258"/>
                    <a:pt x="5122877" y="299328"/>
                    <a:pt x="5112922" y="299328"/>
                  </a:cubicBezTo>
                  <a:cubicBezTo>
                    <a:pt x="5102967" y="299328"/>
                    <a:pt x="5094898" y="291258"/>
                    <a:pt x="5094898" y="281303"/>
                  </a:cubicBezTo>
                  <a:cubicBezTo>
                    <a:pt x="5094898" y="271349"/>
                    <a:pt x="5102967" y="263279"/>
                    <a:pt x="5112922" y="263279"/>
                  </a:cubicBezTo>
                  <a:close/>
                  <a:moveTo>
                    <a:pt x="4217710" y="263279"/>
                  </a:moveTo>
                  <a:cubicBezTo>
                    <a:pt x="4227665" y="263279"/>
                    <a:pt x="4235735" y="271349"/>
                    <a:pt x="4235735" y="281303"/>
                  </a:cubicBezTo>
                  <a:cubicBezTo>
                    <a:pt x="4235735" y="291258"/>
                    <a:pt x="4227665" y="299328"/>
                    <a:pt x="4217710" y="299328"/>
                  </a:cubicBezTo>
                  <a:cubicBezTo>
                    <a:pt x="4207755" y="299328"/>
                    <a:pt x="4199685" y="291258"/>
                    <a:pt x="4199685" y="281303"/>
                  </a:cubicBezTo>
                  <a:cubicBezTo>
                    <a:pt x="4199685" y="271349"/>
                    <a:pt x="4207755" y="263279"/>
                    <a:pt x="4217710" y="263279"/>
                  </a:cubicBezTo>
                  <a:close/>
                  <a:moveTo>
                    <a:pt x="3190319" y="263279"/>
                  </a:moveTo>
                  <a:cubicBezTo>
                    <a:pt x="3200274" y="263279"/>
                    <a:pt x="3208344" y="271349"/>
                    <a:pt x="3208344" y="281303"/>
                  </a:cubicBezTo>
                  <a:cubicBezTo>
                    <a:pt x="3208344" y="291258"/>
                    <a:pt x="3200274" y="299328"/>
                    <a:pt x="3190319" y="299328"/>
                  </a:cubicBezTo>
                  <a:cubicBezTo>
                    <a:pt x="3180364" y="299328"/>
                    <a:pt x="3172295" y="291258"/>
                    <a:pt x="3172295" y="281303"/>
                  </a:cubicBezTo>
                  <a:cubicBezTo>
                    <a:pt x="3172295" y="271349"/>
                    <a:pt x="3180364" y="263279"/>
                    <a:pt x="3190319" y="263279"/>
                  </a:cubicBezTo>
                  <a:close/>
                  <a:moveTo>
                    <a:pt x="5996118" y="257270"/>
                  </a:moveTo>
                  <a:cubicBezTo>
                    <a:pt x="6006073" y="257270"/>
                    <a:pt x="6014143" y="265340"/>
                    <a:pt x="6014143" y="275295"/>
                  </a:cubicBezTo>
                  <a:cubicBezTo>
                    <a:pt x="6014143" y="285249"/>
                    <a:pt x="6006073" y="293319"/>
                    <a:pt x="5996118" y="293319"/>
                  </a:cubicBezTo>
                  <a:cubicBezTo>
                    <a:pt x="5986164" y="293319"/>
                    <a:pt x="5978094" y="285249"/>
                    <a:pt x="5978094" y="275295"/>
                  </a:cubicBezTo>
                  <a:cubicBezTo>
                    <a:pt x="5978094" y="265340"/>
                    <a:pt x="5986164" y="257270"/>
                    <a:pt x="5996118" y="257270"/>
                  </a:cubicBezTo>
                  <a:close/>
                  <a:moveTo>
                    <a:pt x="5233085" y="257270"/>
                  </a:moveTo>
                  <a:cubicBezTo>
                    <a:pt x="5243040" y="257270"/>
                    <a:pt x="5251110" y="265340"/>
                    <a:pt x="5251110" y="275295"/>
                  </a:cubicBezTo>
                  <a:cubicBezTo>
                    <a:pt x="5251110" y="285249"/>
                    <a:pt x="5243040" y="293319"/>
                    <a:pt x="5233085" y="293319"/>
                  </a:cubicBezTo>
                  <a:cubicBezTo>
                    <a:pt x="5223130" y="293319"/>
                    <a:pt x="5215061" y="285249"/>
                    <a:pt x="5215061" y="275295"/>
                  </a:cubicBezTo>
                  <a:cubicBezTo>
                    <a:pt x="5215061" y="265340"/>
                    <a:pt x="5223130" y="257270"/>
                    <a:pt x="5233085" y="257270"/>
                  </a:cubicBezTo>
                  <a:close/>
                  <a:moveTo>
                    <a:pt x="4584206" y="257270"/>
                  </a:moveTo>
                  <a:cubicBezTo>
                    <a:pt x="4594161" y="257270"/>
                    <a:pt x="4602231" y="265340"/>
                    <a:pt x="4602231" y="275295"/>
                  </a:cubicBezTo>
                  <a:cubicBezTo>
                    <a:pt x="4602231" y="285249"/>
                    <a:pt x="4594161" y="293319"/>
                    <a:pt x="4584206" y="293319"/>
                  </a:cubicBezTo>
                  <a:cubicBezTo>
                    <a:pt x="4574252" y="293319"/>
                    <a:pt x="4566182" y="285249"/>
                    <a:pt x="4566182" y="275295"/>
                  </a:cubicBezTo>
                  <a:cubicBezTo>
                    <a:pt x="4566182" y="265340"/>
                    <a:pt x="4574252" y="257270"/>
                    <a:pt x="4584206" y="257270"/>
                  </a:cubicBezTo>
                  <a:close/>
                  <a:moveTo>
                    <a:pt x="2156921" y="257270"/>
                  </a:moveTo>
                  <a:cubicBezTo>
                    <a:pt x="2166875" y="257270"/>
                    <a:pt x="2174945" y="265340"/>
                    <a:pt x="2174945" y="275295"/>
                  </a:cubicBezTo>
                  <a:cubicBezTo>
                    <a:pt x="2174945" y="285249"/>
                    <a:pt x="2166875" y="293319"/>
                    <a:pt x="2156921" y="293319"/>
                  </a:cubicBezTo>
                  <a:cubicBezTo>
                    <a:pt x="2146966" y="293319"/>
                    <a:pt x="2138896" y="285249"/>
                    <a:pt x="2138896" y="275295"/>
                  </a:cubicBezTo>
                  <a:cubicBezTo>
                    <a:pt x="2138896" y="265340"/>
                    <a:pt x="2146966" y="257270"/>
                    <a:pt x="2156921" y="257270"/>
                  </a:cubicBezTo>
                  <a:close/>
                  <a:moveTo>
                    <a:pt x="781057" y="257270"/>
                  </a:moveTo>
                  <a:cubicBezTo>
                    <a:pt x="791012" y="257270"/>
                    <a:pt x="799082" y="265340"/>
                    <a:pt x="799082" y="275295"/>
                  </a:cubicBezTo>
                  <a:cubicBezTo>
                    <a:pt x="799082" y="285249"/>
                    <a:pt x="791012" y="293319"/>
                    <a:pt x="781057" y="293319"/>
                  </a:cubicBezTo>
                  <a:cubicBezTo>
                    <a:pt x="771103" y="293319"/>
                    <a:pt x="763033" y="285249"/>
                    <a:pt x="763033" y="275295"/>
                  </a:cubicBezTo>
                  <a:cubicBezTo>
                    <a:pt x="763033" y="265340"/>
                    <a:pt x="771103" y="257270"/>
                    <a:pt x="781057" y="257270"/>
                  </a:cubicBezTo>
                  <a:close/>
                  <a:moveTo>
                    <a:pt x="420569" y="257270"/>
                  </a:moveTo>
                  <a:cubicBezTo>
                    <a:pt x="430524" y="257270"/>
                    <a:pt x="438594" y="265340"/>
                    <a:pt x="438594" y="275295"/>
                  </a:cubicBezTo>
                  <a:cubicBezTo>
                    <a:pt x="438594" y="285249"/>
                    <a:pt x="430524" y="293319"/>
                    <a:pt x="420569" y="293319"/>
                  </a:cubicBezTo>
                  <a:cubicBezTo>
                    <a:pt x="410615" y="293319"/>
                    <a:pt x="402545" y="285249"/>
                    <a:pt x="402545" y="275295"/>
                  </a:cubicBezTo>
                  <a:cubicBezTo>
                    <a:pt x="402545" y="265340"/>
                    <a:pt x="410615" y="257270"/>
                    <a:pt x="420569" y="257270"/>
                  </a:cubicBezTo>
                  <a:close/>
                  <a:moveTo>
                    <a:pt x="5845915" y="245254"/>
                  </a:moveTo>
                  <a:cubicBezTo>
                    <a:pt x="5855870" y="245254"/>
                    <a:pt x="5863940" y="253324"/>
                    <a:pt x="5863940" y="263278"/>
                  </a:cubicBezTo>
                  <a:cubicBezTo>
                    <a:pt x="5863940" y="273233"/>
                    <a:pt x="5855870" y="281303"/>
                    <a:pt x="5845915" y="281303"/>
                  </a:cubicBezTo>
                  <a:cubicBezTo>
                    <a:pt x="5835961" y="281303"/>
                    <a:pt x="5827891" y="273233"/>
                    <a:pt x="5827891" y="263278"/>
                  </a:cubicBezTo>
                  <a:cubicBezTo>
                    <a:pt x="5827891" y="253324"/>
                    <a:pt x="5835961" y="245254"/>
                    <a:pt x="5845915" y="245254"/>
                  </a:cubicBezTo>
                  <a:close/>
                  <a:moveTo>
                    <a:pt x="4013434" y="245254"/>
                  </a:moveTo>
                  <a:cubicBezTo>
                    <a:pt x="4023389" y="245254"/>
                    <a:pt x="4031459" y="253324"/>
                    <a:pt x="4031459" y="263278"/>
                  </a:cubicBezTo>
                  <a:cubicBezTo>
                    <a:pt x="4031459" y="273233"/>
                    <a:pt x="4023389" y="281303"/>
                    <a:pt x="4013434" y="281303"/>
                  </a:cubicBezTo>
                  <a:cubicBezTo>
                    <a:pt x="4003480" y="281303"/>
                    <a:pt x="3995410" y="273233"/>
                    <a:pt x="3995410" y="263278"/>
                  </a:cubicBezTo>
                  <a:cubicBezTo>
                    <a:pt x="3995410" y="253324"/>
                    <a:pt x="4003480" y="245254"/>
                    <a:pt x="4013434" y="245254"/>
                  </a:cubicBezTo>
                  <a:close/>
                  <a:moveTo>
                    <a:pt x="2841847" y="245254"/>
                  </a:moveTo>
                  <a:cubicBezTo>
                    <a:pt x="2851802" y="245254"/>
                    <a:pt x="2859872" y="253324"/>
                    <a:pt x="2859872" y="263278"/>
                  </a:cubicBezTo>
                  <a:cubicBezTo>
                    <a:pt x="2859872" y="273233"/>
                    <a:pt x="2851802" y="281303"/>
                    <a:pt x="2841847" y="281303"/>
                  </a:cubicBezTo>
                  <a:cubicBezTo>
                    <a:pt x="2831893" y="281303"/>
                    <a:pt x="2823823" y="273233"/>
                    <a:pt x="2823823" y="263278"/>
                  </a:cubicBezTo>
                  <a:cubicBezTo>
                    <a:pt x="2823823" y="253324"/>
                    <a:pt x="2831893" y="245254"/>
                    <a:pt x="2841847" y="245254"/>
                  </a:cubicBezTo>
                  <a:close/>
                  <a:moveTo>
                    <a:pt x="2006717" y="245254"/>
                  </a:moveTo>
                  <a:cubicBezTo>
                    <a:pt x="2016671" y="245254"/>
                    <a:pt x="2024741" y="253324"/>
                    <a:pt x="2024741" y="263278"/>
                  </a:cubicBezTo>
                  <a:cubicBezTo>
                    <a:pt x="2024741" y="273233"/>
                    <a:pt x="2016671" y="281303"/>
                    <a:pt x="2006717" y="281303"/>
                  </a:cubicBezTo>
                  <a:cubicBezTo>
                    <a:pt x="1996762" y="281303"/>
                    <a:pt x="1988692" y="273233"/>
                    <a:pt x="1988692" y="263278"/>
                  </a:cubicBezTo>
                  <a:cubicBezTo>
                    <a:pt x="1988692" y="253324"/>
                    <a:pt x="1996762" y="245254"/>
                    <a:pt x="2006717" y="245254"/>
                  </a:cubicBezTo>
                  <a:close/>
                  <a:moveTo>
                    <a:pt x="1009366" y="245254"/>
                  </a:moveTo>
                  <a:cubicBezTo>
                    <a:pt x="1019321" y="245254"/>
                    <a:pt x="1027391" y="253324"/>
                    <a:pt x="1027391" y="263278"/>
                  </a:cubicBezTo>
                  <a:cubicBezTo>
                    <a:pt x="1027391" y="273233"/>
                    <a:pt x="1019321" y="281303"/>
                    <a:pt x="1009366" y="281303"/>
                  </a:cubicBezTo>
                  <a:cubicBezTo>
                    <a:pt x="999412" y="281303"/>
                    <a:pt x="991342" y="273233"/>
                    <a:pt x="991342" y="263278"/>
                  </a:cubicBezTo>
                  <a:cubicBezTo>
                    <a:pt x="991342" y="253324"/>
                    <a:pt x="999412" y="245254"/>
                    <a:pt x="1009366" y="245254"/>
                  </a:cubicBezTo>
                  <a:close/>
                  <a:moveTo>
                    <a:pt x="4337873" y="239246"/>
                  </a:moveTo>
                  <a:cubicBezTo>
                    <a:pt x="4347828" y="239246"/>
                    <a:pt x="4355898" y="247316"/>
                    <a:pt x="4355898" y="257270"/>
                  </a:cubicBezTo>
                  <a:cubicBezTo>
                    <a:pt x="4355898" y="267225"/>
                    <a:pt x="4347828" y="275295"/>
                    <a:pt x="4337873" y="275295"/>
                  </a:cubicBezTo>
                  <a:cubicBezTo>
                    <a:pt x="4327918" y="275295"/>
                    <a:pt x="4319848" y="267225"/>
                    <a:pt x="4319848" y="257270"/>
                  </a:cubicBezTo>
                  <a:cubicBezTo>
                    <a:pt x="4319848" y="247316"/>
                    <a:pt x="4327918" y="239246"/>
                    <a:pt x="4337873" y="239246"/>
                  </a:cubicBezTo>
                  <a:close/>
                  <a:moveTo>
                    <a:pt x="3310482" y="239246"/>
                  </a:moveTo>
                  <a:cubicBezTo>
                    <a:pt x="3320437" y="239246"/>
                    <a:pt x="3328507" y="247316"/>
                    <a:pt x="3328507" y="257270"/>
                  </a:cubicBezTo>
                  <a:cubicBezTo>
                    <a:pt x="3328507" y="267225"/>
                    <a:pt x="3320437" y="275295"/>
                    <a:pt x="3310482" y="275295"/>
                  </a:cubicBezTo>
                  <a:cubicBezTo>
                    <a:pt x="3300527" y="275295"/>
                    <a:pt x="3292458" y="267225"/>
                    <a:pt x="3292458" y="257270"/>
                  </a:cubicBezTo>
                  <a:cubicBezTo>
                    <a:pt x="3292458" y="247316"/>
                    <a:pt x="3300527" y="239246"/>
                    <a:pt x="3310482" y="239246"/>
                  </a:cubicBezTo>
                  <a:close/>
                  <a:moveTo>
                    <a:pt x="3418628" y="233238"/>
                  </a:moveTo>
                  <a:cubicBezTo>
                    <a:pt x="3428583" y="233238"/>
                    <a:pt x="3436653" y="241308"/>
                    <a:pt x="3436653" y="251262"/>
                  </a:cubicBezTo>
                  <a:cubicBezTo>
                    <a:pt x="3436653" y="261217"/>
                    <a:pt x="3428583" y="269287"/>
                    <a:pt x="3418628" y="269287"/>
                  </a:cubicBezTo>
                  <a:cubicBezTo>
                    <a:pt x="3408674" y="269287"/>
                    <a:pt x="3400604" y="261217"/>
                    <a:pt x="3400604" y="251262"/>
                  </a:cubicBezTo>
                  <a:cubicBezTo>
                    <a:pt x="3400604" y="241308"/>
                    <a:pt x="3408674" y="233238"/>
                    <a:pt x="3418628" y="233238"/>
                  </a:cubicBezTo>
                  <a:close/>
                  <a:moveTo>
                    <a:pt x="4836548" y="227230"/>
                  </a:moveTo>
                  <a:cubicBezTo>
                    <a:pt x="4846503" y="227230"/>
                    <a:pt x="4854573" y="235300"/>
                    <a:pt x="4854573" y="245255"/>
                  </a:cubicBezTo>
                  <a:cubicBezTo>
                    <a:pt x="4854573" y="255209"/>
                    <a:pt x="4846503" y="263279"/>
                    <a:pt x="4836548" y="263279"/>
                  </a:cubicBezTo>
                  <a:cubicBezTo>
                    <a:pt x="4826593" y="263279"/>
                    <a:pt x="4818524" y="255209"/>
                    <a:pt x="4818524" y="245255"/>
                  </a:cubicBezTo>
                  <a:cubicBezTo>
                    <a:pt x="4818524" y="235300"/>
                    <a:pt x="4826593" y="227230"/>
                    <a:pt x="4836548" y="227230"/>
                  </a:cubicBezTo>
                  <a:close/>
                  <a:moveTo>
                    <a:pt x="2949994" y="227230"/>
                  </a:moveTo>
                  <a:cubicBezTo>
                    <a:pt x="2959949" y="227230"/>
                    <a:pt x="2968019" y="235300"/>
                    <a:pt x="2968019" y="245255"/>
                  </a:cubicBezTo>
                  <a:cubicBezTo>
                    <a:pt x="2968019" y="255209"/>
                    <a:pt x="2959949" y="263279"/>
                    <a:pt x="2949994" y="263279"/>
                  </a:cubicBezTo>
                  <a:cubicBezTo>
                    <a:pt x="2940039" y="263279"/>
                    <a:pt x="2931970" y="255209"/>
                    <a:pt x="2931970" y="245255"/>
                  </a:cubicBezTo>
                  <a:cubicBezTo>
                    <a:pt x="2931970" y="235300"/>
                    <a:pt x="2940039" y="227230"/>
                    <a:pt x="2949994" y="227230"/>
                  </a:cubicBezTo>
                  <a:close/>
                  <a:moveTo>
                    <a:pt x="2727693" y="227230"/>
                  </a:moveTo>
                  <a:cubicBezTo>
                    <a:pt x="2737648" y="227230"/>
                    <a:pt x="2745718" y="235300"/>
                    <a:pt x="2745718" y="245255"/>
                  </a:cubicBezTo>
                  <a:cubicBezTo>
                    <a:pt x="2745718" y="255209"/>
                    <a:pt x="2737648" y="263279"/>
                    <a:pt x="2727693" y="263279"/>
                  </a:cubicBezTo>
                  <a:cubicBezTo>
                    <a:pt x="2717739" y="263279"/>
                    <a:pt x="2709669" y="255209"/>
                    <a:pt x="2709669" y="245255"/>
                  </a:cubicBezTo>
                  <a:cubicBezTo>
                    <a:pt x="2709669" y="235300"/>
                    <a:pt x="2717739" y="227230"/>
                    <a:pt x="2727693" y="227230"/>
                  </a:cubicBezTo>
                  <a:close/>
                  <a:moveTo>
                    <a:pt x="270365" y="227230"/>
                  </a:moveTo>
                  <a:cubicBezTo>
                    <a:pt x="280320" y="227230"/>
                    <a:pt x="288390" y="235300"/>
                    <a:pt x="288390" y="245255"/>
                  </a:cubicBezTo>
                  <a:cubicBezTo>
                    <a:pt x="288390" y="255209"/>
                    <a:pt x="280320" y="263279"/>
                    <a:pt x="270365" y="263279"/>
                  </a:cubicBezTo>
                  <a:cubicBezTo>
                    <a:pt x="260411" y="263279"/>
                    <a:pt x="252341" y="255209"/>
                    <a:pt x="252341" y="245255"/>
                  </a:cubicBezTo>
                  <a:cubicBezTo>
                    <a:pt x="252341" y="235300"/>
                    <a:pt x="260411" y="227230"/>
                    <a:pt x="270365" y="227230"/>
                  </a:cubicBezTo>
                  <a:close/>
                  <a:moveTo>
                    <a:pt x="3893271" y="221222"/>
                  </a:moveTo>
                  <a:cubicBezTo>
                    <a:pt x="3903226" y="221222"/>
                    <a:pt x="3911296" y="229291"/>
                    <a:pt x="3911296" y="239246"/>
                  </a:cubicBezTo>
                  <a:cubicBezTo>
                    <a:pt x="3911296" y="249201"/>
                    <a:pt x="3903226" y="257271"/>
                    <a:pt x="3893271" y="257271"/>
                  </a:cubicBezTo>
                  <a:cubicBezTo>
                    <a:pt x="3883317" y="257271"/>
                    <a:pt x="3875247" y="249201"/>
                    <a:pt x="3875247" y="239246"/>
                  </a:cubicBezTo>
                  <a:cubicBezTo>
                    <a:pt x="3875247" y="229291"/>
                    <a:pt x="3883317" y="221222"/>
                    <a:pt x="3893271" y="221222"/>
                  </a:cubicBezTo>
                  <a:close/>
                  <a:moveTo>
                    <a:pt x="1682277" y="221222"/>
                  </a:moveTo>
                  <a:cubicBezTo>
                    <a:pt x="1692232" y="221222"/>
                    <a:pt x="1700302" y="229291"/>
                    <a:pt x="1700302" y="239246"/>
                  </a:cubicBezTo>
                  <a:cubicBezTo>
                    <a:pt x="1700302" y="249201"/>
                    <a:pt x="1692232" y="257271"/>
                    <a:pt x="1682277" y="257271"/>
                  </a:cubicBezTo>
                  <a:cubicBezTo>
                    <a:pt x="1672323" y="257271"/>
                    <a:pt x="1664253" y="249201"/>
                    <a:pt x="1664253" y="239246"/>
                  </a:cubicBezTo>
                  <a:cubicBezTo>
                    <a:pt x="1664253" y="229291"/>
                    <a:pt x="1672323" y="221222"/>
                    <a:pt x="1682277" y="221222"/>
                  </a:cubicBezTo>
                  <a:close/>
                  <a:moveTo>
                    <a:pt x="4458036" y="215213"/>
                  </a:moveTo>
                  <a:cubicBezTo>
                    <a:pt x="4467991" y="215213"/>
                    <a:pt x="4476061" y="223283"/>
                    <a:pt x="4476061" y="233237"/>
                  </a:cubicBezTo>
                  <a:cubicBezTo>
                    <a:pt x="4476061" y="243192"/>
                    <a:pt x="4467991" y="251262"/>
                    <a:pt x="4458036" y="251262"/>
                  </a:cubicBezTo>
                  <a:cubicBezTo>
                    <a:pt x="4448081" y="251262"/>
                    <a:pt x="4440011" y="243192"/>
                    <a:pt x="4440011" y="233237"/>
                  </a:cubicBezTo>
                  <a:cubicBezTo>
                    <a:pt x="4440011" y="223283"/>
                    <a:pt x="4448081" y="215213"/>
                    <a:pt x="4458036" y="215213"/>
                  </a:cubicBezTo>
                  <a:close/>
                  <a:moveTo>
                    <a:pt x="3767100" y="215213"/>
                  </a:moveTo>
                  <a:cubicBezTo>
                    <a:pt x="3777055" y="215213"/>
                    <a:pt x="3785125" y="223283"/>
                    <a:pt x="3785125" y="233237"/>
                  </a:cubicBezTo>
                  <a:cubicBezTo>
                    <a:pt x="3785125" y="243192"/>
                    <a:pt x="3777055" y="251262"/>
                    <a:pt x="3767100" y="251262"/>
                  </a:cubicBezTo>
                  <a:cubicBezTo>
                    <a:pt x="3757145" y="251262"/>
                    <a:pt x="3749075" y="243192"/>
                    <a:pt x="3749075" y="233237"/>
                  </a:cubicBezTo>
                  <a:cubicBezTo>
                    <a:pt x="3749075" y="223283"/>
                    <a:pt x="3757145" y="215213"/>
                    <a:pt x="3767100" y="215213"/>
                  </a:cubicBezTo>
                  <a:close/>
                  <a:moveTo>
                    <a:pt x="6224427" y="209205"/>
                  </a:moveTo>
                  <a:cubicBezTo>
                    <a:pt x="6234382" y="209205"/>
                    <a:pt x="6242452" y="217275"/>
                    <a:pt x="6242452" y="227229"/>
                  </a:cubicBezTo>
                  <a:cubicBezTo>
                    <a:pt x="6242452" y="237184"/>
                    <a:pt x="6234382" y="245254"/>
                    <a:pt x="6224427" y="245254"/>
                  </a:cubicBezTo>
                  <a:cubicBezTo>
                    <a:pt x="6214472" y="245254"/>
                    <a:pt x="6206403" y="237184"/>
                    <a:pt x="6206403" y="227229"/>
                  </a:cubicBezTo>
                  <a:cubicBezTo>
                    <a:pt x="6206403" y="217275"/>
                    <a:pt x="6214472" y="209205"/>
                    <a:pt x="6224427" y="209205"/>
                  </a:cubicBezTo>
                  <a:close/>
                  <a:moveTo>
                    <a:pt x="1315782" y="209205"/>
                  </a:moveTo>
                  <a:cubicBezTo>
                    <a:pt x="1325736" y="209205"/>
                    <a:pt x="1333806" y="217275"/>
                    <a:pt x="1333806" y="227229"/>
                  </a:cubicBezTo>
                  <a:cubicBezTo>
                    <a:pt x="1333806" y="237184"/>
                    <a:pt x="1325736" y="245254"/>
                    <a:pt x="1315782" y="245254"/>
                  </a:cubicBezTo>
                  <a:cubicBezTo>
                    <a:pt x="1305827" y="245254"/>
                    <a:pt x="1297757" y="237184"/>
                    <a:pt x="1297757" y="227229"/>
                  </a:cubicBezTo>
                  <a:cubicBezTo>
                    <a:pt x="1297757" y="217275"/>
                    <a:pt x="1305827" y="209205"/>
                    <a:pt x="1315782" y="209205"/>
                  </a:cubicBezTo>
                  <a:close/>
                  <a:moveTo>
                    <a:pt x="5713736" y="203197"/>
                  </a:moveTo>
                  <a:cubicBezTo>
                    <a:pt x="5723691" y="203197"/>
                    <a:pt x="5731761" y="211267"/>
                    <a:pt x="5731761" y="221221"/>
                  </a:cubicBezTo>
                  <a:cubicBezTo>
                    <a:pt x="5731761" y="231176"/>
                    <a:pt x="5723691" y="239246"/>
                    <a:pt x="5713736" y="239246"/>
                  </a:cubicBezTo>
                  <a:cubicBezTo>
                    <a:pt x="5703781" y="239246"/>
                    <a:pt x="5695712" y="231176"/>
                    <a:pt x="5695712" y="221221"/>
                  </a:cubicBezTo>
                  <a:cubicBezTo>
                    <a:pt x="5695712" y="211267"/>
                    <a:pt x="5703781" y="203197"/>
                    <a:pt x="5713736" y="203197"/>
                  </a:cubicBezTo>
                  <a:close/>
                  <a:moveTo>
                    <a:pt x="1550098" y="203197"/>
                  </a:moveTo>
                  <a:cubicBezTo>
                    <a:pt x="1560053" y="203197"/>
                    <a:pt x="1568123" y="211267"/>
                    <a:pt x="1568123" y="221221"/>
                  </a:cubicBezTo>
                  <a:cubicBezTo>
                    <a:pt x="1568123" y="231176"/>
                    <a:pt x="1560053" y="239246"/>
                    <a:pt x="1550098" y="239246"/>
                  </a:cubicBezTo>
                  <a:cubicBezTo>
                    <a:pt x="1540144" y="239246"/>
                    <a:pt x="1532074" y="231176"/>
                    <a:pt x="1532074" y="221221"/>
                  </a:cubicBezTo>
                  <a:cubicBezTo>
                    <a:pt x="1532074" y="211267"/>
                    <a:pt x="1540144" y="203197"/>
                    <a:pt x="1550098" y="203197"/>
                  </a:cubicBezTo>
                  <a:close/>
                  <a:moveTo>
                    <a:pt x="5587565" y="197189"/>
                  </a:moveTo>
                  <a:cubicBezTo>
                    <a:pt x="5597520" y="197189"/>
                    <a:pt x="5605590" y="205259"/>
                    <a:pt x="5605590" y="215214"/>
                  </a:cubicBezTo>
                  <a:cubicBezTo>
                    <a:pt x="5605590" y="225168"/>
                    <a:pt x="5597520" y="233238"/>
                    <a:pt x="5587565" y="233238"/>
                  </a:cubicBezTo>
                  <a:cubicBezTo>
                    <a:pt x="5577610" y="233238"/>
                    <a:pt x="5569541" y="225168"/>
                    <a:pt x="5569541" y="215214"/>
                  </a:cubicBezTo>
                  <a:cubicBezTo>
                    <a:pt x="5569541" y="205259"/>
                    <a:pt x="5577610" y="197189"/>
                    <a:pt x="5587565" y="197189"/>
                  </a:cubicBezTo>
                  <a:close/>
                  <a:moveTo>
                    <a:pt x="4121580" y="197189"/>
                  </a:moveTo>
                  <a:cubicBezTo>
                    <a:pt x="4131535" y="197189"/>
                    <a:pt x="4139605" y="205259"/>
                    <a:pt x="4139605" y="215214"/>
                  </a:cubicBezTo>
                  <a:cubicBezTo>
                    <a:pt x="4139605" y="225168"/>
                    <a:pt x="4131535" y="233238"/>
                    <a:pt x="4121580" y="233238"/>
                  </a:cubicBezTo>
                  <a:cubicBezTo>
                    <a:pt x="4111625" y="233238"/>
                    <a:pt x="4103556" y="225168"/>
                    <a:pt x="4103556" y="215214"/>
                  </a:cubicBezTo>
                  <a:cubicBezTo>
                    <a:pt x="4103556" y="205259"/>
                    <a:pt x="4111625" y="197189"/>
                    <a:pt x="4121580" y="197189"/>
                  </a:cubicBezTo>
                  <a:close/>
                  <a:moveTo>
                    <a:pt x="3076164" y="197189"/>
                  </a:moveTo>
                  <a:cubicBezTo>
                    <a:pt x="3086119" y="197189"/>
                    <a:pt x="3094189" y="205259"/>
                    <a:pt x="3094189" y="215214"/>
                  </a:cubicBezTo>
                  <a:cubicBezTo>
                    <a:pt x="3094189" y="225168"/>
                    <a:pt x="3086119" y="233238"/>
                    <a:pt x="3076164" y="233238"/>
                  </a:cubicBezTo>
                  <a:cubicBezTo>
                    <a:pt x="3066209" y="233238"/>
                    <a:pt x="3058139" y="225168"/>
                    <a:pt x="3058139" y="215214"/>
                  </a:cubicBezTo>
                  <a:cubicBezTo>
                    <a:pt x="3058139" y="205259"/>
                    <a:pt x="3066209" y="197189"/>
                    <a:pt x="3076164" y="197189"/>
                  </a:cubicBezTo>
                  <a:close/>
                  <a:moveTo>
                    <a:pt x="5449378" y="191181"/>
                  </a:moveTo>
                  <a:cubicBezTo>
                    <a:pt x="5459333" y="191181"/>
                    <a:pt x="5467403" y="199250"/>
                    <a:pt x="5467403" y="209205"/>
                  </a:cubicBezTo>
                  <a:cubicBezTo>
                    <a:pt x="5467403" y="219160"/>
                    <a:pt x="5459333" y="227230"/>
                    <a:pt x="5449378" y="227230"/>
                  </a:cubicBezTo>
                  <a:cubicBezTo>
                    <a:pt x="5439423" y="227230"/>
                    <a:pt x="5431353" y="219160"/>
                    <a:pt x="5431353" y="209205"/>
                  </a:cubicBezTo>
                  <a:cubicBezTo>
                    <a:pt x="5431353" y="199250"/>
                    <a:pt x="5439423" y="191181"/>
                    <a:pt x="5449378" y="191181"/>
                  </a:cubicBezTo>
                  <a:close/>
                  <a:moveTo>
                    <a:pt x="2607530" y="191181"/>
                  </a:moveTo>
                  <a:cubicBezTo>
                    <a:pt x="2617485" y="191181"/>
                    <a:pt x="2625555" y="199250"/>
                    <a:pt x="2625555" y="209205"/>
                  </a:cubicBezTo>
                  <a:cubicBezTo>
                    <a:pt x="2625555" y="219160"/>
                    <a:pt x="2617485" y="227230"/>
                    <a:pt x="2607530" y="227230"/>
                  </a:cubicBezTo>
                  <a:cubicBezTo>
                    <a:pt x="2597576" y="227230"/>
                    <a:pt x="2589506" y="219160"/>
                    <a:pt x="2589506" y="209205"/>
                  </a:cubicBezTo>
                  <a:cubicBezTo>
                    <a:pt x="2589506" y="199250"/>
                    <a:pt x="2597576" y="191181"/>
                    <a:pt x="2607530" y="191181"/>
                  </a:cubicBezTo>
                  <a:close/>
                  <a:moveTo>
                    <a:pt x="30040" y="191181"/>
                  </a:moveTo>
                  <a:cubicBezTo>
                    <a:pt x="39995" y="191181"/>
                    <a:pt x="48065" y="199250"/>
                    <a:pt x="48065" y="209205"/>
                  </a:cubicBezTo>
                  <a:cubicBezTo>
                    <a:pt x="48065" y="219160"/>
                    <a:pt x="39995" y="227230"/>
                    <a:pt x="30040" y="227230"/>
                  </a:cubicBezTo>
                  <a:cubicBezTo>
                    <a:pt x="20086" y="227230"/>
                    <a:pt x="12016" y="219160"/>
                    <a:pt x="12016" y="209205"/>
                  </a:cubicBezTo>
                  <a:cubicBezTo>
                    <a:pt x="12016" y="199250"/>
                    <a:pt x="20086" y="191181"/>
                    <a:pt x="30040" y="191181"/>
                  </a:cubicBezTo>
                  <a:close/>
                  <a:moveTo>
                    <a:pt x="6368623" y="185173"/>
                  </a:moveTo>
                  <a:cubicBezTo>
                    <a:pt x="6378577" y="185173"/>
                    <a:pt x="6386648" y="193243"/>
                    <a:pt x="6386648" y="203197"/>
                  </a:cubicBezTo>
                  <a:cubicBezTo>
                    <a:pt x="6386648" y="213152"/>
                    <a:pt x="6378578" y="221222"/>
                    <a:pt x="6368623" y="221222"/>
                  </a:cubicBezTo>
                  <a:cubicBezTo>
                    <a:pt x="6358669" y="221222"/>
                    <a:pt x="6350599" y="213152"/>
                    <a:pt x="6350599" y="203197"/>
                  </a:cubicBezTo>
                  <a:cubicBezTo>
                    <a:pt x="6350599" y="193243"/>
                    <a:pt x="6358668" y="185173"/>
                    <a:pt x="6368623" y="185173"/>
                  </a:cubicBezTo>
                  <a:close/>
                  <a:moveTo>
                    <a:pt x="2379221" y="179165"/>
                  </a:moveTo>
                  <a:cubicBezTo>
                    <a:pt x="2389176" y="179165"/>
                    <a:pt x="2397246" y="187235"/>
                    <a:pt x="2397246" y="197189"/>
                  </a:cubicBezTo>
                  <a:cubicBezTo>
                    <a:pt x="2397246" y="207144"/>
                    <a:pt x="2389176" y="215214"/>
                    <a:pt x="2379221" y="215214"/>
                  </a:cubicBezTo>
                  <a:cubicBezTo>
                    <a:pt x="2369267" y="215214"/>
                    <a:pt x="2361197" y="207144"/>
                    <a:pt x="2361197" y="197189"/>
                  </a:cubicBezTo>
                  <a:cubicBezTo>
                    <a:pt x="2361197" y="187235"/>
                    <a:pt x="2369267" y="179165"/>
                    <a:pt x="2379221" y="179165"/>
                  </a:cubicBezTo>
                  <a:close/>
                  <a:moveTo>
                    <a:pt x="2253050" y="179165"/>
                  </a:moveTo>
                  <a:cubicBezTo>
                    <a:pt x="2263005" y="179165"/>
                    <a:pt x="2271075" y="187235"/>
                    <a:pt x="2271075" y="197189"/>
                  </a:cubicBezTo>
                  <a:cubicBezTo>
                    <a:pt x="2271075" y="207144"/>
                    <a:pt x="2263005" y="215214"/>
                    <a:pt x="2253050" y="215214"/>
                  </a:cubicBezTo>
                  <a:cubicBezTo>
                    <a:pt x="2243096" y="215214"/>
                    <a:pt x="2235026" y="207144"/>
                    <a:pt x="2235026" y="197189"/>
                  </a:cubicBezTo>
                  <a:cubicBezTo>
                    <a:pt x="2235026" y="187235"/>
                    <a:pt x="2243096" y="179165"/>
                    <a:pt x="2253050" y="179165"/>
                  </a:cubicBezTo>
                  <a:close/>
                  <a:moveTo>
                    <a:pt x="624846" y="179165"/>
                  </a:moveTo>
                  <a:cubicBezTo>
                    <a:pt x="634800" y="179165"/>
                    <a:pt x="642870" y="187235"/>
                    <a:pt x="642870" y="197189"/>
                  </a:cubicBezTo>
                  <a:cubicBezTo>
                    <a:pt x="642870" y="207144"/>
                    <a:pt x="634800" y="215214"/>
                    <a:pt x="624846" y="215214"/>
                  </a:cubicBezTo>
                  <a:cubicBezTo>
                    <a:pt x="614891" y="215214"/>
                    <a:pt x="606821" y="207144"/>
                    <a:pt x="606821" y="197189"/>
                  </a:cubicBezTo>
                  <a:cubicBezTo>
                    <a:pt x="606821" y="187235"/>
                    <a:pt x="614891" y="179165"/>
                    <a:pt x="624846" y="179165"/>
                  </a:cubicBezTo>
                  <a:close/>
                  <a:moveTo>
                    <a:pt x="6116281" y="167148"/>
                  </a:moveTo>
                  <a:cubicBezTo>
                    <a:pt x="6126236" y="167148"/>
                    <a:pt x="6134306" y="175218"/>
                    <a:pt x="6134306" y="185173"/>
                  </a:cubicBezTo>
                  <a:cubicBezTo>
                    <a:pt x="6134306" y="195127"/>
                    <a:pt x="6126236" y="203197"/>
                    <a:pt x="6116281" y="203197"/>
                  </a:cubicBezTo>
                  <a:cubicBezTo>
                    <a:pt x="6106327" y="203197"/>
                    <a:pt x="6098257" y="195127"/>
                    <a:pt x="6098257" y="185173"/>
                  </a:cubicBezTo>
                  <a:cubicBezTo>
                    <a:pt x="6098257" y="175218"/>
                    <a:pt x="6106327" y="167148"/>
                    <a:pt x="6116281" y="167148"/>
                  </a:cubicBezTo>
                  <a:close/>
                  <a:moveTo>
                    <a:pt x="5311191" y="167148"/>
                  </a:moveTo>
                  <a:cubicBezTo>
                    <a:pt x="5321146" y="167148"/>
                    <a:pt x="5329216" y="175218"/>
                    <a:pt x="5329216" y="185173"/>
                  </a:cubicBezTo>
                  <a:cubicBezTo>
                    <a:pt x="5329216" y="195127"/>
                    <a:pt x="5321146" y="203197"/>
                    <a:pt x="5311191" y="203197"/>
                  </a:cubicBezTo>
                  <a:cubicBezTo>
                    <a:pt x="5301237" y="203197"/>
                    <a:pt x="5293167" y="195127"/>
                    <a:pt x="5293167" y="185173"/>
                  </a:cubicBezTo>
                  <a:cubicBezTo>
                    <a:pt x="5293167" y="175218"/>
                    <a:pt x="5301237" y="167148"/>
                    <a:pt x="5311191" y="167148"/>
                  </a:cubicBezTo>
                  <a:close/>
                  <a:moveTo>
                    <a:pt x="3508750" y="167148"/>
                  </a:moveTo>
                  <a:cubicBezTo>
                    <a:pt x="3518705" y="167148"/>
                    <a:pt x="3526775" y="175218"/>
                    <a:pt x="3526775" y="185173"/>
                  </a:cubicBezTo>
                  <a:cubicBezTo>
                    <a:pt x="3526775" y="195127"/>
                    <a:pt x="3518705" y="203197"/>
                    <a:pt x="3508750" y="203197"/>
                  </a:cubicBezTo>
                  <a:cubicBezTo>
                    <a:pt x="3498796" y="203197"/>
                    <a:pt x="3490726" y="195127"/>
                    <a:pt x="3490726" y="185173"/>
                  </a:cubicBezTo>
                  <a:cubicBezTo>
                    <a:pt x="3490726" y="175218"/>
                    <a:pt x="3498796" y="167148"/>
                    <a:pt x="3508750" y="167148"/>
                  </a:cubicBezTo>
                  <a:close/>
                  <a:moveTo>
                    <a:pt x="1820464" y="167148"/>
                  </a:moveTo>
                  <a:cubicBezTo>
                    <a:pt x="1830419" y="167148"/>
                    <a:pt x="1838489" y="175218"/>
                    <a:pt x="1838489" y="185173"/>
                  </a:cubicBezTo>
                  <a:cubicBezTo>
                    <a:pt x="1838489" y="195127"/>
                    <a:pt x="1830419" y="203197"/>
                    <a:pt x="1820464" y="203197"/>
                  </a:cubicBezTo>
                  <a:cubicBezTo>
                    <a:pt x="1810510" y="203197"/>
                    <a:pt x="1802440" y="195127"/>
                    <a:pt x="1802440" y="185173"/>
                  </a:cubicBezTo>
                  <a:cubicBezTo>
                    <a:pt x="1802440" y="175218"/>
                    <a:pt x="1810510" y="167148"/>
                    <a:pt x="1820464" y="167148"/>
                  </a:cubicBezTo>
                  <a:close/>
                  <a:moveTo>
                    <a:pt x="1423927" y="167148"/>
                  </a:moveTo>
                  <a:cubicBezTo>
                    <a:pt x="1433882" y="167148"/>
                    <a:pt x="1441952" y="175218"/>
                    <a:pt x="1441952" y="185173"/>
                  </a:cubicBezTo>
                  <a:cubicBezTo>
                    <a:pt x="1441952" y="195127"/>
                    <a:pt x="1433882" y="203197"/>
                    <a:pt x="1423927" y="203197"/>
                  </a:cubicBezTo>
                  <a:cubicBezTo>
                    <a:pt x="1413973" y="203197"/>
                    <a:pt x="1405903" y="195127"/>
                    <a:pt x="1405903" y="185173"/>
                  </a:cubicBezTo>
                  <a:cubicBezTo>
                    <a:pt x="1405903" y="175218"/>
                    <a:pt x="1413973" y="167148"/>
                    <a:pt x="1423927" y="167148"/>
                  </a:cubicBezTo>
                  <a:close/>
                  <a:moveTo>
                    <a:pt x="5100906" y="161140"/>
                  </a:moveTo>
                  <a:cubicBezTo>
                    <a:pt x="5110861" y="161140"/>
                    <a:pt x="5118931" y="169209"/>
                    <a:pt x="5118931" y="179164"/>
                  </a:cubicBezTo>
                  <a:cubicBezTo>
                    <a:pt x="5118931" y="189119"/>
                    <a:pt x="5110861" y="197189"/>
                    <a:pt x="5100906" y="197189"/>
                  </a:cubicBezTo>
                  <a:cubicBezTo>
                    <a:pt x="5090952" y="197189"/>
                    <a:pt x="5082882" y="189119"/>
                    <a:pt x="5082882" y="179164"/>
                  </a:cubicBezTo>
                  <a:cubicBezTo>
                    <a:pt x="5082882" y="169209"/>
                    <a:pt x="5090952" y="161140"/>
                    <a:pt x="5100906" y="161140"/>
                  </a:cubicBezTo>
                  <a:close/>
                  <a:moveTo>
                    <a:pt x="1189610" y="161140"/>
                  </a:moveTo>
                  <a:cubicBezTo>
                    <a:pt x="1199565" y="161140"/>
                    <a:pt x="1207635" y="169209"/>
                    <a:pt x="1207635" y="179164"/>
                  </a:cubicBezTo>
                  <a:cubicBezTo>
                    <a:pt x="1207635" y="189119"/>
                    <a:pt x="1199565" y="197189"/>
                    <a:pt x="1189610" y="197189"/>
                  </a:cubicBezTo>
                  <a:cubicBezTo>
                    <a:pt x="1179656" y="197189"/>
                    <a:pt x="1171586" y="189119"/>
                    <a:pt x="1171586" y="179164"/>
                  </a:cubicBezTo>
                  <a:cubicBezTo>
                    <a:pt x="1171586" y="169209"/>
                    <a:pt x="1179656" y="161140"/>
                    <a:pt x="1189610" y="161140"/>
                  </a:cubicBezTo>
                  <a:close/>
                  <a:moveTo>
                    <a:pt x="492666" y="161140"/>
                  </a:moveTo>
                  <a:cubicBezTo>
                    <a:pt x="502621" y="161140"/>
                    <a:pt x="510691" y="169209"/>
                    <a:pt x="510691" y="179164"/>
                  </a:cubicBezTo>
                  <a:cubicBezTo>
                    <a:pt x="510691" y="189119"/>
                    <a:pt x="502621" y="197189"/>
                    <a:pt x="492666" y="197189"/>
                  </a:cubicBezTo>
                  <a:cubicBezTo>
                    <a:pt x="482712" y="197189"/>
                    <a:pt x="474642" y="189119"/>
                    <a:pt x="474642" y="179164"/>
                  </a:cubicBezTo>
                  <a:cubicBezTo>
                    <a:pt x="474642" y="169209"/>
                    <a:pt x="482712" y="161140"/>
                    <a:pt x="492666" y="161140"/>
                  </a:cubicBezTo>
                  <a:close/>
                  <a:moveTo>
                    <a:pt x="132178" y="161140"/>
                  </a:moveTo>
                  <a:cubicBezTo>
                    <a:pt x="142133" y="161140"/>
                    <a:pt x="150203" y="169209"/>
                    <a:pt x="150203" y="179164"/>
                  </a:cubicBezTo>
                  <a:cubicBezTo>
                    <a:pt x="150203" y="189119"/>
                    <a:pt x="142133" y="197189"/>
                    <a:pt x="132178" y="197189"/>
                  </a:cubicBezTo>
                  <a:cubicBezTo>
                    <a:pt x="122224" y="197189"/>
                    <a:pt x="114154" y="189119"/>
                    <a:pt x="114154" y="179164"/>
                  </a:cubicBezTo>
                  <a:cubicBezTo>
                    <a:pt x="114154" y="169209"/>
                    <a:pt x="122224" y="161140"/>
                    <a:pt x="132178" y="161140"/>
                  </a:cubicBezTo>
                  <a:close/>
                  <a:moveTo>
                    <a:pt x="4968727" y="155132"/>
                  </a:moveTo>
                  <a:cubicBezTo>
                    <a:pt x="4978682" y="155132"/>
                    <a:pt x="4986752" y="163202"/>
                    <a:pt x="4986752" y="173156"/>
                  </a:cubicBezTo>
                  <a:cubicBezTo>
                    <a:pt x="4986752" y="183111"/>
                    <a:pt x="4978682" y="191181"/>
                    <a:pt x="4968727" y="191181"/>
                  </a:cubicBezTo>
                  <a:cubicBezTo>
                    <a:pt x="4958772" y="191181"/>
                    <a:pt x="4950702" y="183111"/>
                    <a:pt x="4950702" y="173156"/>
                  </a:cubicBezTo>
                  <a:cubicBezTo>
                    <a:pt x="4950702" y="163202"/>
                    <a:pt x="4958772" y="155132"/>
                    <a:pt x="4968727" y="155132"/>
                  </a:cubicBezTo>
                  <a:close/>
                  <a:moveTo>
                    <a:pt x="3634921" y="155132"/>
                  </a:moveTo>
                  <a:cubicBezTo>
                    <a:pt x="3644876" y="155132"/>
                    <a:pt x="3652946" y="163202"/>
                    <a:pt x="3652946" y="173156"/>
                  </a:cubicBezTo>
                  <a:cubicBezTo>
                    <a:pt x="3652946" y="183111"/>
                    <a:pt x="3644876" y="191181"/>
                    <a:pt x="3634921" y="191181"/>
                  </a:cubicBezTo>
                  <a:cubicBezTo>
                    <a:pt x="3624966" y="191181"/>
                    <a:pt x="3616897" y="183111"/>
                    <a:pt x="3616897" y="173156"/>
                  </a:cubicBezTo>
                  <a:cubicBezTo>
                    <a:pt x="3616897" y="163202"/>
                    <a:pt x="3624966" y="155132"/>
                    <a:pt x="3634921" y="155132"/>
                  </a:cubicBezTo>
                  <a:close/>
                  <a:moveTo>
                    <a:pt x="2493375" y="155132"/>
                  </a:moveTo>
                  <a:cubicBezTo>
                    <a:pt x="2503330" y="155132"/>
                    <a:pt x="2511400" y="163202"/>
                    <a:pt x="2511400" y="173156"/>
                  </a:cubicBezTo>
                  <a:cubicBezTo>
                    <a:pt x="2511400" y="183111"/>
                    <a:pt x="2503330" y="191181"/>
                    <a:pt x="2493375" y="191181"/>
                  </a:cubicBezTo>
                  <a:cubicBezTo>
                    <a:pt x="2483420" y="191181"/>
                    <a:pt x="2475351" y="183111"/>
                    <a:pt x="2475351" y="173156"/>
                  </a:cubicBezTo>
                  <a:cubicBezTo>
                    <a:pt x="2475351" y="163202"/>
                    <a:pt x="2483420" y="155132"/>
                    <a:pt x="2493375" y="155132"/>
                  </a:cubicBezTo>
                  <a:close/>
                  <a:moveTo>
                    <a:pt x="1922603" y="155132"/>
                  </a:moveTo>
                  <a:cubicBezTo>
                    <a:pt x="1932558" y="155132"/>
                    <a:pt x="1940628" y="163202"/>
                    <a:pt x="1940628" y="173156"/>
                  </a:cubicBezTo>
                  <a:cubicBezTo>
                    <a:pt x="1940628" y="183111"/>
                    <a:pt x="1932558" y="191181"/>
                    <a:pt x="1922603" y="191181"/>
                  </a:cubicBezTo>
                  <a:cubicBezTo>
                    <a:pt x="1912649" y="191181"/>
                    <a:pt x="1904579" y="183111"/>
                    <a:pt x="1904579" y="173156"/>
                  </a:cubicBezTo>
                  <a:cubicBezTo>
                    <a:pt x="1904579" y="163202"/>
                    <a:pt x="1912649" y="155132"/>
                    <a:pt x="1922603" y="155132"/>
                  </a:cubicBezTo>
                  <a:close/>
                  <a:moveTo>
                    <a:pt x="919244" y="155132"/>
                  </a:moveTo>
                  <a:cubicBezTo>
                    <a:pt x="929199" y="155132"/>
                    <a:pt x="937269" y="163202"/>
                    <a:pt x="937269" y="173156"/>
                  </a:cubicBezTo>
                  <a:cubicBezTo>
                    <a:pt x="937269" y="183111"/>
                    <a:pt x="929199" y="191181"/>
                    <a:pt x="919244" y="191181"/>
                  </a:cubicBezTo>
                  <a:cubicBezTo>
                    <a:pt x="909290" y="191181"/>
                    <a:pt x="901220" y="183111"/>
                    <a:pt x="901220" y="173156"/>
                  </a:cubicBezTo>
                  <a:cubicBezTo>
                    <a:pt x="901220" y="163202"/>
                    <a:pt x="909290" y="155132"/>
                    <a:pt x="919244" y="155132"/>
                  </a:cubicBezTo>
                  <a:close/>
                  <a:moveTo>
                    <a:pt x="5905996" y="149124"/>
                  </a:moveTo>
                  <a:cubicBezTo>
                    <a:pt x="5915951" y="149124"/>
                    <a:pt x="5924021" y="157194"/>
                    <a:pt x="5924021" y="167148"/>
                  </a:cubicBezTo>
                  <a:cubicBezTo>
                    <a:pt x="5924021" y="177103"/>
                    <a:pt x="5915951" y="185173"/>
                    <a:pt x="5905996" y="185173"/>
                  </a:cubicBezTo>
                  <a:cubicBezTo>
                    <a:pt x="5896042" y="185173"/>
                    <a:pt x="5887972" y="177103"/>
                    <a:pt x="5887972" y="167148"/>
                  </a:cubicBezTo>
                  <a:cubicBezTo>
                    <a:pt x="5887972" y="157194"/>
                    <a:pt x="5896042" y="149124"/>
                    <a:pt x="5905996" y="149124"/>
                  </a:cubicBezTo>
                  <a:close/>
                  <a:moveTo>
                    <a:pt x="4644288" y="149124"/>
                  </a:moveTo>
                  <a:cubicBezTo>
                    <a:pt x="4654243" y="149124"/>
                    <a:pt x="4662313" y="157194"/>
                    <a:pt x="4662313" y="167148"/>
                  </a:cubicBezTo>
                  <a:cubicBezTo>
                    <a:pt x="4662313" y="177103"/>
                    <a:pt x="4654243" y="185173"/>
                    <a:pt x="4644288" y="185173"/>
                  </a:cubicBezTo>
                  <a:cubicBezTo>
                    <a:pt x="4634334" y="185173"/>
                    <a:pt x="4626264" y="177103"/>
                    <a:pt x="4626264" y="167148"/>
                  </a:cubicBezTo>
                  <a:cubicBezTo>
                    <a:pt x="4626264" y="157194"/>
                    <a:pt x="4634334" y="149124"/>
                    <a:pt x="4644288" y="149124"/>
                  </a:cubicBezTo>
                  <a:close/>
                  <a:moveTo>
                    <a:pt x="2126880" y="149124"/>
                  </a:moveTo>
                  <a:cubicBezTo>
                    <a:pt x="2136834" y="149124"/>
                    <a:pt x="2144904" y="157194"/>
                    <a:pt x="2144904" y="167148"/>
                  </a:cubicBezTo>
                  <a:cubicBezTo>
                    <a:pt x="2144904" y="177103"/>
                    <a:pt x="2136834" y="185173"/>
                    <a:pt x="2126880" y="185173"/>
                  </a:cubicBezTo>
                  <a:cubicBezTo>
                    <a:pt x="2116925" y="185173"/>
                    <a:pt x="2108855" y="177103"/>
                    <a:pt x="2108855" y="167148"/>
                  </a:cubicBezTo>
                  <a:cubicBezTo>
                    <a:pt x="2108855" y="157194"/>
                    <a:pt x="2116925" y="149124"/>
                    <a:pt x="2126880" y="149124"/>
                  </a:cubicBezTo>
                  <a:close/>
                  <a:moveTo>
                    <a:pt x="799081" y="149124"/>
                  </a:moveTo>
                  <a:cubicBezTo>
                    <a:pt x="809036" y="149124"/>
                    <a:pt x="817106" y="157194"/>
                    <a:pt x="817106" y="167148"/>
                  </a:cubicBezTo>
                  <a:cubicBezTo>
                    <a:pt x="817106" y="177103"/>
                    <a:pt x="809036" y="185173"/>
                    <a:pt x="799081" y="185173"/>
                  </a:cubicBezTo>
                  <a:cubicBezTo>
                    <a:pt x="789127" y="185173"/>
                    <a:pt x="781057" y="177103"/>
                    <a:pt x="781057" y="167148"/>
                  </a:cubicBezTo>
                  <a:cubicBezTo>
                    <a:pt x="781057" y="157194"/>
                    <a:pt x="789127" y="149124"/>
                    <a:pt x="799081" y="149124"/>
                  </a:cubicBezTo>
                  <a:close/>
                  <a:moveTo>
                    <a:pt x="366495" y="149124"/>
                  </a:moveTo>
                  <a:cubicBezTo>
                    <a:pt x="376450" y="149124"/>
                    <a:pt x="384520" y="157194"/>
                    <a:pt x="384520" y="167148"/>
                  </a:cubicBezTo>
                  <a:cubicBezTo>
                    <a:pt x="384520" y="177103"/>
                    <a:pt x="376450" y="185173"/>
                    <a:pt x="366495" y="185173"/>
                  </a:cubicBezTo>
                  <a:cubicBezTo>
                    <a:pt x="356541" y="185173"/>
                    <a:pt x="348471" y="177103"/>
                    <a:pt x="348471" y="167148"/>
                  </a:cubicBezTo>
                  <a:cubicBezTo>
                    <a:pt x="348471" y="157194"/>
                    <a:pt x="356541" y="149124"/>
                    <a:pt x="366495" y="149124"/>
                  </a:cubicBezTo>
                  <a:close/>
                  <a:moveTo>
                    <a:pt x="4758442" y="143116"/>
                  </a:moveTo>
                  <a:cubicBezTo>
                    <a:pt x="4768397" y="143116"/>
                    <a:pt x="4776467" y="151186"/>
                    <a:pt x="4776467" y="161140"/>
                  </a:cubicBezTo>
                  <a:cubicBezTo>
                    <a:pt x="4776467" y="171095"/>
                    <a:pt x="4768397" y="179165"/>
                    <a:pt x="4758442" y="179165"/>
                  </a:cubicBezTo>
                  <a:cubicBezTo>
                    <a:pt x="4748487" y="179165"/>
                    <a:pt x="4740417" y="171095"/>
                    <a:pt x="4740417" y="161140"/>
                  </a:cubicBezTo>
                  <a:cubicBezTo>
                    <a:pt x="4740417" y="151186"/>
                    <a:pt x="4748487" y="143116"/>
                    <a:pt x="4758442" y="143116"/>
                  </a:cubicBezTo>
                  <a:close/>
                  <a:moveTo>
                    <a:pt x="3226368" y="143116"/>
                  </a:moveTo>
                  <a:cubicBezTo>
                    <a:pt x="3236323" y="143116"/>
                    <a:pt x="3244393" y="151186"/>
                    <a:pt x="3244393" y="161140"/>
                  </a:cubicBezTo>
                  <a:cubicBezTo>
                    <a:pt x="3244393" y="171095"/>
                    <a:pt x="3236323" y="179165"/>
                    <a:pt x="3226368" y="179165"/>
                  </a:cubicBezTo>
                  <a:cubicBezTo>
                    <a:pt x="3216413" y="179165"/>
                    <a:pt x="3208343" y="171095"/>
                    <a:pt x="3208343" y="161140"/>
                  </a:cubicBezTo>
                  <a:cubicBezTo>
                    <a:pt x="3208343" y="151186"/>
                    <a:pt x="3216413" y="143116"/>
                    <a:pt x="3226368" y="143116"/>
                  </a:cubicBezTo>
                  <a:close/>
                  <a:moveTo>
                    <a:pt x="4235735" y="131100"/>
                  </a:moveTo>
                  <a:cubicBezTo>
                    <a:pt x="4245690" y="131100"/>
                    <a:pt x="4253760" y="139169"/>
                    <a:pt x="4253760" y="149124"/>
                  </a:cubicBezTo>
                  <a:cubicBezTo>
                    <a:pt x="4253760" y="159079"/>
                    <a:pt x="4245690" y="167149"/>
                    <a:pt x="4235735" y="167149"/>
                  </a:cubicBezTo>
                  <a:cubicBezTo>
                    <a:pt x="4225780" y="167149"/>
                    <a:pt x="4217711" y="159079"/>
                    <a:pt x="4217711" y="149124"/>
                  </a:cubicBezTo>
                  <a:cubicBezTo>
                    <a:pt x="4217711" y="139169"/>
                    <a:pt x="4225780" y="131100"/>
                    <a:pt x="4235735" y="131100"/>
                  </a:cubicBezTo>
                  <a:close/>
                  <a:moveTo>
                    <a:pt x="1057431" y="131100"/>
                  </a:moveTo>
                  <a:cubicBezTo>
                    <a:pt x="1067386" y="131100"/>
                    <a:pt x="1075456" y="139169"/>
                    <a:pt x="1075456" y="149124"/>
                  </a:cubicBezTo>
                  <a:cubicBezTo>
                    <a:pt x="1075456" y="159079"/>
                    <a:pt x="1067386" y="167149"/>
                    <a:pt x="1057431" y="167149"/>
                  </a:cubicBezTo>
                  <a:cubicBezTo>
                    <a:pt x="1047477" y="167149"/>
                    <a:pt x="1039407" y="159079"/>
                    <a:pt x="1039407" y="149124"/>
                  </a:cubicBezTo>
                  <a:cubicBezTo>
                    <a:pt x="1039407" y="139169"/>
                    <a:pt x="1047477" y="131100"/>
                    <a:pt x="1057431" y="131100"/>
                  </a:cubicBezTo>
                  <a:close/>
                  <a:moveTo>
                    <a:pt x="4536141" y="119083"/>
                  </a:moveTo>
                  <a:cubicBezTo>
                    <a:pt x="4546096" y="119083"/>
                    <a:pt x="4554166" y="127153"/>
                    <a:pt x="4554166" y="137107"/>
                  </a:cubicBezTo>
                  <a:cubicBezTo>
                    <a:pt x="4554166" y="147062"/>
                    <a:pt x="4546096" y="155132"/>
                    <a:pt x="4536141" y="155132"/>
                  </a:cubicBezTo>
                  <a:cubicBezTo>
                    <a:pt x="4526186" y="155132"/>
                    <a:pt x="4518117" y="147062"/>
                    <a:pt x="4518117" y="137107"/>
                  </a:cubicBezTo>
                  <a:cubicBezTo>
                    <a:pt x="4518117" y="127153"/>
                    <a:pt x="4526186" y="119083"/>
                    <a:pt x="4536141" y="119083"/>
                  </a:cubicBezTo>
                  <a:close/>
                  <a:moveTo>
                    <a:pt x="4361905" y="119083"/>
                  </a:moveTo>
                  <a:cubicBezTo>
                    <a:pt x="4371860" y="119083"/>
                    <a:pt x="4379930" y="127153"/>
                    <a:pt x="4379930" y="137107"/>
                  </a:cubicBezTo>
                  <a:cubicBezTo>
                    <a:pt x="4379930" y="147062"/>
                    <a:pt x="4371860" y="155132"/>
                    <a:pt x="4361905" y="155132"/>
                  </a:cubicBezTo>
                  <a:cubicBezTo>
                    <a:pt x="4351950" y="155132"/>
                    <a:pt x="4343881" y="147062"/>
                    <a:pt x="4343881" y="137107"/>
                  </a:cubicBezTo>
                  <a:cubicBezTo>
                    <a:pt x="4343881" y="127153"/>
                    <a:pt x="4351950" y="119083"/>
                    <a:pt x="4361905" y="119083"/>
                  </a:cubicBezTo>
                  <a:close/>
                  <a:moveTo>
                    <a:pt x="6020151" y="113075"/>
                  </a:moveTo>
                  <a:cubicBezTo>
                    <a:pt x="6030106" y="113075"/>
                    <a:pt x="6038176" y="121145"/>
                    <a:pt x="6038176" y="131099"/>
                  </a:cubicBezTo>
                  <a:cubicBezTo>
                    <a:pt x="6038176" y="141054"/>
                    <a:pt x="6030106" y="149124"/>
                    <a:pt x="6020151" y="149124"/>
                  </a:cubicBezTo>
                  <a:cubicBezTo>
                    <a:pt x="6010196" y="149124"/>
                    <a:pt x="6002126" y="141054"/>
                    <a:pt x="6002126" y="131099"/>
                  </a:cubicBezTo>
                  <a:cubicBezTo>
                    <a:pt x="6002126" y="121145"/>
                    <a:pt x="6010196" y="113075"/>
                    <a:pt x="6020151" y="113075"/>
                  </a:cubicBezTo>
                  <a:close/>
                  <a:moveTo>
                    <a:pt x="5209053" y="113075"/>
                  </a:moveTo>
                  <a:cubicBezTo>
                    <a:pt x="5219008" y="113075"/>
                    <a:pt x="5227078" y="121145"/>
                    <a:pt x="5227078" y="131099"/>
                  </a:cubicBezTo>
                  <a:cubicBezTo>
                    <a:pt x="5227078" y="141054"/>
                    <a:pt x="5219008" y="149124"/>
                    <a:pt x="5209053" y="149124"/>
                  </a:cubicBezTo>
                  <a:cubicBezTo>
                    <a:pt x="5199098" y="149124"/>
                    <a:pt x="5191028" y="141054"/>
                    <a:pt x="5191028" y="131099"/>
                  </a:cubicBezTo>
                  <a:cubicBezTo>
                    <a:pt x="5191028" y="121145"/>
                    <a:pt x="5199098" y="113075"/>
                    <a:pt x="5209053" y="113075"/>
                  </a:cubicBezTo>
                  <a:close/>
                  <a:moveTo>
                    <a:pt x="2865880" y="113075"/>
                  </a:moveTo>
                  <a:cubicBezTo>
                    <a:pt x="2875835" y="113075"/>
                    <a:pt x="2883905" y="121145"/>
                    <a:pt x="2883905" y="131099"/>
                  </a:cubicBezTo>
                  <a:cubicBezTo>
                    <a:pt x="2883905" y="141054"/>
                    <a:pt x="2875835" y="149124"/>
                    <a:pt x="2865880" y="149124"/>
                  </a:cubicBezTo>
                  <a:cubicBezTo>
                    <a:pt x="2855925" y="149124"/>
                    <a:pt x="2847855" y="141054"/>
                    <a:pt x="2847855" y="131099"/>
                  </a:cubicBezTo>
                  <a:cubicBezTo>
                    <a:pt x="2847855" y="121145"/>
                    <a:pt x="2855925" y="113075"/>
                    <a:pt x="2865880" y="113075"/>
                  </a:cubicBezTo>
                  <a:close/>
                  <a:moveTo>
                    <a:pt x="2751725" y="113075"/>
                  </a:moveTo>
                  <a:cubicBezTo>
                    <a:pt x="2761680" y="113075"/>
                    <a:pt x="2769750" y="121145"/>
                    <a:pt x="2769750" y="131099"/>
                  </a:cubicBezTo>
                  <a:cubicBezTo>
                    <a:pt x="2769750" y="141054"/>
                    <a:pt x="2761680" y="149124"/>
                    <a:pt x="2751725" y="149124"/>
                  </a:cubicBezTo>
                  <a:cubicBezTo>
                    <a:pt x="2741771" y="149124"/>
                    <a:pt x="2733701" y="141054"/>
                    <a:pt x="2733701" y="131099"/>
                  </a:cubicBezTo>
                  <a:cubicBezTo>
                    <a:pt x="2733701" y="121145"/>
                    <a:pt x="2741771" y="113075"/>
                    <a:pt x="2751725" y="113075"/>
                  </a:cubicBezTo>
                  <a:close/>
                  <a:moveTo>
                    <a:pt x="5797850" y="107067"/>
                  </a:moveTo>
                  <a:cubicBezTo>
                    <a:pt x="5807805" y="107067"/>
                    <a:pt x="5815875" y="115137"/>
                    <a:pt x="5815875" y="125092"/>
                  </a:cubicBezTo>
                  <a:cubicBezTo>
                    <a:pt x="5815875" y="135046"/>
                    <a:pt x="5807805" y="143116"/>
                    <a:pt x="5797850" y="143116"/>
                  </a:cubicBezTo>
                  <a:cubicBezTo>
                    <a:pt x="5787895" y="143116"/>
                    <a:pt x="5779826" y="135046"/>
                    <a:pt x="5779826" y="125092"/>
                  </a:cubicBezTo>
                  <a:cubicBezTo>
                    <a:pt x="5779826" y="115137"/>
                    <a:pt x="5787895" y="107067"/>
                    <a:pt x="5797850" y="107067"/>
                  </a:cubicBezTo>
                  <a:close/>
                  <a:moveTo>
                    <a:pt x="4055491" y="107067"/>
                  </a:moveTo>
                  <a:cubicBezTo>
                    <a:pt x="4065446" y="107067"/>
                    <a:pt x="4073516" y="115137"/>
                    <a:pt x="4073516" y="125092"/>
                  </a:cubicBezTo>
                  <a:cubicBezTo>
                    <a:pt x="4073516" y="135046"/>
                    <a:pt x="4065446" y="143116"/>
                    <a:pt x="4055491" y="143116"/>
                  </a:cubicBezTo>
                  <a:cubicBezTo>
                    <a:pt x="4045536" y="143116"/>
                    <a:pt x="4037467" y="135046"/>
                    <a:pt x="4037467" y="125092"/>
                  </a:cubicBezTo>
                  <a:cubicBezTo>
                    <a:pt x="4037467" y="115137"/>
                    <a:pt x="4045536" y="107067"/>
                    <a:pt x="4055491" y="107067"/>
                  </a:cubicBezTo>
                  <a:close/>
                  <a:moveTo>
                    <a:pt x="3917303" y="107067"/>
                  </a:moveTo>
                  <a:cubicBezTo>
                    <a:pt x="3927258" y="107067"/>
                    <a:pt x="3935328" y="115137"/>
                    <a:pt x="3935328" y="125092"/>
                  </a:cubicBezTo>
                  <a:cubicBezTo>
                    <a:pt x="3935328" y="135046"/>
                    <a:pt x="3927258" y="143116"/>
                    <a:pt x="3917303" y="143116"/>
                  </a:cubicBezTo>
                  <a:cubicBezTo>
                    <a:pt x="3907348" y="143116"/>
                    <a:pt x="3899278" y="135046"/>
                    <a:pt x="3899278" y="125092"/>
                  </a:cubicBezTo>
                  <a:cubicBezTo>
                    <a:pt x="3899278" y="115137"/>
                    <a:pt x="3907348" y="107067"/>
                    <a:pt x="3917303" y="107067"/>
                  </a:cubicBezTo>
                  <a:close/>
                  <a:moveTo>
                    <a:pt x="3346531" y="107067"/>
                  </a:moveTo>
                  <a:cubicBezTo>
                    <a:pt x="3356486" y="107067"/>
                    <a:pt x="3364556" y="115137"/>
                    <a:pt x="3364556" y="125092"/>
                  </a:cubicBezTo>
                  <a:cubicBezTo>
                    <a:pt x="3364556" y="135046"/>
                    <a:pt x="3356486" y="143116"/>
                    <a:pt x="3346531" y="143116"/>
                  </a:cubicBezTo>
                  <a:cubicBezTo>
                    <a:pt x="3336576" y="143116"/>
                    <a:pt x="3328506" y="135046"/>
                    <a:pt x="3328506" y="125092"/>
                  </a:cubicBezTo>
                  <a:cubicBezTo>
                    <a:pt x="3328506" y="115137"/>
                    <a:pt x="3336576" y="107067"/>
                    <a:pt x="3346531" y="107067"/>
                  </a:cubicBezTo>
                  <a:close/>
                  <a:moveTo>
                    <a:pt x="2024741" y="107067"/>
                  </a:moveTo>
                  <a:cubicBezTo>
                    <a:pt x="2034696" y="107067"/>
                    <a:pt x="2042766" y="115137"/>
                    <a:pt x="2042766" y="125092"/>
                  </a:cubicBezTo>
                  <a:cubicBezTo>
                    <a:pt x="2042766" y="135046"/>
                    <a:pt x="2034696" y="143116"/>
                    <a:pt x="2024741" y="143116"/>
                  </a:cubicBezTo>
                  <a:cubicBezTo>
                    <a:pt x="2014787" y="143116"/>
                    <a:pt x="2006717" y="135046"/>
                    <a:pt x="2006717" y="125092"/>
                  </a:cubicBezTo>
                  <a:cubicBezTo>
                    <a:pt x="2006717" y="115137"/>
                    <a:pt x="2014787" y="107067"/>
                    <a:pt x="2024741" y="107067"/>
                  </a:cubicBezTo>
                  <a:close/>
                  <a:moveTo>
                    <a:pt x="240325" y="107067"/>
                  </a:moveTo>
                  <a:cubicBezTo>
                    <a:pt x="250280" y="107067"/>
                    <a:pt x="258350" y="115137"/>
                    <a:pt x="258350" y="125092"/>
                  </a:cubicBezTo>
                  <a:cubicBezTo>
                    <a:pt x="258350" y="135046"/>
                    <a:pt x="250280" y="143116"/>
                    <a:pt x="240325" y="143116"/>
                  </a:cubicBezTo>
                  <a:cubicBezTo>
                    <a:pt x="230371" y="143116"/>
                    <a:pt x="222301" y="135046"/>
                    <a:pt x="222301" y="125092"/>
                  </a:cubicBezTo>
                  <a:cubicBezTo>
                    <a:pt x="222301" y="115137"/>
                    <a:pt x="230371" y="107067"/>
                    <a:pt x="240325" y="107067"/>
                  </a:cubicBezTo>
                  <a:close/>
                  <a:moveTo>
                    <a:pt x="3761092" y="101059"/>
                  </a:moveTo>
                  <a:cubicBezTo>
                    <a:pt x="3771047" y="101059"/>
                    <a:pt x="3779117" y="109128"/>
                    <a:pt x="3779117" y="119083"/>
                  </a:cubicBezTo>
                  <a:cubicBezTo>
                    <a:pt x="3779117" y="129038"/>
                    <a:pt x="3771047" y="137108"/>
                    <a:pt x="3761092" y="137108"/>
                  </a:cubicBezTo>
                  <a:cubicBezTo>
                    <a:pt x="3751137" y="137108"/>
                    <a:pt x="3743068" y="129038"/>
                    <a:pt x="3743068" y="119083"/>
                  </a:cubicBezTo>
                  <a:cubicBezTo>
                    <a:pt x="3743068" y="109128"/>
                    <a:pt x="3751137" y="101059"/>
                    <a:pt x="3761092" y="101059"/>
                  </a:cubicBezTo>
                  <a:close/>
                  <a:moveTo>
                    <a:pt x="1706311" y="101059"/>
                  </a:moveTo>
                  <a:cubicBezTo>
                    <a:pt x="1716265" y="101059"/>
                    <a:pt x="1724335" y="109128"/>
                    <a:pt x="1724335" y="119083"/>
                  </a:cubicBezTo>
                  <a:cubicBezTo>
                    <a:pt x="1724335" y="129038"/>
                    <a:pt x="1716265" y="137108"/>
                    <a:pt x="1706311" y="137108"/>
                  </a:cubicBezTo>
                  <a:cubicBezTo>
                    <a:pt x="1696356" y="137108"/>
                    <a:pt x="1688286" y="129038"/>
                    <a:pt x="1688286" y="119083"/>
                  </a:cubicBezTo>
                  <a:cubicBezTo>
                    <a:pt x="1688286" y="109128"/>
                    <a:pt x="1696356" y="101059"/>
                    <a:pt x="1706311" y="101059"/>
                  </a:cubicBezTo>
                  <a:close/>
                  <a:moveTo>
                    <a:pt x="1574131" y="101059"/>
                  </a:moveTo>
                  <a:cubicBezTo>
                    <a:pt x="1584086" y="101059"/>
                    <a:pt x="1592156" y="109128"/>
                    <a:pt x="1592156" y="119083"/>
                  </a:cubicBezTo>
                  <a:cubicBezTo>
                    <a:pt x="1592156" y="129038"/>
                    <a:pt x="1584086" y="137108"/>
                    <a:pt x="1574131" y="137108"/>
                  </a:cubicBezTo>
                  <a:cubicBezTo>
                    <a:pt x="1564177" y="137108"/>
                    <a:pt x="1556107" y="129038"/>
                    <a:pt x="1556107" y="119083"/>
                  </a:cubicBezTo>
                  <a:cubicBezTo>
                    <a:pt x="1556107" y="109128"/>
                    <a:pt x="1564177" y="101059"/>
                    <a:pt x="1574131" y="101059"/>
                  </a:cubicBezTo>
                  <a:close/>
                  <a:moveTo>
                    <a:pt x="5611598" y="89043"/>
                  </a:moveTo>
                  <a:cubicBezTo>
                    <a:pt x="5621553" y="89043"/>
                    <a:pt x="5629623" y="97113"/>
                    <a:pt x="5629623" y="107067"/>
                  </a:cubicBezTo>
                  <a:cubicBezTo>
                    <a:pt x="5629623" y="117022"/>
                    <a:pt x="5621553" y="125092"/>
                    <a:pt x="5611598" y="125092"/>
                  </a:cubicBezTo>
                  <a:cubicBezTo>
                    <a:pt x="5601644" y="125092"/>
                    <a:pt x="5593574" y="117022"/>
                    <a:pt x="5593574" y="107067"/>
                  </a:cubicBezTo>
                  <a:cubicBezTo>
                    <a:pt x="5593574" y="97113"/>
                    <a:pt x="5601644" y="89043"/>
                    <a:pt x="5611598" y="89043"/>
                  </a:cubicBezTo>
                  <a:close/>
                  <a:moveTo>
                    <a:pt x="5419337" y="89043"/>
                  </a:moveTo>
                  <a:cubicBezTo>
                    <a:pt x="5429292" y="89043"/>
                    <a:pt x="5437362" y="97113"/>
                    <a:pt x="5437362" y="107067"/>
                  </a:cubicBezTo>
                  <a:cubicBezTo>
                    <a:pt x="5437362" y="117022"/>
                    <a:pt x="5429292" y="125092"/>
                    <a:pt x="5419337" y="125092"/>
                  </a:cubicBezTo>
                  <a:cubicBezTo>
                    <a:pt x="5409382" y="125092"/>
                    <a:pt x="5401312" y="117022"/>
                    <a:pt x="5401312" y="107067"/>
                  </a:cubicBezTo>
                  <a:cubicBezTo>
                    <a:pt x="5401312" y="97113"/>
                    <a:pt x="5409382" y="89043"/>
                    <a:pt x="5419337" y="89043"/>
                  </a:cubicBezTo>
                  <a:close/>
                  <a:moveTo>
                    <a:pt x="2992051" y="89043"/>
                  </a:moveTo>
                  <a:cubicBezTo>
                    <a:pt x="3002006" y="89043"/>
                    <a:pt x="3010076" y="97113"/>
                    <a:pt x="3010076" y="107067"/>
                  </a:cubicBezTo>
                  <a:cubicBezTo>
                    <a:pt x="3010076" y="117022"/>
                    <a:pt x="3002006" y="125092"/>
                    <a:pt x="2992051" y="125092"/>
                  </a:cubicBezTo>
                  <a:cubicBezTo>
                    <a:pt x="2982097" y="125092"/>
                    <a:pt x="2974027" y="117022"/>
                    <a:pt x="2974027" y="107067"/>
                  </a:cubicBezTo>
                  <a:cubicBezTo>
                    <a:pt x="2974027" y="97113"/>
                    <a:pt x="2982097" y="89043"/>
                    <a:pt x="2992051" y="89043"/>
                  </a:cubicBezTo>
                  <a:close/>
                  <a:moveTo>
                    <a:pt x="6368623" y="83034"/>
                  </a:moveTo>
                  <a:cubicBezTo>
                    <a:pt x="6378577" y="83034"/>
                    <a:pt x="6386648" y="91104"/>
                    <a:pt x="6386648" y="101058"/>
                  </a:cubicBezTo>
                  <a:cubicBezTo>
                    <a:pt x="6386648" y="111013"/>
                    <a:pt x="6378578" y="119083"/>
                    <a:pt x="6368623" y="119083"/>
                  </a:cubicBezTo>
                  <a:cubicBezTo>
                    <a:pt x="6358669" y="119083"/>
                    <a:pt x="6350599" y="111013"/>
                    <a:pt x="6350599" y="101058"/>
                  </a:cubicBezTo>
                  <a:cubicBezTo>
                    <a:pt x="6350599" y="91104"/>
                    <a:pt x="6358668" y="83034"/>
                    <a:pt x="6368623" y="83034"/>
                  </a:cubicBezTo>
                  <a:close/>
                  <a:moveTo>
                    <a:pt x="6242452" y="83034"/>
                  </a:moveTo>
                  <a:cubicBezTo>
                    <a:pt x="6252407" y="83034"/>
                    <a:pt x="6260477" y="91104"/>
                    <a:pt x="6260477" y="101058"/>
                  </a:cubicBezTo>
                  <a:cubicBezTo>
                    <a:pt x="6260477" y="111013"/>
                    <a:pt x="6252407" y="119083"/>
                    <a:pt x="6242452" y="119083"/>
                  </a:cubicBezTo>
                  <a:cubicBezTo>
                    <a:pt x="6232498" y="119083"/>
                    <a:pt x="6224428" y="111013"/>
                    <a:pt x="6224428" y="101058"/>
                  </a:cubicBezTo>
                  <a:cubicBezTo>
                    <a:pt x="6224428" y="91104"/>
                    <a:pt x="6232498" y="83034"/>
                    <a:pt x="6242452" y="83034"/>
                  </a:cubicBezTo>
                  <a:close/>
                  <a:moveTo>
                    <a:pt x="4884613" y="83034"/>
                  </a:moveTo>
                  <a:cubicBezTo>
                    <a:pt x="4894568" y="83034"/>
                    <a:pt x="4902638" y="91104"/>
                    <a:pt x="4902638" y="101058"/>
                  </a:cubicBezTo>
                  <a:cubicBezTo>
                    <a:pt x="4902638" y="111013"/>
                    <a:pt x="4894568" y="119083"/>
                    <a:pt x="4884613" y="119083"/>
                  </a:cubicBezTo>
                  <a:cubicBezTo>
                    <a:pt x="4874659" y="119083"/>
                    <a:pt x="4866589" y="111013"/>
                    <a:pt x="4866589" y="101058"/>
                  </a:cubicBezTo>
                  <a:cubicBezTo>
                    <a:pt x="4866589" y="91104"/>
                    <a:pt x="4874659" y="83034"/>
                    <a:pt x="4884613" y="83034"/>
                  </a:cubicBezTo>
                  <a:close/>
                  <a:moveTo>
                    <a:pt x="3118221" y="83034"/>
                  </a:moveTo>
                  <a:cubicBezTo>
                    <a:pt x="3128176" y="83034"/>
                    <a:pt x="3136246" y="91104"/>
                    <a:pt x="3136246" y="101058"/>
                  </a:cubicBezTo>
                  <a:cubicBezTo>
                    <a:pt x="3136246" y="111013"/>
                    <a:pt x="3128176" y="119083"/>
                    <a:pt x="3118221" y="119083"/>
                  </a:cubicBezTo>
                  <a:cubicBezTo>
                    <a:pt x="3108267" y="119083"/>
                    <a:pt x="3100197" y="111013"/>
                    <a:pt x="3100197" y="101058"/>
                  </a:cubicBezTo>
                  <a:cubicBezTo>
                    <a:pt x="3100197" y="91104"/>
                    <a:pt x="3108267" y="83034"/>
                    <a:pt x="3118221" y="83034"/>
                  </a:cubicBezTo>
                  <a:close/>
                  <a:moveTo>
                    <a:pt x="2619546" y="83034"/>
                  </a:moveTo>
                  <a:cubicBezTo>
                    <a:pt x="2629501" y="83034"/>
                    <a:pt x="2637571" y="91104"/>
                    <a:pt x="2637571" y="101058"/>
                  </a:cubicBezTo>
                  <a:cubicBezTo>
                    <a:pt x="2637571" y="111013"/>
                    <a:pt x="2629501" y="119083"/>
                    <a:pt x="2619546" y="119083"/>
                  </a:cubicBezTo>
                  <a:cubicBezTo>
                    <a:pt x="2609591" y="119083"/>
                    <a:pt x="2601522" y="111013"/>
                    <a:pt x="2601522" y="101058"/>
                  </a:cubicBezTo>
                  <a:cubicBezTo>
                    <a:pt x="2601522" y="91104"/>
                    <a:pt x="2609591" y="83034"/>
                    <a:pt x="2619546" y="83034"/>
                  </a:cubicBezTo>
                  <a:close/>
                  <a:moveTo>
                    <a:pt x="1291748" y="83034"/>
                  </a:moveTo>
                  <a:cubicBezTo>
                    <a:pt x="1301703" y="83034"/>
                    <a:pt x="1309773" y="91104"/>
                    <a:pt x="1309773" y="101058"/>
                  </a:cubicBezTo>
                  <a:cubicBezTo>
                    <a:pt x="1309773" y="111013"/>
                    <a:pt x="1301703" y="119083"/>
                    <a:pt x="1291748" y="119083"/>
                  </a:cubicBezTo>
                  <a:cubicBezTo>
                    <a:pt x="1281794" y="119083"/>
                    <a:pt x="1273724" y="111013"/>
                    <a:pt x="1273724" y="101058"/>
                  </a:cubicBezTo>
                  <a:cubicBezTo>
                    <a:pt x="1273724" y="91104"/>
                    <a:pt x="1281794" y="83034"/>
                    <a:pt x="1291748" y="83034"/>
                  </a:cubicBezTo>
                  <a:close/>
                  <a:moveTo>
                    <a:pt x="702951" y="83034"/>
                  </a:moveTo>
                  <a:cubicBezTo>
                    <a:pt x="712906" y="83034"/>
                    <a:pt x="720976" y="91104"/>
                    <a:pt x="720976" y="101058"/>
                  </a:cubicBezTo>
                  <a:cubicBezTo>
                    <a:pt x="720976" y="111013"/>
                    <a:pt x="712906" y="119083"/>
                    <a:pt x="702951" y="119083"/>
                  </a:cubicBezTo>
                  <a:cubicBezTo>
                    <a:pt x="692997" y="119083"/>
                    <a:pt x="684927" y="111013"/>
                    <a:pt x="684927" y="101058"/>
                  </a:cubicBezTo>
                  <a:cubicBezTo>
                    <a:pt x="684927" y="91104"/>
                    <a:pt x="692997" y="83034"/>
                    <a:pt x="702951" y="83034"/>
                  </a:cubicBezTo>
                  <a:close/>
                  <a:moveTo>
                    <a:pt x="2319139" y="65010"/>
                  </a:moveTo>
                  <a:cubicBezTo>
                    <a:pt x="2329094" y="65010"/>
                    <a:pt x="2337164" y="73080"/>
                    <a:pt x="2337164" y="83034"/>
                  </a:cubicBezTo>
                  <a:cubicBezTo>
                    <a:pt x="2337164" y="92989"/>
                    <a:pt x="2329094" y="101059"/>
                    <a:pt x="2319139" y="101059"/>
                  </a:cubicBezTo>
                  <a:cubicBezTo>
                    <a:pt x="2309185" y="101059"/>
                    <a:pt x="2301115" y="92989"/>
                    <a:pt x="2301115" y="83034"/>
                  </a:cubicBezTo>
                  <a:cubicBezTo>
                    <a:pt x="2301115" y="73080"/>
                    <a:pt x="2309185" y="65010"/>
                    <a:pt x="2319139" y="65010"/>
                  </a:cubicBezTo>
                  <a:close/>
                  <a:moveTo>
                    <a:pt x="564765" y="65010"/>
                  </a:moveTo>
                  <a:cubicBezTo>
                    <a:pt x="574719" y="65010"/>
                    <a:pt x="582789" y="73080"/>
                    <a:pt x="582789" y="83034"/>
                  </a:cubicBezTo>
                  <a:cubicBezTo>
                    <a:pt x="582789" y="92989"/>
                    <a:pt x="574719" y="101059"/>
                    <a:pt x="564765" y="101059"/>
                  </a:cubicBezTo>
                  <a:cubicBezTo>
                    <a:pt x="554810" y="101059"/>
                    <a:pt x="546740" y="92989"/>
                    <a:pt x="546740" y="83034"/>
                  </a:cubicBezTo>
                  <a:cubicBezTo>
                    <a:pt x="546740" y="73080"/>
                    <a:pt x="554810" y="65010"/>
                    <a:pt x="564765" y="65010"/>
                  </a:cubicBezTo>
                  <a:close/>
                  <a:moveTo>
                    <a:pt x="18024" y="65010"/>
                  </a:moveTo>
                  <a:cubicBezTo>
                    <a:pt x="27979" y="65010"/>
                    <a:pt x="36049" y="73080"/>
                    <a:pt x="36049" y="83034"/>
                  </a:cubicBezTo>
                  <a:cubicBezTo>
                    <a:pt x="36049" y="92989"/>
                    <a:pt x="27979" y="101059"/>
                    <a:pt x="18024" y="101059"/>
                  </a:cubicBezTo>
                  <a:cubicBezTo>
                    <a:pt x="8070" y="101059"/>
                    <a:pt x="0" y="92989"/>
                    <a:pt x="0" y="83034"/>
                  </a:cubicBezTo>
                  <a:cubicBezTo>
                    <a:pt x="0" y="73080"/>
                    <a:pt x="8070" y="65010"/>
                    <a:pt x="18024" y="65010"/>
                  </a:cubicBezTo>
                  <a:close/>
                  <a:moveTo>
                    <a:pt x="5052841" y="59002"/>
                  </a:moveTo>
                  <a:cubicBezTo>
                    <a:pt x="5062796" y="59002"/>
                    <a:pt x="5070866" y="67072"/>
                    <a:pt x="5070866" y="77026"/>
                  </a:cubicBezTo>
                  <a:cubicBezTo>
                    <a:pt x="5070866" y="86981"/>
                    <a:pt x="5062796" y="95051"/>
                    <a:pt x="5052841" y="95051"/>
                  </a:cubicBezTo>
                  <a:cubicBezTo>
                    <a:pt x="5042886" y="95051"/>
                    <a:pt x="5034817" y="86981"/>
                    <a:pt x="5034817" y="77026"/>
                  </a:cubicBezTo>
                  <a:cubicBezTo>
                    <a:pt x="5034817" y="67072"/>
                    <a:pt x="5042886" y="59002"/>
                    <a:pt x="5052841" y="59002"/>
                  </a:cubicBezTo>
                  <a:close/>
                  <a:moveTo>
                    <a:pt x="3490726" y="59002"/>
                  </a:moveTo>
                  <a:cubicBezTo>
                    <a:pt x="3500681" y="59002"/>
                    <a:pt x="3508751" y="67072"/>
                    <a:pt x="3508751" y="77026"/>
                  </a:cubicBezTo>
                  <a:cubicBezTo>
                    <a:pt x="3508751" y="86981"/>
                    <a:pt x="3500681" y="95051"/>
                    <a:pt x="3490726" y="95051"/>
                  </a:cubicBezTo>
                  <a:cubicBezTo>
                    <a:pt x="3480771" y="95051"/>
                    <a:pt x="3472702" y="86981"/>
                    <a:pt x="3472702" y="77026"/>
                  </a:cubicBezTo>
                  <a:cubicBezTo>
                    <a:pt x="3472702" y="67072"/>
                    <a:pt x="3480771" y="59002"/>
                    <a:pt x="3490726" y="59002"/>
                  </a:cubicBezTo>
                  <a:close/>
                  <a:moveTo>
                    <a:pt x="1447960" y="59002"/>
                  </a:moveTo>
                  <a:cubicBezTo>
                    <a:pt x="1457915" y="59002"/>
                    <a:pt x="1465985" y="67072"/>
                    <a:pt x="1465985" y="77026"/>
                  </a:cubicBezTo>
                  <a:cubicBezTo>
                    <a:pt x="1465985" y="86981"/>
                    <a:pt x="1457915" y="95051"/>
                    <a:pt x="1447960" y="95051"/>
                  </a:cubicBezTo>
                  <a:cubicBezTo>
                    <a:pt x="1438006" y="95051"/>
                    <a:pt x="1429936" y="86981"/>
                    <a:pt x="1429936" y="77026"/>
                  </a:cubicBezTo>
                  <a:cubicBezTo>
                    <a:pt x="1429936" y="67072"/>
                    <a:pt x="1438006" y="59002"/>
                    <a:pt x="1447960" y="59002"/>
                  </a:cubicBezTo>
                  <a:close/>
                  <a:moveTo>
                    <a:pt x="2192969" y="46987"/>
                  </a:moveTo>
                  <a:cubicBezTo>
                    <a:pt x="2202924" y="46987"/>
                    <a:pt x="2210994" y="55057"/>
                    <a:pt x="2210994" y="65012"/>
                  </a:cubicBezTo>
                  <a:cubicBezTo>
                    <a:pt x="2210994" y="74966"/>
                    <a:pt x="2202924" y="83036"/>
                    <a:pt x="2192969" y="83036"/>
                  </a:cubicBezTo>
                  <a:cubicBezTo>
                    <a:pt x="2183015" y="83036"/>
                    <a:pt x="2174945" y="74966"/>
                    <a:pt x="2174945" y="65012"/>
                  </a:cubicBezTo>
                  <a:cubicBezTo>
                    <a:pt x="2174945" y="55057"/>
                    <a:pt x="2183015" y="46987"/>
                    <a:pt x="2192969" y="46987"/>
                  </a:cubicBezTo>
                  <a:close/>
                  <a:moveTo>
                    <a:pt x="4434003" y="40979"/>
                  </a:moveTo>
                  <a:cubicBezTo>
                    <a:pt x="4443958" y="40979"/>
                    <a:pt x="4452028" y="49048"/>
                    <a:pt x="4452028" y="59003"/>
                  </a:cubicBezTo>
                  <a:cubicBezTo>
                    <a:pt x="4452028" y="68958"/>
                    <a:pt x="4443958" y="77028"/>
                    <a:pt x="4434003" y="77028"/>
                  </a:cubicBezTo>
                  <a:cubicBezTo>
                    <a:pt x="4424049" y="77028"/>
                    <a:pt x="4415979" y="68958"/>
                    <a:pt x="4415979" y="59003"/>
                  </a:cubicBezTo>
                  <a:cubicBezTo>
                    <a:pt x="4415979" y="49048"/>
                    <a:pt x="4424049" y="40979"/>
                    <a:pt x="4434003" y="40979"/>
                  </a:cubicBezTo>
                  <a:close/>
                  <a:moveTo>
                    <a:pt x="3616897" y="40979"/>
                  </a:moveTo>
                  <a:cubicBezTo>
                    <a:pt x="3626852" y="40979"/>
                    <a:pt x="3634922" y="49048"/>
                    <a:pt x="3634922" y="59003"/>
                  </a:cubicBezTo>
                  <a:cubicBezTo>
                    <a:pt x="3634922" y="68958"/>
                    <a:pt x="3626852" y="77028"/>
                    <a:pt x="3616897" y="77028"/>
                  </a:cubicBezTo>
                  <a:cubicBezTo>
                    <a:pt x="3606942" y="77028"/>
                    <a:pt x="3598872" y="68958"/>
                    <a:pt x="3598872" y="59003"/>
                  </a:cubicBezTo>
                  <a:cubicBezTo>
                    <a:pt x="3598872" y="49048"/>
                    <a:pt x="3606942" y="40979"/>
                    <a:pt x="3616897" y="40979"/>
                  </a:cubicBezTo>
                  <a:close/>
                  <a:moveTo>
                    <a:pt x="1826473" y="40979"/>
                  </a:moveTo>
                  <a:cubicBezTo>
                    <a:pt x="1836427" y="40979"/>
                    <a:pt x="1844497" y="49048"/>
                    <a:pt x="1844497" y="59003"/>
                  </a:cubicBezTo>
                  <a:cubicBezTo>
                    <a:pt x="1844497" y="68958"/>
                    <a:pt x="1836427" y="77028"/>
                    <a:pt x="1826473" y="77028"/>
                  </a:cubicBezTo>
                  <a:cubicBezTo>
                    <a:pt x="1816518" y="77028"/>
                    <a:pt x="1808448" y="68958"/>
                    <a:pt x="1808448" y="59003"/>
                  </a:cubicBezTo>
                  <a:cubicBezTo>
                    <a:pt x="1808448" y="49048"/>
                    <a:pt x="1816518" y="40979"/>
                    <a:pt x="1826473" y="40979"/>
                  </a:cubicBezTo>
                  <a:close/>
                  <a:moveTo>
                    <a:pt x="5942045" y="34970"/>
                  </a:moveTo>
                  <a:cubicBezTo>
                    <a:pt x="5952000" y="34970"/>
                    <a:pt x="5960070" y="43040"/>
                    <a:pt x="5960070" y="52994"/>
                  </a:cubicBezTo>
                  <a:cubicBezTo>
                    <a:pt x="5960070" y="62949"/>
                    <a:pt x="5952000" y="71019"/>
                    <a:pt x="5942045" y="71019"/>
                  </a:cubicBezTo>
                  <a:cubicBezTo>
                    <a:pt x="5932091" y="71019"/>
                    <a:pt x="5924021" y="62949"/>
                    <a:pt x="5924021" y="52994"/>
                  </a:cubicBezTo>
                  <a:cubicBezTo>
                    <a:pt x="5924021" y="43040"/>
                    <a:pt x="5932091" y="34970"/>
                    <a:pt x="5942045" y="34970"/>
                  </a:cubicBezTo>
                  <a:close/>
                  <a:moveTo>
                    <a:pt x="5719744" y="34970"/>
                  </a:moveTo>
                  <a:cubicBezTo>
                    <a:pt x="5729699" y="34970"/>
                    <a:pt x="5737769" y="43040"/>
                    <a:pt x="5737769" y="52994"/>
                  </a:cubicBezTo>
                  <a:cubicBezTo>
                    <a:pt x="5737769" y="62949"/>
                    <a:pt x="5729699" y="71019"/>
                    <a:pt x="5719744" y="71019"/>
                  </a:cubicBezTo>
                  <a:cubicBezTo>
                    <a:pt x="5709789" y="71019"/>
                    <a:pt x="5701719" y="62949"/>
                    <a:pt x="5701719" y="52994"/>
                  </a:cubicBezTo>
                  <a:cubicBezTo>
                    <a:pt x="5701719" y="43040"/>
                    <a:pt x="5709789" y="34970"/>
                    <a:pt x="5719744" y="34970"/>
                  </a:cubicBezTo>
                  <a:close/>
                  <a:moveTo>
                    <a:pt x="1171586" y="34970"/>
                  </a:moveTo>
                  <a:cubicBezTo>
                    <a:pt x="1181541" y="34970"/>
                    <a:pt x="1189611" y="43040"/>
                    <a:pt x="1189611" y="52994"/>
                  </a:cubicBezTo>
                  <a:cubicBezTo>
                    <a:pt x="1189611" y="62949"/>
                    <a:pt x="1181541" y="71019"/>
                    <a:pt x="1171586" y="71019"/>
                  </a:cubicBezTo>
                  <a:cubicBezTo>
                    <a:pt x="1161632" y="71019"/>
                    <a:pt x="1153562" y="62949"/>
                    <a:pt x="1153562" y="52994"/>
                  </a:cubicBezTo>
                  <a:cubicBezTo>
                    <a:pt x="1153562" y="43040"/>
                    <a:pt x="1161632" y="34970"/>
                    <a:pt x="1171586" y="34970"/>
                  </a:cubicBezTo>
                  <a:close/>
                  <a:moveTo>
                    <a:pt x="937268" y="34970"/>
                  </a:moveTo>
                  <a:cubicBezTo>
                    <a:pt x="947223" y="34970"/>
                    <a:pt x="955293" y="43040"/>
                    <a:pt x="955293" y="52994"/>
                  </a:cubicBezTo>
                  <a:cubicBezTo>
                    <a:pt x="955293" y="62949"/>
                    <a:pt x="947223" y="71019"/>
                    <a:pt x="937268" y="71019"/>
                  </a:cubicBezTo>
                  <a:cubicBezTo>
                    <a:pt x="927314" y="71019"/>
                    <a:pt x="919244" y="62949"/>
                    <a:pt x="919244" y="52994"/>
                  </a:cubicBezTo>
                  <a:cubicBezTo>
                    <a:pt x="919244" y="43040"/>
                    <a:pt x="927314" y="34970"/>
                    <a:pt x="937268" y="34970"/>
                  </a:cubicBezTo>
                  <a:close/>
                  <a:moveTo>
                    <a:pt x="426577" y="34970"/>
                  </a:moveTo>
                  <a:cubicBezTo>
                    <a:pt x="436532" y="34970"/>
                    <a:pt x="444602" y="43040"/>
                    <a:pt x="444602" y="52994"/>
                  </a:cubicBezTo>
                  <a:cubicBezTo>
                    <a:pt x="444602" y="62949"/>
                    <a:pt x="436532" y="71019"/>
                    <a:pt x="426577" y="71019"/>
                  </a:cubicBezTo>
                  <a:cubicBezTo>
                    <a:pt x="416623" y="71019"/>
                    <a:pt x="408553" y="62949"/>
                    <a:pt x="408553" y="52994"/>
                  </a:cubicBezTo>
                  <a:cubicBezTo>
                    <a:pt x="408553" y="43040"/>
                    <a:pt x="416623" y="34970"/>
                    <a:pt x="426577" y="34970"/>
                  </a:cubicBezTo>
                  <a:close/>
                  <a:moveTo>
                    <a:pt x="6146322" y="28962"/>
                  </a:moveTo>
                  <a:cubicBezTo>
                    <a:pt x="6156277" y="28962"/>
                    <a:pt x="6164347" y="37032"/>
                    <a:pt x="6164347" y="46986"/>
                  </a:cubicBezTo>
                  <a:cubicBezTo>
                    <a:pt x="6164347" y="56941"/>
                    <a:pt x="6156277" y="65011"/>
                    <a:pt x="6146322" y="65011"/>
                  </a:cubicBezTo>
                  <a:cubicBezTo>
                    <a:pt x="6136368" y="65011"/>
                    <a:pt x="6128298" y="56941"/>
                    <a:pt x="6128298" y="46986"/>
                  </a:cubicBezTo>
                  <a:cubicBezTo>
                    <a:pt x="6128298" y="37032"/>
                    <a:pt x="6136368" y="28962"/>
                    <a:pt x="6146322" y="28962"/>
                  </a:cubicBezTo>
                  <a:close/>
                  <a:moveTo>
                    <a:pt x="4776467" y="28962"/>
                  </a:moveTo>
                  <a:cubicBezTo>
                    <a:pt x="4786422" y="28962"/>
                    <a:pt x="4794492" y="37032"/>
                    <a:pt x="4794492" y="46986"/>
                  </a:cubicBezTo>
                  <a:cubicBezTo>
                    <a:pt x="4794492" y="56941"/>
                    <a:pt x="4786422" y="65011"/>
                    <a:pt x="4776467" y="65011"/>
                  </a:cubicBezTo>
                  <a:cubicBezTo>
                    <a:pt x="4766512" y="65011"/>
                    <a:pt x="4758443" y="56941"/>
                    <a:pt x="4758443" y="46986"/>
                  </a:cubicBezTo>
                  <a:cubicBezTo>
                    <a:pt x="4758443" y="37032"/>
                    <a:pt x="4766512" y="28962"/>
                    <a:pt x="4776467" y="28962"/>
                  </a:cubicBezTo>
                  <a:close/>
                  <a:moveTo>
                    <a:pt x="2451318" y="28962"/>
                  </a:moveTo>
                  <a:cubicBezTo>
                    <a:pt x="2461273" y="28962"/>
                    <a:pt x="2469343" y="37032"/>
                    <a:pt x="2469343" y="46986"/>
                  </a:cubicBezTo>
                  <a:cubicBezTo>
                    <a:pt x="2469343" y="56941"/>
                    <a:pt x="2461273" y="65011"/>
                    <a:pt x="2451318" y="65011"/>
                  </a:cubicBezTo>
                  <a:cubicBezTo>
                    <a:pt x="2441364" y="65011"/>
                    <a:pt x="2433294" y="56941"/>
                    <a:pt x="2433294" y="46986"/>
                  </a:cubicBezTo>
                  <a:cubicBezTo>
                    <a:pt x="2433294" y="37032"/>
                    <a:pt x="2441364" y="28962"/>
                    <a:pt x="2451318" y="28962"/>
                  </a:cubicBezTo>
                  <a:close/>
                  <a:moveTo>
                    <a:pt x="150203" y="28962"/>
                  </a:moveTo>
                  <a:cubicBezTo>
                    <a:pt x="160158" y="28962"/>
                    <a:pt x="168228" y="37032"/>
                    <a:pt x="168228" y="46986"/>
                  </a:cubicBezTo>
                  <a:cubicBezTo>
                    <a:pt x="168228" y="56941"/>
                    <a:pt x="160158" y="65011"/>
                    <a:pt x="150203" y="65011"/>
                  </a:cubicBezTo>
                  <a:cubicBezTo>
                    <a:pt x="140249" y="65011"/>
                    <a:pt x="132179" y="56941"/>
                    <a:pt x="132179" y="46986"/>
                  </a:cubicBezTo>
                  <a:cubicBezTo>
                    <a:pt x="132179" y="37032"/>
                    <a:pt x="140249" y="28962"/>
                    <a:pt x="150203" y="28962"/>
                  </a:cubicBezTo>
                  <a:close/>
                  <a:moveTo>
                    <a:pt x="4277792" y="22954"/>
                  </a:moveTo>
                  <a:cubicBezTo>
                    <a:pt x="4287747" y="22954"/>
                    <a:pt x="4295817" y="31024"/>
                    <a:pt x="4295817" y="40978"/>
                  </a:cubicBezTo>
                  <a:cubicBezTo>
                    <a:pt x="4295817" y="50933"/>
                    <a:pt x="4287747" y="59003"/>
                    <a:pt x="4277792" y="59003"/>
                  </a:cubicBezTo>
                  <a:cubicBezTo>
                    <a:pt x="4267837" y="59003"/>
                    <a:pt x="4259767" y="50933"/>
                    <a:pt x="4259767" y="40978"/>
                  </a:cubicBezTo>
                  <a:cubicBezTo>
                    <a:pt x="4259767" y="31024"/>
                    <a:pt x="4267837" y="22954"/>
                    <a:pt x="4277792" y="22954"/>
                  </a:cubicBezTo>
                  <a:close/>
                  <a:moveTo>
                    <a:pt x="4145613" y="22954"/>
                  </a:moveTo>
                  <a:cubicBezTo>
                    <a:pt x="4155568" y="22954"/>
                    <a:pt x="4163638" y="31024"/>
                    <a:pt x="4163638" y="40978"/>
                  </a:cubicBezTo>
                  <a:cubicBezTo>
                    <a:pt x="4163638" y="50933"/>
                    <a:pt x="4155568" y="59003"/>
                    <a:pt x="4145613" y="59003"/>
                  </a:cubicBezTo>
                  <a:cubicBezTo>
                    <a:pt x="4135658" y="59003"/>
                    <a:pt x="4127589" y="50933"/>
                    <a:pt x="4127589" y="40978"/>
                  </a:cubicBezTo>
                  <a:cubicBezTo>
                    <a:pt x="4127589" y="31024"/>
                    <a:pt x="4135658" y="22954"/>
                    <a:pt x="4145613" y="22954"/>
                  </a:cubicBezTo>
                  <a:close/>
                  <a:moveTo>
                    <a:pt x="817106" y="22954"/>
                  </a:moveTo>
                  <a:cubicBezTo>
                    <a:pt x="823743" y="22954"/>
                    <a:pt x="829123" y="28334"/>
                    <a:pt x="829123" y="34970"/>
                  </a:cubicBezTo>
                  <a:cubicBezTo>
                    <a:pt x="829123" y="41607"/>
                    <a:pt x="823743" y="46987"/>
                    <a:pt x="817106" y="46987"/>
                  </a:cubicBezTo>
                  <a:cubicBezTo>
                    <a:pt x="810470" y="46987"/>
                    <a:pt x="805090" y="41606"/>
                    <a:pt x="805090" y="34970"/>
                  </a:cubicBezTo>
                  <a:cubicBezTo>
                    <a:pt x="805090" y="28334"/>
                    <a:pt x="810470" y="22954"/>
                    <a:pt x="817106" y="22954"/>
                  </a:cubicBezTo>
                  <a:close/>
                  <a:moveTo>
                    <a:pt x="5491435" y="16946"/>
                  </a:moveTo>
                  <a:cubicBezTo>
                    <a:pt x="5501390" y="16946"/>
                    <a:pt x="5509460" y="25016"/>
                    <a:pt x="5509460" y="34971"/>
                  </a:cubicBezTo>
                  <a:cubicBezTo>
                    <a:pt x="5509460" y="44925"/>
                    <a:pt x="5501390" y="52995"/>
                    <a:pt x="5491435" y="52995"/>
                  </a:cubicBezTo>
                  <a:cubicBezTo>
                    <a:pt x="5481481" y="52995"/>
                    <a:pt x="5473411" y="44925"/>
                    <a:pt x="5473411" y="34971"/>
                  </a:cubicBezTo>
                  <a:cubicBezTo>
                    <a:pt x="5473411" y="25016"/>
                    <a:pt x="5481481" y="16946"/>
                    <a:pt x="5491435" y="16946"/>
                  </a:cubicBezTo>
                  <a:close/>
                  <a:moveTo>
                    <a:pt x="5323207" y="16946"/>
                  </a:moveTo>
                  <a:cubicBezTo>
                    <a:pt x="5333162" y="16946"/>
                    <a:pt x="5341232" y="25016"/>
                    <a:pt x="5341232" y="34971"/>
                  </a:cubicBezTo>
                  <a:cubicBezTo>
                    <a:pt x="5341232" y="44925"/>
                    <a:pt x="5333162" y="52995"/>
                    <a:pt x="5323207" y="52995"/>
                  </a:cubicBezTo>
                  <a:cubicBezTo>
                    <a:pt x="5313252" y="52995"/>
                    <a:pt x="5305183" y="44925"/>
                    <a:pt x="5305183" y="34971"/>
                  </a:cubicBezTo>
                  <a:cubicBezTo>
                    <a:pt x="5305183" y="25016"/>
                    <a:pt x="5313252" y="16946"/>
                    <a:pt x="5323207" y="16946"/>
                  </a:cubicBezTo>
                  <a:close/>
                  <a:moveTo>
                    <a:pt x="4632272" y="16946"/>
                  </a:moveTo>
                  <a:cubicBezTo>
                    <a:pt x="4642227" y="16946"/>
                    <a:pt x="4650297" y="25016"/>
                    <a:pt x="4650297" y="34971"/>
                  </a:cubicBezTo>
                  <a:cubicBezTo>
                    <a:pt x="4650297" y="44925"/>
                    <a:pt x="4642227" y="52995"/>
                    <a:pt x="4632272" y="52995"/>
                  </a:cubicBezTo>
                  <a:cubicBezTo>
                    <a:pt x="4622317" y="52995"/>
                    <a:pt x="4614248" y="44925"/>
                    <a:pt x="4614248" y="34971"/>
                  </a:cubicBezTo>
                  <a:cubicBezTo>
                    <a:pt x="4614248" y="25016"/>
                    <a:pt x="4622317" y="16946"/>
                    <a:pt x="4632272" y="16946"/>
                  </a:cubicBezTo>
                  <a:close/>
                  <a:moveTo>
                    <a:pt x="3226368" y="16946"/>
                  </a:moveTo>
                  <a:cubicBezTo>
                    <a:pt x="3236323" y="16946"/>
                    <a:pt x="3244393" y="25016"/>
                    <a:pt x="3244393" y="34971"/>
                  </a:cubicBezTo>
                  <a:cubicBezTo>
                    <a:pt x="3244393" y="44925"/>
                    <a:pt x="3236323" y="52995"/>
                    <a:pt x="3226368" y="52995"/>
                  </a:cubicBezTo>
                  <a:cubicBezTo>
                    <a:pt x="3216413" y="52995"/>
                    <a:pt x="3208343" y="44925"/>
                    <a:pt x="3208343" y="34971"/>
                  </a:cubicBezTo>
                  <a:cubicBezTo>
                    <a:pt x="3208343" y="25016"/>
                    <a:pt x="3216413" y="16946"/>
                    <a:pt x="3226368" y="16946"/>
                  </a:cubicBezTo>
                  <a:close/>
                  <a:moveTo>
                    <a:pt x="3983393" y="10938"/>
                  </a:moveTo>
                  <a:cubicBezTo>
                    <a:pt x="3993348" y="10938"/>
                    <a:pt x="4001418" y="19007"/>
                    <a:pt x="4001418" y="28962"/>
                  </a:cubicBezTo>
                  <a:cubicBezTo>
                    <a:pt x="4001418" y="38917"/>
                    <a:pt x="3993348" y="46987"/>
                    <a:pt x="3983393" y="46987"/>
                  </a:cubicBezTo>
                  <a:cubicBezTo>
                    <a:pt x="3973439" y="46987"/>
                    <a:pt x="3965369" y="38917"/>
                    <a:pt x="3965369" y="28962"/>
                  </a:cubicBezTo>
                  <a:cubicBezTo>
                    <a:pt x="3965369" y="19007"/>
                    <a:pt x="3973439" y="10938"/>
                    <a:pt x="3983393" y="10938"/>
                  </a:cubicBezTo>
                  <a:close/>
                  <a:moveTo>
                    <a:pt x="1039407" y="10938"/>
                  </a:moveTo>
                  <a:cubicBezTo>
                    <a:pt x="1049362" y="10938"/>
                    <a:pt x="1057432" y="19007"/>
                    <a:pt x="1057432" y="28962"/>
                  </a:cubicBezTo>
                  <a:cubicBezTo>
                    <a:pt x="1057432" y="38917"/>
                    <a:pt x="1049362" y="46987"/>
                    <a:pt x="1039407" y="46987"/>
                  </a:cubicBezTo>
                  <a:cubicBezTo>
                    <a:pt x="1029453" y="46987"/>
                    <a:pt x="1021383" y="38917"/>
                    <a:pt x="1021383" y="28962"/>
                  </a:cubicBezTo>
                  <a:cubicBezTo>
                    <a:pt x="1021383" y="19007"/>
                    <a:pt x="1029453" y="10938"/>
                    <a:pt x="1039407" y="10938"/>
                  </a:cubicBezTo>
                  <a:close/>
                  <a:moveTo>
                    <a:pt x="312422" y="10938"/>
                  </a:moveTo>
                  <a:cubicBezTo>
                    <a:pt x="322377" y="10938"/>
                    <a:pt x="330447" y="19007"/>
                    <a:pt x="330447" y="28962"/>
                  </a:cubicBezTo>
                  <a:cubicBezTo>
                    <a:pt x="330447" y="38917"/>
                    <a:pt x="322377" y="46987"/>
                    <a:pt x="312422" y="46987"/>
                  </a:cubicBezTo>
                  <a:cubicBezTo>
                    <a:pt x="302468" y="46987"/>
                    <a:pt x="294398" y="38917"/>
                    <a:pt x="294398" y="28962"/>
                  </a:cubicBezTo>
                  <a:cubicBezTo>
                    <a:pt x="294398" y="19007"/>
                    <a:pt x="302468" y="10938"/>
                    <a:pt x="312422" y="10938"/>
                  </a:cubicBezTo>
                  <a:close/>
                  <a:moveTo>
                    <a:pt x="3839198" y="4930"/>
                  </a:moveTo>
                  <a:cubicBezTo>
                    <a:pt x="3849153" y="4930"/>
                    <a:pt x="3857223" y="13000"/>
                    <a:pt x="3857223" y="22954"/>
                  </a:cubicBezTo>
                  <a:cubicBezTo>
                    <a:pt x="3857223" y="32909"/>
                    <a:pt x="3849153" y="40979"/>
                    <a:pt x="3839198" y="40979"/>
                  </a:cubicBezTo>
                  <a:cubicBezTo>
                    <a:pt x="3829244" y="40979"/>
                    <a:pt x="3821174" y="32909"/>
                    <a:pt x="3821174" y="22954"/>
                  </a:cubicBezTo>
                  <a:cubicBezTo>
                    <a:pt x="3821174" y="13000"/>
                    <a:pt x="3829244" y="4930"/>
                    <a:pt x="3839198" y="4930"/>
                  </a:cubicBezTo>
                  <a:close/>
                  <a:moveTo>
                    <a:pt x="3388588" y="4930"/>
                  </a:moveTo>
                  <a:cubicBezTo>
                    <a:pt x="3398543" y="4930"/>
                    <a:pt x="3406613" y="13000"/>
                    <a:pt x="3406613" y="22954"/>
                  </a:cubicBezTo>
                  <a:cubicBezTo>
                    <a:pt x="3406613" y="32909"/>
                    <a:pt x="3398543" y="40979"/>
                    <a:pt x="3388588" y="40979"/>
                  </a:cubicBezTo>
                  <a:cubicBezTo>
                    <a:pt x="3378634" y="40979"/>
                    <a:pt x="3370564" y="32909"/>
                    <a:pt x="3370564" y="22954"/>
                  </a:cubicBezTo>
                  <a:cubicBezTo>
                    <a:pt x="3370564" y="13000"/>
                    <a:pt x="3378634" y="4930"/>
                    <a:pt x="3388588" y="4930"/>
                  </a:cubicBezTo>
                  <a:close/>
                  <a:moveTo>
                    <a:pt x="5171526" y="0"/>
                  </a:moveTo>
                  <a:lnTo>
                    <a:pt x="5198514" y="0"/>
                  </a:lnTo>
                  <a:lnTo>
                    <a:pt x="5203045" y="10937"/>
                  </a:lnTo>
                  <a:cubicBezTo>
                    <a:pt x="5203045" y="20892"/>
                    <a:pt x="5194975" y="28962"/>
                    <a:pt x="5185020" y="28962"/>
                  </a:cubicBezTo>
                  <a:cubicBezTo>
                    <a:pt x="5175066" y="28962"/>
                    <a:pt x="5166996" y="20892"/>
                    <a:pt x="5166996" y="10937"/>
                  </a:cubicBezTo>
                  <a:close/>
                  <a:moveTo>
                    <a:pt x="4908761" y="0"/>
                  </a:moveTo>
                  <a:lnTo>
                    <a:pt x="4932564" y="0"/>
                  </a:lnTo>
                  <a:lnTo>
                    <a:pt x="4920662" y="4930"/>
                  </a:lnTo>
                  <a:close/>
                  <a:moveTo>
                    <a:pt x="3701458" y="0"/>
                  </a:moveTo>
                  <a:lnTo>
                    <a:pt x="3736613" y="0"/>
                  </a:lnTo>
                  <a:lnTo>
                    <a:pt x="3731781" y="11667"/>
                  </a:lnTo>
                  <a:cubicBezTo>
                    <a:pt x="3728519" y="14929"/>
                    <a:pt x="3724013" y="16946"/>
                    <a:pt x="3719035" y="16946"/>
                  </a:cubicBezTo>
                  <a:cubicBezTo>
                    <a:pt x="3714058" y="16946"/>
                    <a:pt x="3709552" y="14929"/>
                    <a:pt x="3706290" y="11667"/>
                  </a:cubicBezTo>
                  <a:close/>
                  <a:moveTo>
                    <a:pt x="3058255" y="0"/>
                  </a:moveTo>
                  <a:lnTo>
                    <a:pt x="3082058" y="0"/>
                  </a:lnTo>
                  <a:lnTo>
                    <a:pt x="3070156" y="4930"/>
                  </a:lnTo>
                  <a:close/>
                  <a:moveTo>
                    <a:pt x="2908383" y="0"/>
                  </a:moveTo>
                  <a:lnTo>
                    <a:pt x="2943539" y="0"/>
                  </a:lnTo>
                  <a:lnTo>
                    <a:pt x="2938707" y="11667"/>
                  </a:lnTo>
                  <a:cubicBezTo>
                    <a:pt x="2935445" y="14929"/>
                    <a:pt x="2930939" y="16946"/>
                    <a:pt x="2925961" y="16946"/>
                  </a:cubicBezTo>
                  <a:cubicBezTo>
                    <a:pt x="2920984" y="16946"/>
                    <a:pt x="2916477" y="14929"/>
                    <a:pt x="2913216" y="11667"/>
                  </a:cubicBezTo>
                  <a:close/>
                  <a:moveTo>
                    <a:pt x="2794230" y="0"/>
                  </a:moveTo>
                  <a:lnTo>
                    <a:pt x="2829385" y="0"/>
                  </a:lnTo>
                  <a:lnTo>
                    <a:pt x="2824553" y="11667"/>
                  </a:lnTo>
                  <a:cubicBezTo>
                    <a:pt x="2821291" y="14929"/>
                    <a:pt x="2816785" y="16946"/>
                    <a:pt x="2811807" y="16946"/>
                  </a:cubicBezTo>
                  <a:cubicBezTo>
                    <a:pt x="2806830" y="16946"/>
                    <a:pt x="2802324" y="14929"/>
                    <a:pt x="2799062" y="11667"/>
                  </a:cubicBezTo>
                  <a:close/>
                  <a:moveTo>
                    <a:pt x="2675662" y="0"/>
                  </a:moveTo>
                  <a:lnTo>
                    <a:pt x="2707627" y="0"/>
                  </a:lnTo>
                  <a:lnTo>
                    <a:pt x="2709669" y="4930"/>
                  </a:lnTo>
                  <a:cubicBezTo>
                    <a:pt x="2709669" y="14884"/>
                    <a:pt x="2701599" y="22954"/>
                    <a:pt x="2691644" y="22954"/>
                  </a:cubicBezTo>
                  <a:cubicBezTo>
                    <a:pt x="2681690" y="22954"/>
                    <a:pt x="2673620" y="14884"/>
                    <a:pt x="2673620" y="4930"/>
                  </a:cubicBezTo>
                  <a:close/>
                  <a:moveTo>
                    <a:pt x="2543483" y="0"/>
                  </a:moveTo>
                  <a:lnTo>
                    <a:pt x="2575448" y="0"/>
                  </a:lnTo>
                  <a:lnTo>
                    <a:pt x="2577490" y="4930"/>
                  </a:lnTo>
                  <a:cubicBezTo>
                    <a:pt x="2577490" y="14884"/>
                    <a:pt x="2569420" y="22954"/>
                    <a:pt x="2559465" y="22954"/>
                  </a:cubicBezTo>
                  <a:cubicBezTo>
                    <a:pt x="2549510" y="22954"/>
                    <a:pt x="2541441" y="14884"/>
                    <a:pt x="2541441" y="4930"/>
                  </a:cubicBezTo>
                  <a:close/>
                  <a:moveTo>
                    <a:pt x="2047297" y="0"/>
                  </a:moveTo>
                  <a:lnTo>
                    <a:pt x="2074285" y="0"/>
                  </a:lnTo>
                  <a:lnTo>
                    <a:pt x="2078815" y="10937"/>
                  </a:lnTo>
                  <a:cubicBezTo>
                    <a:pt x="2078815" y="20892"/>
                    <a:pt x="2070745" y="28962"/>
                    <a:pt x="2060790" y="28962"/>
                  </a:cubicBezTo>
                  <a:cubicBezTo>
                    <a:pt x="2050836" y="28962"/>
                    <a:pt x="2042766" y="20892"/>
                    <a:pt x="2042766" y="10937"/>
                  </a:cubicBezTo>
                  <a:close/>
                  <a:moveTo>
                    <a:pt x="1932017" y="0"/>
                  </a:moveTo>
                  <a:lnTo>
                    <a:pt x="1937222" y="0"/>
                  </a:lnTo>
                  <a:lnTo>
                    <a:pt x="1947365" y="4201"/>
                  </a:lnTo>
                  <a:cubicBezTo>
                    <a:pt x="1950627" y="7463"/>
                    <a:pt x="1952644" y="11969"/>
                    <a:pt x="1952644" y="16946"/>
                  </a:cubicBezTo>
                  <a:cubicBezTo>
                    <a:pt x="1952644" y="26901"/>
                    <a:pt x="1944574" y="34971"/>
                    <a:pt x="1934619" y="34971"/>
                  </a:cubicBezTo>
                  <a:cubicBezTo>
                    <a:pt x="1924665" y="34971"/>
                    <a:pt x="1916595" y="26901"/>
                    <a:pt x="1916595" y="16946"/>
                  </a:cubicBezTo>
                  <a:cubicBezTo>
                    <a:pt x="1916595" y="11969"/>
                    <a:pt x="1918613" y="7463"/>
                    <a:pt x="1921875" y="4201"/>
                  </a:cubicBezTo>
                  <a:close/>
                  <a:moveTo>
                    <a:pt x="1694741" y="0"/>
                  </a:moveTo>
                  <a:lnTo>
                    <a:pt x="1729896" y="0"/>
                  </a:lnTo>
                  <a:lnTo>
                    <a:pt x="1725064" y="11667"/>
                  </a:lnTo>
                  <a:cubicBezTo>
                    <a:pt x="1721802" y="14929"/>
                    <a:pt x="1717296" y="16946"/>
                    <a:pt x="1712318" y="16946"/>
                  </a:cubicBezTo>
                  <a:cubicBezTo>
                    <a:pt x="1707341" y="16946"/>
                    <a:pt x="1702835" y="14929"/>
                    <a:pt x="1699574" y="11667"/>
                  </a:cubicBezTo>
                  <a:close/>
                  <a:moveTo>
                    <a:pt x="1586594" y="0"/>
                  </a:moveTo>
                  <a:lnTo>
                    <a:pt x="1621749" y="0"/>
                  </a:lnTo>
                  <a:lnTo>
                    <a:pt x="1616917" y="11667"/>
                  </a:lnTo>
                  <a:cubicBezTo>
                    <a:pt x="1613655" y="14929"/>
                    <a:pt x="1609149" y="16946"/>
                    <a:pt x="1604171" y="16946"/>
                  </a:cubicBezTo>
                  <a:cubicBezTo>
                    <a:pt x="1599194" y="16946"/>
                    <a:pt x="1594688" y="14929"/>
                    <a:pt x="1591427" y="11667"/>
                  </a:cubicBezTo>
                  <a:close/>
                  <a:moveTo>
                    <a:pt x="1328245" y="0"/>
                  </a:moveTo>
                  <a:lnTo>
                    <a:pt x="1363400" y="0"/>
                  </a:lnTo>
                  <a:lnTo>
                    <a:pt x="1358568" y="11667"/>
                  </a:lnTo>
                  <a:cubicBezTo>
                    <a:pt x="1355306" y="14929"/>
                    <a:pt x="1350800" y="16946"/>
                    <a:pt x="1345823" y="16946"/>
                  </a:cubicBezTo>
                  <a:cubicBezTo>
                    <a:pt x="1340846" y="16946"/>
                    <a:pt x="1336340" y="14929"/>
                    <a:pt x="1333078" y="11667"/>
                  </a:cubicBezTo>
                  <a:close/>
                  <a:moveTo>
                    <a:pt x="636977" y="0"/>
                  </a:moveTo>
                  <a:lnTo>
                    <a:pt x="660780" y="0"/>
                  </a:lnTo>
                  <a:lnTo>
                    <a:pt x="648878" y="4930"/>
                  </a:lnTo>
                  <a:close/>
                </a:path>
              </a:pathLst>
            </a:custGeom>
            <a:solidFill>
              <a:schemeClr val="bg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1" name="Freeform: Shape 20">
              <a:extLst>
                <a:ext uri="{FF2B5EF4-FFF2-40B4-BE49-F238E27FC236}">
                  <a16:creationId xmlns:a16="http://schemas.microsoft.com/office/drawing/2014/main" id="{AADD9643-5489-42CB-9762-FBAC2AAE9FB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390523"/>
              <a:ext cx="611491" cy="1421482"/>
            </a:xfrm>
            <a:custGeom>
              <a:avLst/>
              <a:gdLst>
                <a:gd name="connsiteX0" fmla="*/ 0 w 611491"/>
                <a:gd name="connsiteY0" fmla="*/ 0 h 1429512"/>
                <a:gd name="connsiteX1" fmla="*/ 62526 w 611491"/>
                <a:gd name="connsiteY1" fmla="*/ 22473 h 1429512"/>
                <a:gd name="connsiteX2" fmla="*/ 241043 w 611491"/>
                <a:gd name="connsiteY2" fmla="*/ 176817 h 1429512"/>
                <a:gd name="connsiteX3" fmla="*/ 497720 w 611491"/>
                <a:gd name="connsiteY3" fmla="*/ 299929 h 1429512"/>
                <a:gd name="connsiteX4" fmla="*/ 610380 w 611491"/>
                <a:gd name="connsiteY4" fmla="*/ 577513 h 1429512"/>
                <a:gd name="connsiteX5" fmla="*/ 458232 w 611491"/>
                <a:gd name="connsiteY5" fmla="*/ 845805 h 1429512"/>
                <a:gd name="connsiteX6" fmla="*/ 455909 w 611491"/>
                <a:gd name="connsiteY6" fmla="*/ 848128 h 1429512"/>
                <a:gd name="connsiteX7" fmla="*/ 407128 w 611491"/>
                <a:gd name="connsiteY7" fmla="*/ 956142 h 1429512"/>
                <a:gd name="connsiteX8" fmla="*/ 396675 w 611491"/>
                <a:gd name="connsiteY8" fmla="*/ 993308 h 1429512"/>
                <a:gd name="connsiteX9" fmla="*/ 230590 w 611491"/>
                <a:gd name="connsiteY9" fmla="*/ 1283668 h 1429512"/>
                <a:gd name="connsiteX10" fmla="*/ 7730 w 611491"/>
                <a:gd name="connsiteY10" fmla="*/ 1427579 h 1429512"/>
                <a:gd name="connsiteX11" fmla="*/ 0 w 611491"/>
                <a:gd name="connsiteY11" fmla="*/ 1429512 h 1429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11491" h="1429512">
                  <a:moveTo>
                    <a:pt x="0" y="0"/>
                  </a:moveTo>
                  <a:lnTo>
                    <a:pt x="62526" y="22473"/>
                  </a:lnTo>
                  <a:cubicBezTo>
                    <a:pt x="133465" y="57262"/>
                    <a:pt x="193134" y="114099"/>
                    <a:pt x="241043" y="176817"/>
                  </a:cubicBezTo>
                  <a:cubicBezTo>
                    <a:pt x="333958" y="204691"/>
                    <a:pt x="425711" y="231405"/>
                    <a:pt x="497720" y="299929"/>
                  </a:cubicBezTo>
                  <a:cubicBezTo>
                    <a:pt x="569730" y="369616"/>
                    <a:pt x="619671" y="476468"/>
                    <a:pt x="610380" y="577513"/>
                  </a:cubicBezTo>
                  <a:cubicBezTo>
                    <a:pt x="601088" y="676235"/>
                    <a:pt x="515142" y="767989"/>
                    <a:pt x="458232" y="845805"/>
                  </a:cubicBezTo>
                  <a:cubicBezTo>
                    <a:pt x="457070" y="846967"/>
                    <a:pt x="457070" y="848128"/>
                    <a:pt x="455909" y="848128"/>
                  </a:cubicBezTo>
                  <a:cubicBezTo>
                    <a:pt x="432680" y="880648"/>
                    <a:pt x="416420" y="916653"/>
                    <a:pt x="407128" y="956142"/>
                  </a:cubicBezTo>
                  <a:cubicBezTo>
                    <a:pt x="403644" y="968918"/>
                    <a:pt x="401321" y="980532"/>
                    <a:pt x="396675" y="993308"/>
                  </a:cubicBezTo>
                  <a:cubicBezTo>
                    <a:pt x="362994" y="1101322"/>
                    <a:pt x="308406" y="1201205"/>
                    <a:pt x="230590" y="1283668"/>
                  </a:cubicBezTo>
                  <a:cubicBezTo>
                    <a:pt x="170921" y="1347256"/>
                    <a:pt x="92143" y="1398432"/>
                    <a:pt x="7730" y="1427579"/>
                  </a:cubicBezTo>
                  <a:lnTo>
                    <a:pt x="0" y="1429512"/>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2" name="Freeform: Shape 21">
              <a:extLst>
                <a:ext uri="{FF2B5EF4-FFF2-40B4-BE49-F238E27FC236}">
                  <a16:creationId xmlns:a16="http://schemas.microsoft.com/office/drawing/2014/main" id="{09A2C16E-2745-4E3D-BECC-D66755221E3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792772" y="0"/>
              <a:ext cx="2423863" cy="1343767"/>
            </a:xfrm>
            <a:custGeom>
              <a:avLst/>
              <a:gdLst>
                <a:gd name="connsiteX0" fmla="*/ 37089 w 3015964"/>
                <a:gd name="connsiteY0" fmla="*/ 0 h 1681468"/>
                <a:gd name="connsiteX1" fmla="*/ 3014022 w 3015964"/>
                <a:gd name="connsiteY1" fmla="*/ 0 h 1681468"/>
                <a:gd name="connsiteX2" fmla="*/ 3015964 w 3015964"/>
                <a:gd name="connsiteY2" fmla="*/ 52718 h 1681468"/>
                <a:gd name="connsiteX3" fmla="*/ 2982682 w 3015964"/>
                <a:gd name="connsiteY3" fmla="*/ 249186 h 1681468"/>
                <a:gd name="connsiteX4" fmla="*/ 1789950 w 3015964"/>
                <a:gd name="connsiteY4" fmla="*/ 1181800 h 1681468"/>
                <a:gd name="connsiteX5" fmla="*/ 1536391 w 3015964"/>
                <a:gd name="connsiteY5" fmla="*/ 1275909 h 1681468"/>
                <a:gd name="connsiteX6" fmla="*/ 1257206 w 3015964"/>
                <a:gd name="connsiteY6" fmla="*/ 1431287 h 1681468"/>
                <a:gd name="connsiteX7" fmla="*/ 990871 w 3015964"/>
                <a:gd name="connsiteY7" fmla="*/ 1669291 h 1681468"/>
                <a:gd name="connsiteX8" fmla="*/ 584900 w 3015964"/>
                <a:gd name="connsiteY8" fmla="*/ 1589975 h 1681468"/>
                <a:gd name="connsiteX9" fmla="*/ 32440 w 3015964"/>
                <a:gd name="connsiteY9" fmla="*/ 985257 h 1681468"/>
                <a:gd name="connsiteX10" fmla="*/ 98094 w 3015964"/>
                <a:gd name="connsiteY10" fmla="*/ 314136 h 1681468"/>
                <a:gd name="connsiteX11" fmla="*/ 37491 w 3015964"/>
                <a:gd name="connsiteY11" fmla="*/ 8555 h 1681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015964" h="1681468">
                  <a:moveTo>
                    <a:pt x="37089" y="0"/>
                  </a:moveTo>
                  <a:lnTo>
                    <a:pt x="3014022" y="0"/>
                  </a:lnTo>
                  <a:lnTo>
                    <a:pt x="3015964" y="52718"/>
                  </a:lnTo>
                  <a:cubicBezTo>
                    <a:pt x="3014020" y="116767"/>
                    <a:pt x="3003328" y="182440"/>
                    <a:pt x="2982682" y="249186"/>
                  </a:cubicBezTo>
                  <a:cubicBezTo>
                    <a:pt x="2816250" y="780974"/>
                    <a:pt x="2269424" y="1021163"/>
                    <a:pt x="1789950" y="1181800"/>
                  </a:cubicBezTo>
                  <a:cubicBezTo>
                    <a:pt x="1704900" y="1210572"/>
                    <a:pt x="1618927" y="1242781"/>
                    <a:pt x="1536391" y="1275909"/>
                  </a:cubicBezTo>
                  <a:cubicBezTo>
                    <a:pt x="1442962" y="1315327"/>
                    <a:pt x="1325233" y="1362965"/>
                    <a:pt x="1257206" y="1431287"/>
                  </a:cubicBezTo>
                  <a:cubicBezTo>
                    <a:pt x="1165891" y="1524673"/>
                    <a:pt x="1138606" y="1633376"/>
                    <a:pt x="990871" y="1669291"/>
                  </a:cubicBezTo>
                  <a:cubicBezTo>
                    <a:pt x="855624" y="1706711"/>
                    <a:pt x="704676" y="1651532"/>
                    <a:pt x="584900" y="1589975"/>
                  </a:cubicBezTo>
                  <a:cubicBezTo>
                    <a:pt x="340993" y="1469377"/>
                    <a:pt x="110379" y="1251058"/>
                    <a:pt x="32440" y="985257"/>
                  </a:cubicBezTo>
                  <a:cubicBezTo>
                    <a:pt x="-35009" y="762780"/>
                    <a:pt x="10420" y="524511"/>
                    <a:pt x="98094" y="314136"/>
                  </a:cubicBezTo>
                  <a:cubicBezTo>
                    <a:pt x="73927" y="211903"/>
                    <a:pt x="49528" y="110530"/>
                    <a:pt x="37491" y="8555"/>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3" name="Freeform: Shape 22">
              <a:extLst>
                <a:ext uri="{FF2B5EF4-FFF2-40B4-BE49-F238E27FC236}">
                  <a16:creationId xmlns:a16="http://schemas.microsoft.com/office/drawing/2014/main" id="{52E5A063-571D-4461-9869-B3E93F6E69D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46850" y="0"/>
              <a:ext cx="1242102" cy="2620884"/>
            </a:xfrm>
            <a:custGeom>
              <a:avLst/>
              <a:gdLst>
                <a:gd name="connsiteX0" fmla="*/ 48089 w 1242102"/>
                <a:gd name="connsiteY0" fmla="*/ 0 h 2635689"/>
                <a:gd name="connsiteX1" fmla="*/ 1242102 w 1242102"/>
                <a:gd name="connsiteY1" fmla="*/ 0 h 2635689"/>
                <a:gd name="connsiteX2" fmla="*/ 1242102 w 1242102"/>
                <a:gd name="connsiteY2" fmla="*/ 2546285 h 2635689"/>
                <a:gd name="connsiteX3" fmla="*/ 1169982 w 1242102"/>
                <a:gd name="connsiteY3" fmla="*/ 2578052 h 2635689"/>
                <a:gd name="connsiteX4" fmla="*/ 289259 w 1242102"/>
                <a:gd name="connsiteY4" fmla="*/ 2399682 h 2635689"/>
                <a:gd name="connsiteX5" fmla="*/ 77957 w 1242102"/>
                <a:gd name="connsiteY5" fmla="*/ 900439 h 2635689"/>
                <a:gd name="connsiteX6" fmla="*/ 123236 w 1242102"/>
                <a:gd name="connsiteY6" fmla="*/ 633796 h 2635689"/>
                <a:gd name="connsiteX7" fmla="*/ 128267 w 1242102"/>
                <a:gd name="connsiteY7" fmla="*/ 314326 h 2635689"/>
                <a:gd name="connsiteX8" fmla="*/ 44729 w 1242102"/>
                <a:gd name="connsiteY8" fmla="*/ 16426 h 2635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42102" h="2635689">
                  <a:moveTo>
                    <a:pt x="48089" y="0"/>
                  </a:moveTo>
                  <a:lnTo>
                    <a:pt x="1242102" y="0"/>
                  </a:lnTo>
                  <a:lnTo>
                    <a:pt x="1242102" y="2546285"/>
                  </a:lnTo>
                  <a:lnTo>
                    <a:pt x="1169982" y="2578052"/>
                  </a:lnTo>
                  <a:cubicBezTo>
                    <a:pt x="865271" y="2683266"/>
                    <a:pt x="526660" y="2655949"/>
                    <a:pt x="289259" y="2399682"/>
                  </a:cubicBezTo>
                  <a:cubicBezTo>
                    <a:pt x="-88067" y="1989654"/>
                    <a:pt x="-22664" y="1395994"/>
                    <a:pt x="77957" y="900439"/>
                  </a:cubicBezTo>
                  <a:cubicBezTo>
                    <a:pt x="95565" y="812397"/>
                    <a:pt x="110658" y="721838"/>
                    <a:pt x="123236" y="633796"/>
                  </a:cubicBezTo>
                  <a:cubicBezTo>
                    <a:pt x="135813" y="533175"/>
                    <a:pt x="153422" y="407400"/>
                    <a:pt x="128267" y="314326"/>
                  </a:cubicBezTo>
                  <a:cubicBezTo>
                    <a:pt x="97452" y="204273"/>
                    <a:pt x="31970" y="130812"/>
                    <a:pt x="44729" y="16426"/>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4" name="Freeform: Shape 23">
              <a:extLst>
                <a:ext uri="{FF2B5EF4-FFF2-40B4-BE49-F238E27FC236}">
                  <a16:creationId xmlns:a16="http://schemas.microsoft.com/office/drawing/2014/main" id="{366019AD-E33B-4DBF-BAD3-AE361160316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577788" cy="980141"/>
            </a:xfrm>
            <a:custGeom>
              <a:avLst/>
              <a:gdLst>
                <a:gd name="connsiteX0" fmla="*/ 117137 w 1471018"/>
                <a:gd name="connsiteY0" fmla="*/ 759920 h 795676"/>
                <a:gd name="connsiteX1" fmla="*/ 130429 w 1471018"/>
                <a:gd name="connsiteY1" fmla="*/ 768654 h 795676"/>
                <a:gd name="connsiteX2" fmla="*/ 124353 w 1471018"/>
                <a:gd name="connsiteY2" fmla="*/ 792959 h 795676"/>
                <a:gd name="connsiteX3" fmla="*/ 100048 w 1471018"/>
                <a:gd name="connsiteY3" fmla="*/ 786883 h 795676"/>
                <a:gd name="connsiteX4" fmla="*/ 106124 w 1471018"/>
                <a:gd name="connsiteY4" fmla="*/ 762578 h 795676"/>
                <a:gd name="connsiteX5" fmla="*/ 117137 w 1471018"/>
                <a:gd name="connsiteY5" fmla="*/ 759920 h 795676"/>
                <a:gd name="connsiteX6" fmla="*/ 220419 w 1471018"/>
                <a:gd name="connsiteY6" fmla="*/ 753844 h 795676"/>
                <a:gd name="connsiteX7" fmla="*/ 233710 w 1471018"/>
                <a:gd name="connsiteY7" fmla="*/ 762578 h 795676"/>
                <a:gd name="connsiteX8" fmla="*/ 227634 w 1471018"/>
                <a:gd name="connsiteY8" fmla="*/ 786883 h 795676"/>
                <a:gd name="connsiteX9" fmla="*/ 203329 w 1471018"/>
                <a:gd name="connsiteY9" fmla="*/ 780807 h 795676"/>
                <a:gd name="connsiteX10" fmla="*/ 209405 w 1471018"/>
                <a:gd name="connsiteY10" fmla="*/ 756502 h 795676"/>
                <a:gd name="connsiteX11" fmla="*/ 220419 w 1471018"/>
                <a:gd name="connsiteY11" fmla="*/ 753844 h 795676"/>
                <a:gd name="connsiteX12" fmla="*/ 25999 w 1471018"/>
                <a:gd name="connsiteY12" fmla="*/ 741691 h 795676"/>
                <a:gd name="connsiteX13" fmla="*/ 39290 w 1471018"/>
                <a:gd name="connsiteY13" fmla="*/ 750425 h 795676"/>
                <a:gd name="connsiteX14" fmla="*/ 33214 w 1471018"/>
                <a:gd name="connsiteY14" fmla="*/ 774730 h 795676"/>
                <a:gd name="connsiteX15" fmla="*/ 8909 w 1471018"/>
                <a:gd name="connsiteY15" fmla="*/ 768654 h 795676"/>
                <a:gd name="connsiteX16" fmla="*/ 14985 w 1471018"/>
                <a:gd name="connsiteY16" fmla="*/ 744349 h 795676"/>
                <a:gd name="connsiteX17" fmla="*/ 25999 w 1471018"/>
                <a:gd name="connsiteY17" fmla="*/ 741691 h 795676"/>
                <a:gd name="connsiteX18" fmla="*/ 329796 w 1471018"/>
                <a:gd name="connsiteY18" fmla="*/ 735615 h 795676"/>
                <a:gd name="connsiteX19" fmla="*/ 343088 w 1471018"/>
                <a:gd name="connsiteY19" fmla="*/ 744349 h 795676"/>
                <a:gd name="connsiteX20" fmla="*/ 337012 w 1471018"/>
                <a:gd name="connsiteY20" fmla="*/ 768654 h 795676"/>
                <a:gd name="connsiteX21" fmla="*/ 312707 w 1471018"/>
                <a:gd name="connsiteY21" fmla="*/ 762578 h 795676"/>
                <a:gd name="connsiteX22" fmla="*/ 318783 w 1471018"/>
                <a:gd name="connsiteY22" fmla="*/ 738273 h 795676"/>
                <a:gd name="connsiteX23" fmla="*/ 329796 w 1471018"/>
                <a:gd name="connsiteY23" fmla="*/ 735615 h 795676"/>
                <a:gd name="connsiteX24" fmla="*/ 442198 w 1471018"/>
                <a:gd name="connsiteY24" fmla="*/ 702197 h 795676"/>
                <a:gd name="connsiteX25" fmla="*/ 455488 w 1471018"/>
                <a:gd name="connsiteY25" fmla="*/ 710931 h 795676"/>
                <a:gd name="connsiteX26" fmla="*/ 449413 w 1471018"/>
                <a:gd name="connsiteY26" fmla="*/ 735236 h 795676"/>
                <a:gd name="connsiteX27" fmla="*/ 425110 w 1471018"/>
                <a:gd name="connsiteY27" fmla="*/ 729160 h 795676"/>
                <a:gd name="connsiteX28" fmla="*/ 431186 w 1471018"/>
                <a:gd name="connsiteY28" fmla="*/ 704855 h 795676"/>
                <a:gd name="connsiteX29" fmla="*/ 442198 w 1471018"/>
                <a:gd name="connsiteY29" fmla="*/ 702197 h 795676"/>
                <a:gd name="connsiteX30" fmla="*/ 542453 w 1471018"/>
                <a:gd name="connsiteY30" fmla="*/ 668778 h 795676"/>
                <a:gd name="connsiteX31" fmla="*/ 555745 w 1471018"/>
                <a:gd name="connsiteY31" fmla="*/ 677512 h 795676"/>
                <a:gd name="connsiteX32" fmla="*/ 549669 w 1471018"/>
                <a:gd name="connsiteY32" fmla="*/ 701817 h 795676"/>
                <a:gd name="connsiteX33" fmla="*/ 525364 w 1471018"/>
                <a:gd name="connsiteY33" fmla="*/ 695741 h 795676"/>
                <a:gd name="connsiteX34" fmla="*/ 531440 w 1471018"/>
                <a:gd name="connsiteY34" fmla="*/ 671436 h 795676"/>
                <a:gd name="connsiteX35" fmla="*/ 542453 w 1471018"/>
                <a:gd name="connsiteY35" fmla="*/ 668778 h 795676"/>
                <a:gd name="connsiteX36" fmla="*/ 132328 w 1471018"/>
                <a:gd name="connsiteY36" fmla="*/ 650549 h 795676"/>
                <a:gd name="connsiteX37" fmla="*/ 145620 w 1471018"/>
                <a:gd name="connsiteY37" fmla="*/ 659283 h 795676"/>
                <a:gd name="connsiteX38" fmla="*/ 139544 w 1471018"/>
                <a:gd name="connsiteY38" fmla="*/ 683588 h 795676"/>
                <a:gd name="connsiteX39" fmla="*/ 115239 w 1471018"/>
                <a:gd name="connsiteY39" fmla="*/ 677512 h 795676"/>
                <a:gd name="connsiteX40" fmla="*/ 121315 w 1471018"/>
                <a:gd name="connsiteY40" fmla="*/ 653207 h 795676"/>
                <a:gd name="connsiteX41" fmla="*/ 132328 w 1471018"/>
                <a:gd name="connsiteY41" fmla="*/ 650549 h 795676"/>
                <a:gd name="connsiteX42" fmla="*/ 642709 w 1471018"/>
                <a:gd name="connsiteY42" fmla="*/ 641435 h 795676"/>
                <a:gd name="connsiteX43" fmla="*/ 656001 w 1471018"/>
                <a:gd name="connsiteY43" fmla="*/ 650169 h 795676"/>
                <a:gd name="connsiteX44" fmla="*/ 649925 w 1471018"/>
                <a:gd name="connsiteY44" fmla="*/ 674474 h 795676"/>
                <a:gd name="connsiteX45" fmla="*/ 625620 w 1471018"/>
                <a:gd name="connsiteY45" fmla="*/ 668398 h 795676"/>
                <a:gd name="connsiteX46" fmla="*/ 631696 w 1471018"/>
                <a:gd name="connsiteY46" fmla="*/ 644093 h 795676"/>
                <a:gd name="connsiteX47" fmla="*/ 642709 w 1471018"/>
                <a:gd name="connsiteY47" fmla="*/ 641435 h 795676"/>
                <a:gd name="connsiteX48" fmla="*/ 235618 w 1471018"/>
                <a:gd name="connsiteY48" fmla="*/ 641435 h 795676"/>
                <a:gd name="connsiteX49" fmla="*/ 248910 w 1471018"/>
                <a:gd name="connsiteY49" fmla="*/ 650169 h 795676"/>
                <a:gd name="connsiteX50" fmla="*/ 242833 w 1471018"/>
                <a:gd name="connsiteY50" fmla="*/ 674474 h 795676"/>
                <a:gd name="connsiteX51" fmla="*/ 218529 w 1471018"/>
                <a:gd name="connsiteY51" fmla="*/ 668398 h 795676"/>
                <a:gd name="connsiteX52" fmla="*/ 224605 w 1471018"/>
                <a:gd name="connsiteY52" fmla="*/ 644093 h 795676"/>
                <a:gd name="connsiteX53" fmla="*/ 235618 w 1471018"/>
                <a:gd name="connsiteY53" fmla="*/ 641435 h 795676"/>
                <a:gd name="connsiteX54" fmla="*/ 338904 w 1471018"/>
                <a:gd name="connsiteY54" fmla="*/ 629283 h 795676"/>
                <a:gd name="connsiteX55" fmla="*/ 352196 w 1471018"/>
                <a:gd name="connsiteY55" fmla="*/ 638017 h 795676"/>
                <a:gd name="connsiteX56" fmla="*/ 346120 w 1471018"/>
                <a:gd name="connsiteY56" fmla="*/ 662322 h 795676"/>
                <a:gd name="connsiteX57" fmla="*/ 321815 w 1471018"/>
                <a:gd name="connsiteY57" fmla="*/ 656246 h 795676"/>
                <a:gd name="connsiteX58" fmla="*/ 327891 w 1471018"/>
                <a:gd name="connsiteY58" fmla="*/ 631941 h 795676"/>
                <a:gd name="connsiteX59" fmla="*/ 338904 w 1471018"/>
                <a:gd name="connsiteY59" fmla="*/ 629283 h 795676"/>
                <a:gd name="connsiteX60" fmla="*/ 32070 w 1471018"/>
                <a:gd name="connsiteY60" fmla="*/ 601940 h 795676"/>
                <a:gd name="connsiteX61" fmla="*/ 45361 w 1471018"/>
                <a:gd name="connsiteY61" fmla="*/ 610674 h 795676"/>
                <a:gd name="connsiteX62" fmla="*/ 39285 w 1471018"/>
                <a:gd name="connsiteY62" fmla="*/ 634979 h 795676"/>
                <a:gd name="connsiteX63" fmla="*/ 14981 w 1471018"/>
                <a:gd name="connsiteY63" fmla="*/ 628903 h 795676"/>
                <a:gd name="connsiteX64" fmla="*/ 21056 w 1471018"/>
                <a:gd name="connsiteY64" fmla="*/ 604598 h 795676"/>
                <a:gd name="connsiteX65" fmla="*/ 32070 w 1471018"/>
                <a:gd name="connsiteY65" fmla="*/ 601940 h 795676"/>
                <a:gd name="connsiteX66" fmla="*/ 752079 w 1471018"/>
                <a:gd name="connsiteY66" fmla="*/ 586750 h 795676"/>
                <a:gd name="connsiteX67" fmla="*/ 765371 w 1471018"/>
                <a:gd name="connsiteY67" fmla="*/ 595484 h 795676"/>
                <a:gd name="connsiteX68" fmla="*/ 759295 w 1471018"/>
                <a:gd name="connsiteY68" fmla="*/ 619789 h 795676"/>
                <a:gd name="connsiteX69" fmla="*/ 734990 w 1471018"/>
                <a:gd name="connsiteY69" fmla="*/ 613713 h 795676"/>
                <a:gd name="connsiteX70" fmla="*/ 741066 w 1471018"/>
                <a:gd name="connsiteY70" fmla="*/ 589408 h 795676"/>
                <a:gd name="connsiteX71" fmla="*/ 752079 w 1471018"/>
                <a:gd name="connsiteY71" fmla="*/ 586750 h 795676"/>
                <a:gd name="connsiteX72" fmla="*/ 436123 w 1471018"/>
                <a:gd name="connsiteY72" fmla="*/ 583712 h 795676"/>
                <a:gd name="connsiteX73" fmla="*/ 449413 w 1471018"/>
                <a:gd name="connsiteY73" fmla="*/ 592446 h 795676"/>
                <a:gd name="connsiteX74" fmla="*/ 443339 w 1471018"/>
                <a:gd name="connsiteY74" fmla="*/ 616751 h 795676"/>
                <a:gd name="connsiteX75" fmla="*/ 419039 w 1471018"/>
                <a:gd name="connsiteY75" fmla="*/ 610675 h 795676"/>
                <a:gd name="connsiteX76" fmla="*/ 425114 w 1471018"/>
                <a:gd name="connsiteY76" fmla="*/ 586370 h 795676"/>
                <a:gd name="connsiteX77" fmla="*/ 436123 w 1471018"/>
                <a:gd name="connsiteY77" fmla="*/ 583712 h 795676"/>
                <a:gd name="connsiteX78" fmla="*/ 548529 w 1471018"/>
                <a:gd name="connsiteY78" fmla="*/ 556370 h 795676"/>
                <a:gd name="connsiteX79" fmla="*/ 561821 w 1471018"/>
                <a:gd name="connsiteY79" fmla="*/ 565104 h 795676"/>
                <a:gd name="connsiteX80" fmla="*/ 555745 w 1471018"/>
                <a:gd name="connsiteY80" fmla="*/ 589409 h 795676"/>
                <a:gd name="connsiteX81" fmla="*/ 531440 w 1471018"/>
                <a:gd name="connsiteY81" fmla="*/ 583333 h 795676"/>
                <a:gd name="connsiteX82" fmla="*/ 537516 w 1471018"/>
                <a:gd name="connsiteY82" fmla="*/ 559028 h 795676"/>
                <a:gd name="connsiteX83" fmla="*/ 548529 w 1471018"/>
                <a:gd name="connsiteY83" fmla="*/ 556370 h 795676"/>
                <a:gd name="connsiteX84" fmla="*/ 852335 w 1471018"/>
                <a:gd name="connsiteY84" fmla="*/ 550293 h 795676"/>
                <a:gd name="connsiteX85" fmla="*/ 865627 w 1471018"/>
                <a:gd name="connsiteY85" fmla="*/ 559027 h 795676"/>
                <a:gd name="connsiteX86" fmla="*/ 859551 w 1471018"/>
                <a:gd name="connsiteY86" fmla="*/ 583332 h 795676"/>
                <a:gd name="connsiteX87" fmla="*/ 835246 w 1471018"/>
                <a:gd name="connsiteY87" fmla="*/ 577256 h 795676"/>
                <a:gd name="connsiteX88" fmla="*/ 841322 w 1471018"/>
                <a:gd name="connsiteY88" fmla="*/ 552951 h 795676"/>
                <a:gd name="connsiteX89" fmla="*/ 852335 w 1471018"/>
                <a:gd name="connsiteY89" fmla="*/ 550293 h 795676"/>
                <a:gd name="connsiteX90" fmla="*/ 667013 w 1471018"/>
                <a:gd name="connsiteY90" fmla="*/ 532065 h 795676"/>
                <a:gd name="connsiteX91" fmla="*/ 680305 w 1471018"/>
                <a:gd name="connsiteY91" fmla="*/ 540799 h 795676"/>
                <a:gd name="connsiteX92" fmla="*/ 674229 w 1471018"/>
                <a:gd name="connsiteY92" fmla="*/ 565104 h 795676"/>
                <a:gd name="connsiteX93" fmla="*/ 649924 w 1471018"/>
                <a:gd name="connsiteY93" fmla="*/ 559028 h 795676"/>
                <a:gd name="connsiteX94" fmla="*/ 656000 w 1471018"/>
                <a:gd name="connsiteY94" fmla="*/ 534723 h 795676"/>
                <a:gd name="connsiteX95" fmla="*/ 667013 w 1471018"/>
                <a:gd name="connsiteY95" fmla="*/ 532065 h 795676"/>
                <a:gd name="connsiteX96" fmla="*/ 126251 w 1471018"/>
                <a:gd name="connsiteY96" fmla="*/ 532065 h 795676"/>
                <a:gd name="connsiteX97" fmla="*/ 139543 w 1471018"/>
                <a:gd name="connsiteY97" fmla="*/ 540799 h 795676"/>
                <a:gd name="connsiteX98" fmla="*/ 133467 w 1471018"/>
                <a:gd name="connsiteY98" fmla="*/ 565104 h 795676"/>
                <a:gd name="connsiteX99" fmla="*/ 109162 w 1471018"/>
                <a:gd name="connsiteY99" fmla="*/ 559028 h 795676"/>
                <a:gd name="connsiteX100" fmla="*/ 115238 w 1471018"/>
                <a:gd name="connsiteY100" fmla="*/ 534723 h 795676"/>
                <a:gd name="connsiteX101" fmla="*/ 126251 w 1471018"/>
                <a:gd name="connsiteY101" fmla="*/ 532065 h 795676"/>
                <a:gd name="connsiteX102" fmla="*/ 226503 w 1471018"/>
                <a:gd name="connsiteY102" fmla="*/ 529027 h 795676"/>
                <a:gd name="connsiteX103" fmla="*/ 239794 w 1471018"/>
                <a:gd name="connsiteY103" fmla="*/ 537761 h 795676"/>
                <a:gd name="connsiteX104" fmla="*/ 233718 w 1471018"/>
                <a:gd name="connsiteY104" fmla="*/ 562066 h 795676"/>
                <a:gd name="connsiteX105" fmla="*/ 209414 w 1471018"/>
                <a:gd name="connsiteY105" fmla="*/ 555990 h 795676"/>
                <a:gd name="connsiteX106" fmla="*/ 215490 w 1471018"/>
                <a:gd name="connsiteY106" fmla="*/ 531685 h 795676"/>
                <a:gd name="connsiteX107" fmla="*/ 226503 w 1471018"/>
                <a:gd name="connsiteY107" fmla="*/ 529027 h 795676"/>
                <a:gd name="connsiteX108" fmla="*/ 332836 w 1471018"/>
                <a:gd name="connsiteY108" fmla="*/ 519913 h 795676"/>
                <a:gd name="connsiteX109" fmla="*/ 346128 w 1471018"/>
                <a:gd name="connsiteY109" fmla="*/ 528647 h 795676"/>
                <a:gd name="connsiteX110" fmla="*/ 340052 w 1471018"/>
                <a:gd name="connsiteY110" fmla="*/ 552952 h 795676"/>
                <a:gd name="connsiteX111" fmla="*/ 315748 w 1471018"/>
                <a:gd name="connsiteY111" fmla="*/ 546876 h 795676"/>
                <a:gd name="connsiteX112" fmla="*/ 321823 w 1471018"/>
                <a:gd name="connsiteY112" fmla="*/ 522571 h 795676"/>
                <a:gd name="connsiteX113" fmla="*/ 332836 w 1471018"/>
                <a:gd name="connsiteY113" fmla="*/ 519913 h 795676"/>
                <a:gd name="connsiteX114" fmla="*/ 7768 w 1471018"/>
                <a:gd name="connsiteY114" fmla="*/ 507761 h 795676"/>
                <a:gd name="connsiteX115" fmla="*/ 21060 w 1471018"/>
                <a:gd name="connsiteY115" fmla="*/ 516495 h 795676"/>
                <a:gd name="connsiteX116" fmla="*/ 14984 w 1471018"/>
                <a:gd name="connsiteY116" fmla="*/ 540800 h 795676"/>
                <a:gd name="connsiteX117" fmla="*/ 2831 w 1471018"/>
                <a:gd name="connsiteY117" fmla="*/ 543458 h 795676"/>
                <a:gd name="connsiteX118" fmla="*/ 0 w 1471018"/>
                <a:gd name="connsiteY118" fmla="*/ 541423 h 795676"/>
                <a:gd name="connsiteX119" fmla="*/ 0 w 1471018"/>
                <a:gd name="connsiteY119" fmla="*/ 509636 h 795676"/>
                <a:gd name="connsiteX120" fmla="*/ 946515 w 1471018"/>
                <a:gd name="connsiteY120" fmla="*/ 486494 h 795676"/>
                <a:gd name="connsiteX121" fmla="*/ 959807 w 1471018"/>
                <a:gd name="connsiteY121" fmla="*/ 495228 h 795676"/>
                <a:gd name="connsiteX122" fmla="*/ 953731 w 1471018"/>
                <a:gd name="connsiteY122" fmla="*/ 519533 h 795676"/>
                <a:gd name="connsiteX123" fmla="*/ 929426 w 1471018"/>
                <a:gd name="connsiteY123" fmla="*/ 513457 h 795676"/>
                <a:gd name="connsiteX124" fmla="*/ 935502 w 1471018"/>
                <a:gd name="connsiteY124" fmla="*/ 489152 h 795676"/>
                <a:gd name="connsiteX125" fmla="*/ 946515 w 1471018"/>
                <a:gd name="connsiteY125" fmla="*/ 486494 h 795676"/>
                <a:gd name="connsiteX126" fmla="*/ 457386 w 1471018"/>
                <a:gd name="connsiteY126" fmla="*/ 483456 h 795676"/>
                <a:gd name="connsiteX127" fmla="*/ 470679 w 1471018"/>
                <a:gd name="connsiteY127" fmla="*/ 492190 h 795676"/>
                <a:gd name="connsiteX128" fmla="*/ 464601 w 1471018"/>
                <a:gd name="connsiteY128" fmla="*/ 516495 h 795676"/>
                <a:gd name="connsiteX129" fmla="*/ 440300 w 1471018"/>
                <a:gd name="connsiteY129" fmla="*/ 510419 h 795676"/>
                <a:gd name="connsiteX130" fmla="*/ 446374 w 1471018"/>
                <a:gd name="connsiteY130" fmla="*/ 486114 h 795676"/>
                <a:gd name="connsiteX131" fmla="*/ 457386 w 1471018"/>
                <a:gd name="connsiteY131" fmla="*/ 483456 h 795676"/>
                <a:gd name="connsiteX132" fmla="*/ 821954 w 1471018"/>
                <a:gd name="connsiteY132" fmla="*/ 456114 h 795676"/>
                <a:gd name="connsiteX133" fmla="*/ 835246 w 1471018"/>
                <a:gd name="connsiteY133" fmla="*/ 464848 h 795676"/>
                <a:gd name="connsiteX134" fmla="*/ 829170 w 1471018"/>
                <a:gd name="connsiteY134" fmla="*/ 489153 h 795676"/>
                <a:gd name="connsiteX135" fmla="*/ 804865 w 1471018"/>
                <a:gd name="connsiteY135" fmla="*/ 483077 h 795676"/>
                <a:gd name="connsiteX136" fmla="*/ 810941 w 1471018"/>
                <a:gd name="connsiteY136" fmla="*/ 458772 h 795676"/>
                <a:gd name="connsiteX137" fmla="*/ 821954 w 1471018"/>
                <a:gd name="connsiteY137" fmla="*/ 456114 h 795676"/>
                <a:gd name="connsiteX138" fmla="*/ 584986 w 1471018"/>
                <a:gd name="connsiteY138" fmla="*/ 456114 h 795676"/>
                <a:gd name="connsiteX139" fmla="*/ 598278 w 1471018"/>
                <a:gd name="connsiteY139" fmla="*/ 464848 h 795676"/>
                <a:gd name="connsiteX140" fmla="*/ 592202 w 1471018"/>
                <a:gd name="connsiteY140" fmla="*/ 489153 h 795676"/>
                <a:gd name="connsiteX141" fmla="*/ 567897 w 1471018"/>
                <a:gd name="connsiteY141" fmla="*/ 483077 h 795676"/>
                <a:gd name="connsiteX142" fmla="*/ 573973 w 1471018"/>
                <a:gd name="connsiteY142" fmla="*/ 458772 h 795676"/>
                <a:gd name="connsiteX143" fmla="*/ 584986 w 1471018"/>
                <a:gd name="connsiteY143" fmla="*/ 456114 h 795676"/>
                <a:gd name="connsiteX144" fmla="*/ 718660 w 1471018"/>
                <a:gd name="connsiteY144" fmla="*/ 443961 h 795676"/>
                <a:gd name="connsiteX145" fmla="*/ 731952 w 1471018"/>
                <a:gd name="connsiteY145" fmla="*/ 452695 h 795676"/>
                <a:gd name="connsiteX146" fmla="*/ 725876 w 1471018"/>
                <a:gd name="connsiteY146" fmla="*/ 477000 h 795676"/>
                <a:gd name="connsiteX147" fmla="*/ 701571 w 1471018"/>
                <a:gd name="connsiteY147" fmla="*/ 470924 h 795676"/>
                <a:gd name="connsiteX148" fmla="*/ 707647 w 1471018"/>
                <a:gd name="connsiteY148" fmla="*/ 446619 h 795676"/>
                <a:gd name="connsiteX149" fmla="*/ 718660 w 1471018"/>
                <a:gd name="connsiteY149" fmla="*/ 443961 h 795676"/>
                <a:gd name="connsiteX150" fmla="*/ 1016390 w 1471018"/>
                <a:gd name="connsiteY150" fmla="*/ 425733 h 795676"/>
                <a:gd name="connsiteX151" fmla="*/ 1029681 w 1471018"/>
                <a:gd name="connsiteY151" fmla="*/ 434467 h 795676"/>
                <a:gd name="connsiteX152" fmla="*/ 1023605 w 1471018"/>
                <a:gd name="connsiteY152" fmla="*/ 458772 h 795676"/>
                <a:gd name="connsiteX153" fmla="*/ 999301 w 1471018"/>
                <a:gd name="connsiteY153" fmla="*/ 452696 h 795676"/>
                <a:gd name="connsiteX154" fmla="*/ 1005377 w 1471018"/>
                <a:gd name="connsiteY154" fmla="*/ 428391 h 795676"/>
                <a:gd name="connsiteX155" fmla="*/ 1016390 w 1471018"/>
                <a:gd name="connsiteY155" fmla="*/ 425733 h 795676"/>
                <a:gd name="connsiteX156" fmla="*/ 250806 w 1471018"/>
                <a:gd name="connsiteY156" fmla="*/ 416619 h 795676"/>
                <a:gd name="connsiteX157" fmla="*/ 264098 w 1471018"/>
                <a:gd name="connsiteY157" fmla="*/ 425353 h 795676"/>
                <a:gd name="connsiteX158" fmla="*/ 258022 w 1471018"/>
                <a:gd name="connsiteY158" fmla="*/ 449658 h 795676"/>
                <a:gd name="connsiteX159" fmla="*/ 233717 w 1471018"/>
                <a:gd name="connsiteY159" fmla="*/ 443582 h 795676"/>
                <a:gd name="connsiteX160" fmla="*/ 239793 w 1471018"/>
                <a:gd name="connsiteY160" fmla="*/ 419277 h 795676"/>
                <a:gd name="connsiteX161" fmla="*/ 250806 w 1471018"/>
                <a:gd name="connsiteY161" fmla="*/ 416619 h 795676"/>
                <a:gd name="connsiteX162" fmla="*/ 144467 w 1471018"/>
                <a:gd name="connsiteY162" fmla="*/ 416619 h 795676"/>
                <a:gd name="connsiteX163" fmla="*/ 157759 w 1471018"/>
                <a:gd name="connsiteY163" fmla="*/ 425353 h 795676"/>
                <a:gd name="connsiteX164" fmla="*/ 151683 w 1471018"/>
                <a:gd name="connsiteY164" fmla="*/ 449658 h 795676"/>
                <a:gd name="connsiteX165" fmla="*/ 127378 w 1471018"/>
                <a:gd name="connsiteY165" fmla="*/ 443582 h 795676"/>
                <a:gd name="connsiteX166" fmla="*/ 133454 w 1471018"/>
                <a:gd name="connsiteY166" fmla="*/ 419277 h 795676"/>
                <a:gd name="connsiteX167" fmla="*/ 144467 w 1471018"/>
                <a:gd name="connsiteY167" fmla="*/ 416619 h 795676"/>
                <a:gd name="connsiteX168" fmla="*/ 29033 w 1471018"/>
                <a:gd name="connsiteY168" fmla="*/ 416619 h 795676"/>
                <a:gd name="connsiteX169" fmla="*/ 42324 w 1471018"/>
                <a:gd name="connsiteY169" fmla="*/ 425353 h 795676"/>
                <a:gd name="connsiteX170" fmla="*/ 36248 w 1471018"/>
                <a:gd name="connsiteY170" fmla="*/ 449658 h 795676"/>
                <a:gd name="connsiteX171" fmla="*/ 11944 w 1471018"/>
                <a:gd name="connsiteY171" fmla="*/ 443582 h 795676"/>
                <a:gd name="connsiteX172" fmla="*/ 18020 w 1471018"/>
                <a:gd name="connsiteY172" fmla="*/ 419277 h 795676"/>
                <a:gd name="connsiteX173" fmla="*/ 29033 w 1471018"/>
                <a:gd name="connsiteY173" fmla="*/ 416619 h 795676"/>
                <a:gd name="connsiteX174" fmla="*/ 360172 w 1471018"/>
                <a:gd name="connsiteY174" fmla="*/ 410543 h 795676"/>
                <a:gd name="connsiteX175" fmla="*/ 373464 w 1471018"/>
                <a:gd name="connsiteY175" fmla="*/ 419277 h 795676"/>
                <a:gd name="connsiteX176" fmla="*/ 367388 w 1471018"/>
                <a:gd name="connsiteY176" fmla="*/ 443582 h 795676"/>
                <a:gd name="connsiteX177" fmla="*/ 343083 w 1471018"/>
                <a:gd name="connsiteY177" fmla="*/ 437506 h 795676"/>
                <a:gd name="connsiteX178" fmla="*/ 349159 w 1471018"/>
                <a:gd name="connsiteY178" fmla="*/ 413201 h 795676"/>
                <a:gd name="connsiteX179" fmla="*/ 360172 w 1471018"/>
                <a:gd name="connsiteY179" fmla="*/ 410543 h 795676"/>
                <a:gd name="connsiteX180" fmla="*/ 1110570 w 1471018"/>
                <a:gd name="connsiteY180" fmla="*/ 389276 h 795676"/>
                <a:gd name="connsiteX181" fmla="*/ 1123862 w 1471018"/>
                <a:gd name="connsiteY181" fmla="*/ 398010 h 795676"/>
                <a:gd name="connsiteX182" fmla="*/ 1117786 w 1471018"/>
                <a:gd name="connsiteY182" fmla="*/ 422315 h 795676"/>
                <a:gd name="connsiteX183" fmla="*/ 1093481 w 1471018"/>
                <a:gd name="connsiteY183" fmla="*/ 416239 h 795676"/>
                <a:gd name="connsiteX184" fmla="*/ 1099557 w 1471018"/>
                <a:gd name="connsiteY184" fmla="*/ 391934 h 795676"/>
                <a:gd name="connsiteX185" fmla="*/ 1110570 w 1471018"/>
                <a:gd name="connsiteY185" fmla="*/ 389276 h 795676"/>
                <a:gd name="connsiteX186" fmla="*/ 490806 w 1471018"/>
                <a:gd name="connsiteY186" fmla="*/ 383200 h 795676"/>
                <a:gd name="connsiteX187" fmla="*/ 504098 w 1471018"/>
                <a:gd name="connsiteY187" fmla="*/ 391934 h 795676"/>
                <a:gd name="connsiteX188" fmla="*/ 498022 w 1471018"/>
                <a:gd name="connsiteY188" fmla="*/ 416239 h 795676"/>
                <a:gd name="connsiteX189" fmla="*/ 473717 w 1471018"/>
                <a:gd name="connsiteY189" fmla="*/ 410163 h 795676"/>
                <a:gd name="connsiteX190" fmla="*/ 479793 w 1471018"/>
                <a:gd name="connsiteY190" fmla="*/ 385858 h 795676"/>
                <a:gd name="connsiteX191" fmla="*/ 490806 w 1471018"/>
                <a:gd name="connsiteY191" fmla="*/ 383200 h 795676"/>
                <a:gd name="connsiteX192" fmla="*/ 900944 w 1471018"/>
                <a:gd name="connsiteY192" fmla="*/ 380162 h 795676"/>
                <a:gd name="connsiteX193" fmla="*/ 914236 w 1471018"/>
                <a:gd name="connsiteY193" fmla="*/ 388896 h 795676"/>
                <a:gd name="connsiteX194" fmla="*/ 908160 w 1471018"/>
                <a:gd name="connsiteY194" fmla="*/ 413201 h 795676"/>
                <a:gd name="connsiteX195" fmla="*/ 883855 w 1471018"/>
                <a:gd name="connsiteY195" fmla="*/ 407125 h 795676"/>
                <a:gd name="connsiteX196" fmla="*/ 889931 w 1471018"/>
                <a:gd name="connsiteY196" fmla="*/ 382820 h 795676"/>
                <a:gd name="connsiteX197" fmla="*/ 900944 w 1471018"/>
                <a:gd name="connsiteY197" fmla="*/ 380162 h 795676"/>
                <a:gd name="connsiteX198" fmla="*/ 618404 w 1471018"/>
                <a:gd name="connsiteY198" fmla="*/ 361934 h 795676"/>
                <a:gd name="connsiteX199" fmla="*/ 631696 w 1471018"/>
                <a:gd name="connsiteY199" fmla="*/ 370668 h 795676"/>
                <a:gd name="connsiteX200" fmla="*/ 625620 w 1471018"/>
                <a:gd name="connsiteY200" fmla="*/ 394973 h 795676"/>
                <a:gd name="connsiteX201" fmla="*/ 601315 w 1471018"/>
                <a:gd name="connsiteY201" fmla="*/ 388897 h 795676"/>
                <a:gd name="connsiteX202" fmla="*/ 607391 w 1471018"/>
                <a:gd name="connsiteY202" fmla="*/ 364592 h 795676"/>
                <a:gd name="connsiteX203" fmla="*/ 618404 w 1471018"/>
                <a:gd name="connsiteY203" fmla="*/ 361934 h 795676"/>
                <a:gd name="connsiteX204" fmla="*/ 749041 w 1471018"/>
                <a:gd name="connsiteY204" fmla="*/ 355858 h 795676"/>
                <a:gd name="connsiteX205" fmla="*/ 762333 w 1471018"/>
                <a:gd name="connsiteY205" fmla="*/ 364592 h 795676"/>
                <a:gd name="connsiteX206" fmla="*/ 756257 w 1471018"/>
                <a:gd name="connsiteY206" fmla="*/ 388897 h 795676"/>
                <a:gd name="connsiteX207" fmla="*/ 731952 w 1471018"/>
                <a:gd name="connsiteY207" fmla="*/ 382821 h 795676"/>
                <a:gd name="connsiteX208" fmla="*/ 738028 w 1471018"/>
                <a:gd name="connsiteY208" fmla="*/ 358516 h 795676"/>
                <a:gd name="connsiteX209" fmla="*/ 749041 w 1471018"/>
                <a:gd name="connsiteY209" fmla="*/ 355858 h 795676"/>
                <a:gd name="connsiteX210" fmla="*/ 10801 w 1471018"/>
                <a:gd name="connsiteY210" fmla="*/ 334591 h 795676"/>
                <a:gd name="connsiteX211" fmla="*/ 24093 w 1471018"/>
                <a:gd name="connsiteY211" fmla="*/ 343325 h 795676"/>
                <a:gd name="connsiteX212" fmla="*/ 18017 w 1471018"/>
                <a:gd name="connsiteY212" fmla="*/ 367630 h 795676"/>
                <a:gd name="connsiteX213" fmla="*/ 5865 w 1471018"/>
                <a:gd name="connsiteY213" fmla="*/ 370288 h 795676"/>
                <a:gd name="connsiteX214" fmla="*/ 0 w 1471018"/>
                <a:gd name="connsiteY214" fmla="*/ 366073 h 795676"/>
                <a:gd name="connsiteX215" fmla="*/ 0 w 1471018"/>
                <a:gd name="connsiteY215" fmla="*/ 337198 h 795676"/>
                <a:gd name="connsiteX216" fmla="*/ 1213864 w 1471018"/>
                <a:gd name="connsiteY216" fmla="*/ 313325 h 795676"/>
                <a:gd name="connsiteX217" fmla="*/ 1227156 w 1471018"/>
                <a:gd name="connsiteY217" fmla="*/ 322059 h 795676"/>
                <a:gd name="connsiteX218" fmla="*/ 1221080 w 1471018"/>
                <a:gd name="connsiteY218" fmla="*/ 346364 h 795676"/>
                <a:gd name="connsiteX219" fmla="*/ 1196775 w 1471018"/>
                <a:gd name="connsiteY219" fmla="*/ 340288 h 795676"/>
                <a:gd name="connsiteX220" fmla="*/ 1202851 w 1471018"/>
                <a:gd name="connsiteY220" fmla="*/ 315983 h 795676"/>
                <a:gd name="connsiteX221" fmla="*/ 1213864 w 1471018"/>
                <a:gd name="connsiteY221" fmla="*/ 313325 h 795676"/>
                <a:gd name="connsiteX222" fmla="*/ 211313 w 1471018"/>
                <a:gd name="connsiteY222" fmla="*/ 313325 h 795676"/>
                <a:gd name="connsiteX223" fmla="*/ 224605 w 1471018"/>
                <a:gd name="connsiteY223" fmla="*/ 322059 h 795676"/>
                <a:gd name="connsiteX224" fmla="*/ 218529 w 1471018"/>
                <a:gd name="connsiteY224" fmla="*/ 346364 h 795676"/>
                <a:gd name="connsiteX225" fmla="*/ 194224 w 1471018"/>
                <a:gd name="connsiteY225" fmla="*/ 340288 h 795676"/>
                <a:gd name="connsiteX226" fmla="*/ 200300 w 1471018"/>
                <a:gd name="connsiteY226" fmla="*/ 315983 h 795676"/>
                <a:gd name="connsiteX227" fmla="*/ 211313 w 1471018"/>
                <a:gd name="connsiteY227" fmla="*/ 313325 h 795676"/>
                <a:gd name="connsiteX228" fmla="*/ 314600 w 1471018"/>
                <a:gd name="connsiteY228" fmla="*/ 301172 h 795676"/>
                <a:gd name="connsiteX229" fmla="*/ 327892 w 1471018"/>
                <a:gd name="connsiteY229" fmla="*/ 309906 h 795676"/>
                <a:gd name="connsiteX230" fmla="*/ 321816 w 1471018"/>
                <a:gd name="connsiteY230" fmla="*/ 334211 h 795676"/>
                <a:gd name="connsiteX231" fmla="*/ 297511 w 1471018"/>
                <a:gd name="connsiteY231" fmla="*/ 328135 h 795676"/>
                <a:gd name="connsiteX232" fmla="*/ 303587 w 1471018"/>
                <a:gd name="connsiteY232" fmla="*/ 303830 h 795676"/>
                <a:gd name="connsiteX233" fmla="*/ 314600 w 1471018"/>
                <a:gd name="connsiteY233" fmla="*/ 301172 h 795676"/>
                <a:gd name="connsiteX234" fmla="*/ 982972 w 1471018"/>
                <a:gd name="connsiteY234" fmla="*/ 298134 h 795676"/>
                <a:gd name="connsiteX235" fmla="*/ 996264 w 1471018"/>
                <a:gd name="connsiteY235" fmla="*/ 306868 h 795676"/>
                <a:gd name="connsiteX236" fmla="*/ 990188 w 1471018"/>
                <a:gd name="connsiteY236" fmla="*/ 331173 h 795676"/>
                <a:gd name="connsiteX237" fmla="*/ 965883 w 1471018"/>
                <a:gd name="connsiteY237" fmla="*/ 325097 h 795676"/>
                <a:gd name="connsiteX238" fmla="*/ 971959 w 1471018"/>
                <a:gd name="connsiteY238" fmla="*/ 300792 h 795676"/>
                <a:gd name="connsiteX239" fmla="*/ 982972 w 1471018"/>
                <a:gd name="connsiteY239" fmla="*/ 298134 h 795676"/>
                <a:gd name="connsiteX240" fmla="*/ 417898 w 1471018"/>
                <a:gd name="connsiteY240" fmla="*/ 298134 h 795676"/>
                <a:gd name="connsiteX241" fmla="*/ 431187 w 1471018"/>
                <a:gd name="connsiteY241" fmla="*/ 306868 h 795676"/>
                <a:gd name="connsiteX242" fmla="*/ 425112 w 1471018"/>
                <a:gd name="connsiteY242" fmla="*/ 331173 h 795676"/>
                <a:gd name="connsiteX243" fmla="*/ 400806 w 1471018"/>
                <a:gd name="connsiteY243" fmla="*/ 325097 h 795676"/>
                <a:gd name="connsiteX244" fmla="*/ 406884 w 1471018"/>
                <a:gd name="connsiteY244" fmla="*/ 300792 h 795676"/>
                <a:gd name="connsiteX245" fmla="*/ 417898 w 1471018"/>
                <a:gd name="connsiteY245" fmla="*/ 298134 h 795676"/>
                <a:gd name="connsiteX246" fmla="*/ 858411 w 1471018"/>
                <a:gd name="connsiteY246" fmla="*/ 295096 h 795676"/>
                <a:gd name="connsiteX247" fmla="*/ 871703 w 1471018"/>
                <a:gd name="connsiteY247" fmla="*/ 303830 h 795676"/>
                <a:gd name="connsiteX248" fmla="*/ 865627 w 1471018"/>
                <a:gd name="connsiteY248" fmla="*/ 328135 h 795676"/>
                <a:gd name="connsiteX249" fmla="*/ 841322 w 1471018"/>
                <a:gd name="connsiteY249" fmla="*/ 322059 h 795676"/>
                <a:gd name="connsiteX250" fmla="*/ 847398 w 1471018"/>
                <a:gd name="connsiteY250" fmla="*/ 297754 h 795676"/>
                <a:gd name="connsiteX251" fmla="*/ 858411 w 1471018"/>
                <a:gd name="connsiteY251" fmla="*/ 295096 h 795676"/>
                <a:gd name="connsiteX252" fmla="*/ 1095380 w 1471018"/>
                <a:gd name="connsiteY252" fmla="*/ 292058 h 795676"/>
                <a:gd name="connsiteX253" fmla="*/ 1108672 w 1471018"/>
                <a:gd name="connsiteY253" fmla="*/ 300792 h 795676"/>
                <a:gd name="connsiteX254" fmla="*/ 1102596 w 1471018"/>
                <a:gd name="connsiteY254" fmla="*/ 325097 h 795676"/>
                <a:gd name="connsiteX255" fmla="*/ 1078291 w 1471018"/>
                <a:gd name="connsiteY255" fmla="*/ 319021 h 795676"/>
                <a:gd name="connsiteX256" fmla="*/ 1084367 w 1471018"/>
                <a:gd name="connsiteY256" fmla="*/ 294716 h 795676"/>
                <a:gd name="connsiteX257" fmla="*/ 1095380 w 1471018"/>
                <a:gd name="connsiteY257" fmla="*/ 292058 h 795676"/>
                <a:gd name="connsiteX258" fmla="*/ 108024 w 1471018"/>
                <a:gd name="connsiteY258" fmla="*/ 289020 h 795676"/>
                <a:gd name="connsiteX259" fmla="*/ 121316 w 1471018"/>
                <a:gd name="connsiteY259" fmla="*/ 297754 h 795676"/>
                <a:gd name="connsiteX260" fmla="*/ 115240 w 1471018"/>
                <a:gd name="connsiteY260" fmla="*/ 322059 h 795676"/>
                <a:gd name="connsiteX261" fmla="*/ 90935 w 1471018"/>
                <a:gd name="connsiteY261" fmla="*/ 315983 h 795676"/>
                <a:gd name="connsiteX262" fmla="*/ 97011 w 1471018"/>
                <a:gd name="connsiteY262" fmla="*/ 291678 h 795676"/>
                <a:gd name="connsiteX263" fmla="*/ 108024 w 1471018"/>
                <a:gd name="connsiteY263" fmla="*/ 289020 h 795676"/>
                <a:gd name="connsiteX264" fmla="*/ 533338 w 1471018"/>
                <a:gd name="connsiteY264" fmla="*/ 270792 h 795676"/>
                <a:gd name="connsiteX265" fmla="*/ 546630 w 1471018"/>
                <a:gd name="connsiteY265" fmla="*/ 279526 h 795676"/>
                <a:gd name="connsiteX266" fmla="*/ 540554 w 1471018"/>
                <a:gd name="connsiteY266" fmla="*/ 303831 h 795676"/>
                <a:gd name="connsiteX267" fmla="*/ 516251 w 1471018"/>
                <a:gd name="connsiteY267" fmla="*/ 297755 h 795676"/>
                <a:gd name="connsiteX268" fmla="*/ 522328 w 1471018"/>
                <a:gd name="connsiteY268" fmla="*/ 273450 h 795676"/>
                <a:gd name="connsiteX269" fmla="*/ 533338 w 1471018"/>
                <a:gd name="connsiteY269" fmla="*/ 270792 h 795676"/>
                <a:gd name="connsiteX270" fmla="*/ 633594 w 1471018"/>
                <a:gd name="connsiteY270" fmla="*/ 261678 h 795676"/>
                <a:gd name="connsiteX271" fmla="*/ 646886 w 1471018"/>
                <a:gd name="connsiteY271" fmla="*/ 270412 h 795676"/>
                <a:gd name="connsiteX272" fmla="*/ 640810 w 1471018"/>
                <a:gd name="connsiteY272" fmla="*/ 294717 h 795676"/>
                <a:gd name="connsiteX273" fmla="*/ 616505 w 1471018"/>
                <a:gd name="connsiteY273" fmla="*/ 288641 h 795676"/>
                <a:gd name="connsiteX274" fmla="*/ 622581 w 1471018"/>
                <a:gd name="connsiteY274" fmla="*/ 264336 h 795676"/>
                <a:gd name="connsiteX275" fmla="*/ 633594 w 1471018"/>
                <a:gd name="connsiteY275" fmla="*/ 261678 h 795676"/>
                <a:gd name="connsiteX276" fmla="*/ 746003 w 1471018"/>
                <a:gd name="connsiteY276" fmla="*/ 258640 h 795676"/>
                <a:gd name="connsiteX277" fmla="*/ 759295 w 1471018"/>
                <a:gd name="connsiteY277" fmla="*/ 267374 h 795676"/>
                <a:gd name="connsiteX278" fmla="*/ 753219 w 1471018"/>
                <a:gd name="connsiteY278" fmla="*/ 291679 h 795676"/>
                <a:gd name="connsiteX279" fmla="*/ 728914 w 1471018"/>
                <a:gd name="connsiteY279" fmla="*/ 285603 h 795676"/>
                <a:gd name="connsiteX280" fmla="*/ 734990 w 1471018"/>
                <a:gd name="connsiteY280" fmla="*/ 261298 h 795676"/>
                <a:gd name="connsiteX281" fmla="*/ 746003 w 1471018"/>
                <a:gd name="connsiteY281" fmla="*/ 258640 h 795676"/>
                <a:gd name="connsiteX282" fmla="*/ 1301968 w 1471018"/>
                <a:gd name="connsiteY282" fmla="*/ 225221 h 795676"/>
                <a:gd name="connsiteX283" fmla="*/ 1315260 w 1471018"/>
                <a:gd name="connsiteY283" fmla="*/ 233955 h 795676"/>
                <a:gd name="connsiteX284" fmla="*/ 1309184 w 1471018"/>
                <a:gd name="connsiteY284" fmla="*/ 258260 h 795676"/>
                <a:gd name="connsiteX285" fmla="*/ 1284879 w 1471018"/>
                <a:gd name="connsiteY285" fmla="*/ 252184 h 795676"/>
                <a:gd name="connsiteX286" fmla="*/ 1290955 w 1471018"/>
                <a:gd name="connsiteY286" fmla="*/ 227879 h 795676"/>
                <a:gd name="connsiteX287" fmla="*/ 1301968 w 1471018"/>
                <a:gd name="connsiteY287" fmla="*/ 225221 h 795676"/>
                <a:gd name="connsiteX288" fmla="*/ 7756 w 1471018"/>
                <a:gd name="connsiteY288" fmla="*/ 225221 h 795676"/>
                <a:gd name="connsiteX289" fmla="*/ 21048 w 1471018"/>
                <a:gd name="connsiteY289" fmla="*/ 233955 h 795676"/>
                <a:gd name="connsiteX290" fmla="*/ 14972 w 1471018"/>
                <a:gd name="connsiteY290" fmla="*/ 258260 h 795676"/>
                <a:gd name="connsiteX291" fmla="*/ 2819 w 1471018"/>
                <a:gd name="connsiteY291" fmla="*/ 260918 h 795676"/>
                <a:gd name="connsiteX292" fmla="*/ 0 w 1471018"/>
                <a:gd name="connsiteY292" fmla="*/ 258892 h 795676"/>
                <a:gd name="connsiteX293" fmla="*/ 0 w 1471018"/>
                <a:gd name="connsiteY293" fmla="*/ 227093 h 795676"/>
                <a:gd name="connsiteX294" fmla="*/ 180938 w 1471018"/>
                <a:gd name="connsiteY294" fmla="*/ 210031 h 795676"/>
                <a:gd name="connsiteX295" fmla="*/ 194229 w 1471018"/>
                <a:gd name="connsiteY295" fmla="*/ 218765 h 795676"/>
                <a:gd name="connsiteX296" fmla="*/ 188153 w 1471018"/>
                <a:gd name="connsiteY296" fmla="*/ 243070 h 795676"/>
                <a:gd name="connsiteX297" fmla="*/ 163849 w 1471018"/>
                <a:gd name="connsiteY297" fmla="*/ 236994 h 795676"/>
                <a:gd name="connsiteX298" fmla="*/ 169925 w 1471018"/>
                <a:gd name="connsiteY298" fmla="*/ 212689 h 795676"/>
                <a:gd name="connsiteX299" fmla="*/ 180938 w 1471018"/>
                <a:gd name="connsiteY299" fmla="*/ 210031 h 795676"/>
                <a:gd name="connsiteX300" fmla="*/ 1183484 w 1471018"/>
                <a:gd name="connsiteY300" fmla="*/ 203954 h 795676"/>
                <a:gd name="connsiteX301" fmla="*/ 1196776 w 1471018"/>
                <a:gd name="connsiteY301" fmla="*/ 212688 h 795676"/>
                <a:gd name="connsiteX302" fmla="*/ 1190700 w 1471018"/>
                <a:gd name="connsiteY302" fmla="*/ 236993 h 795676"/>
                <a:gd name="connsiteX303" fmla="*/ 1166395 w 1471018"/>
                <a:gd name="connsiteY303" fmla="*/ 230917 h 795676"/>
                <a:gd name="connsiteX304" fmla="*/ 1172471 w 1471018"/>
                <a:gd name="connsiteY304" fmla="*/ 206612 h 795676"/>
                <a:gd name="connsiteX305" fmla="*/ 1183484 w 1471018"/>
                <a:gd name="connsiteY305" fmla="*/ 203954 h 795676"/>
                <a:gd name="connsiteX306" fmla="*/ 946515 w 1471018"/>
                <a:gd name="connsiteY306" fmla="*/ 197878 h 795676"/>
                <a:gd name="connsiteX307" fmla="*/ 959807 w 1471018"/>
                <a:gd name="connsiteY307" fmla="*/ 206612 h 795676"/>
                <a:gd name="connsiteX308" fmla="*/ 953731 w 1471018"/>
                <a:gd name="connsiteY308" fmla="*/ 230917 h 795676"/>
                <a:gd name="connsiteX309" fmla="*/ 929426 w 1471018"/>
                <a:gd name="connsiteY309" fmla="*/ 224841 h 795676"/>
                <a:gd name="connsiteX310" fmla="*/ 935502 w 1471018"/>
                <a:gd name="connsiteY310" fmla="*/ 200536 h 795676"/>
                <a:gd name="connsiteX311" fmla="*/ 946515 w 1471018"/>
                <a:gd name="connsiteY311" fmla="*/ 197878 h 795676"/>
                <a:gd name="connsiteX312" fmla="*/ 466501 w 1471018"/>
                <a:gd name="connsiteY312" fmla="*/ 197878 h 795676"/>
                <a:gd name="connsiteX313" fmla="*/ 479793 w 1471018"/>
                <a:gd name="connsiteY313" fmla="*/ 206612 h 795676"/>
                <a:gd name="connsiteX314" fmla="*/ 473717 w 1471018"/>
                <a:gd name="connsiteY314" fmla="*/ 230917 h 795676"/>
                <a:gd name="connsiteX315" fmla="*/ 449412 w 1471018"/>
                <a:gd name="connsiteY315" fmla="*/ 224841 h 795676"/>
                <a:gd name="connsiteX316" fmla="*/ 455486 w 1471018"/>
                <a:gd name="connsiteY316" fmla="*/ 200536 h 795676"/>
                <a:gd name="connsiteX317" fmla="*/ 466501 w 1471018"/>
                <a:gd name="connsiteY317" fmla="*/ 197878 h 795676"/>
                <a:gd name="connsiteX318" fmla="*/ 323717 w 1471018"/>
                <a:gd name="connsiteY318" fmla="*/ 197878 h 795676"/>
                <a:gd name="connsiteX319" fmla="*/ 337009 w 1471018"/>
                <a:gd name="connsiteY319" fmla="*/ 206612 h 795676"/>
                <a:gd name="connsiteX320" fmla="*/ 330933 w 1471018"/>
                <a:gd name="connsiteY320" fmla="*/ 230917 h 795676"/>
                <a:gd name="connsiteX321" fmla="*/ 306628 w 1471018"/>
                <a:gd name="connsiteY321" fmla="*/ 224841 h 795676"/>
                <a:gd name="connsiteX322" fmla="*/ 312704 w 1471018"/>
                <a:gd name="connsiteY322" fmla="*/ 200536 h 795676"/>
                <a:gd name="connsiteX323" fmla="*/ 323717 w 1471018"/>
                <a:gd name="connsiteY323" fmla="*/ 197878 h 795676"/>
                <a:gd name="connsiteX324" fmla="*/ 1074113 w 1471018"/>
                <a:gd name="connsiteY324" fmla="*/ 188764 h 795676"/>
                <a:gd name="connsiteX325" fmla="*/ 1087405 w 1471018"/>
                <a:gd name="connsiteY325" fmla="*/ 197498 h 795676"/>
                <a:gd name="connsiteX326" fmla="*/ 1081329 w 1471018"/>
                <a:gd name="connsiteY326" fmla="*/ 221803 h 795676"/>
                <a:gd name="connsiteX327" fmla="*/ 1057024 w 1471018"/>
                <a:gd name="connsiteY327" fmla="*/ 215727 h 795676"/>
                <a:gd name="connsiteX328" fmla="*/ 1063100 w 1471018"/>
                <a:gd name="connsiteY328" fmla="*/ 191422 h 795676"/>
                <a:gd name="connsiteX329" fmla="*/ 1074113 w 1471018"/>
                <a:gd name="connsiteY329" fmla="*/ 188764 h 795676"/>
                <a:gd name="connsiteX330" fmla="*/ 846259 w 1471018"/>
                <a:gd name="connsiteY330" fmla="*/ 188764 h 795676"/>
                <a:gd name="connsiteX331" fmla="*/ 859551 w 1471018"/>
                <a:gd name="connsiteY331" fmla="*/ 197498 h 795676"/>
                <a:gd name="connsiteX332" fmla="*/ 853475 w 1471018"/>
                <a:gd name="connsiteY332" fmla="*/ 221803 h 795676"/>
                <a:gd name="connsiteX333" fmla="*/ 829170 w 1471018"/>
                <a:gd name="connsiteY333" fmla="*/ 215727 h 795676"/>
                <a:gd name="connsiteX334" fmla="*/ 835246 w 1471018"/>
                <a:gd name="connsiteY334" fmla="*/ 191422 h 795676"/>
                <a:gd name="connsiteX335" fmla="*/ 846259 w 1471018"/>
                <a:gd name="connsiteY335" fmla="*/ 188764 h 795676"/>
                <a:gd name="connsiteX336" fmla="*/ 694356 w 1471018"/>
                <a:gd name="connsiteY336" fmla="*/ 164460 h 795676"/>
                <a:gd name="connsiteX337" fmla="*/ 707648 w 1471018"/>
                <a:gd name="connsiteY337" fmla="*/ 173194 h 795676"/>
                <a:gd name="connsiteX338" fmla="*/ 701572 w 1471018"/>
                <a:gd name="connsiteY338" fmla="*/ 197499 h 795676"/>
                <a:gd name="connsiteX339" fmla="*/ 677267 w 1471018"/>
                <a:gd name="connsiteY339" fmla="*/ 191423 h 795676"/>
                <a:gd name="connsiteX340" fmla="*/ 683343 w 1471018"/>
                <a:gd name="connsiteY340" fmla="*/ 167118 h 795676"/>
                <a:gd name="connsiteX341" fmla="*/ 694356 w 1471018"/>
                <a:gd name="connsiteY341" fmla="*/ 164460 h 795676"/>
                <a:gd name="connsiteX342" fmla="*/ 77635 w 1471018"/>
                <a:gd name="connsiteY342" fmla="*/ 152307 h 795676"/>
                <a:gd name="connsiteX343" fmla="*/ 90926 w 1471018"/>
                <a:gd name="connsiteY343" fmla="*/ 161041 h 795676"/>
                <a:gd name="connsiteX344" fmla="*/ 84851 w 1471018"/>
                <a:gd name="connsiteY344" fmla="*/ 185346 h 795676"/>
                <a:gd name="connsiteX345" fmla="*/ 60546 w 1471018"/>
                <a:gd name="connsiteY345" fmla="*/ 179270 h 795676"/>
                <a:gd name="connsiteX346" fmla="*/ 66622 w 1471018"/>
                <a:gd name="connsiteY346" fmla="*/ 154965 h 795676"/>
                <a:gd name="connsiteX347" fmla="*/ 77635 w 1471018"/>
                <a:gd name="connsiteY347" fmla="*/ 152307 h 795676"/>
                <a:gd name="connsiteX348" fmla="*/ 1377919 w 1471018"/>
                <a:gd name="connsiteY348" fmla="*/ 146231 h 795676"/>
                <a:gd name="connsiteX349" fmla="*/ 1391211 w 1471018"/>
                <a:gd name="connsiteY349" fmla="*/ 154965 h 795676"/>
                <a:gd name="connsiteX350" fmla="*/ 1385135 w 1471018"/>
                <a:gd name="connsiteY350" fmla="*/ 179270 h 795676"/>
                <a:gd name="connsiteX351" fmla="*/ 1360830 w 1471018"/>
                <a:gd name="connsiteY351" fmla="*/ 173194 h 795676"/>
                <a:gd name="connsiteX352" fmla="*/ 1366906 w 1471018"/>
                <a:gd name="connsiteY352" fmla="*/ 148889 h 795676"/>
                <a:gd name="connsiteX353" fmla="*/ 1377919 w 1471018"/>
                <a:gd name="connsiteY353" fmla="*/ 146231 h 795676"/>
                <a:gd name="connsiteX354" fmla="*/ 588024 w 1471018"/>
                <a:gd name="connsiteY354" fmla="*/ 143193 h 795676"/>
                <a:gd name="connsiteX355" fmla="*/ 601316 w 1471018"/>
                <a:gd name="connsiteY355" fmla="*/ 151927 h 795676"/>
                <a:gd name="connsiteX356" fmla="*/ 595240 w 1471018"/>
                <a:gd name="connsiteY356" fmla="*/ 176232 h 795676"/>
                <a:gd name="connsiteX357" fmla="*/ 570935 w 1471018"/>
                <a:gd name="connsiteY357" fmla="*/ 170156 h 795676"/>
                <a:gd name="connsiteX358" fmla="*/ 577011 w 1471018"/>
                <a:gd name="connsiteY358" fmla="*/ 145851 h 795676"/>
                <a:gd name="connsiteX359" fmla="*/ 588024 w 1471018"/>
                <a:gd name="connsiteY359" fmla="*/ 143193 h 795676"/>
                <a:gd name="connsiteX360" fmla="*/ 241687 w 1471018"/>
                <a:gd name="connsiteY360" fmla="*/ 128003 h 795676"/>
                <a:gd name="connsiteX361" fmla="*/ 254979 w 1471018"/>
                <a:gd name="connsiteY361" fmla="*/ 136737 h 795676"/>
                <a:gd name="connsiteX362" fmla="*/ 248903 w 1471018"/>
                <a:gd name="connsiteY362" fmla="*/ 161042 h 795676"/>
                <a:gd name="connsiteX363" fmla="*/ 224598 w 1471018"/>
                <a:gd name="connsiteY363" fmla="*/ 154966 h 795676"/>
                <a:gd name="connsiteX364" fmla="*/ 230674 w 1471018"/>
                <a:gd name="connsiteY364" fmla="*/ 130661 h 795676"/>
                <a:gd name="connsiteX365" fmla="*/ 241687 w 1471018"/>
                <a:gd name="connsiteY365" fmla="*/ 128003 h 795676"/>
                <a:gd name="connsiteX366" fmla="*/ 1259435 w 1471018"/>
                <a:gd name="connsiteY366" fmla="*/ 124965 h 795676"/>
                <a:gd name="connsiteX367" fmla="*/ 1272727 w 1471018"/>
                <a:gd name="connsiteY367" fmla="*/ 133699 h 795676"/>
                <a:gd name="connsiteX368" fmla="*/ 1266651 w 1471018"/>
                <a:gd name="connsiteY368" fmla="*/ 158004 h 795676"/>
                <a:gd name="connsiteX369" fmla="*/ 1242346 w 1471018"/>
                <a:gd name="connsiteY369" fmla="*/ 151928 h 795676"/>
                <a:gd name="connsiteX370" fmla="*/ 1248422 w 1471018"/>
                <a:gd name="connsiteY370" fmla="*/ 127623 h 795676"/>
                <a:gd name="connsiteX371" fmla="*/ 1259435 w 1471018"/>
                <a:gd name="connsiteY371" fmla="*/ 124965 h 795676"/>
                <a:gd name="connsiteX372" fmla="*/ 399672 w 1471018"/>
                <a:gd name="connsiteY372" fmla="*/ 118889 h 795676"/>
                <a:gd name="connsiteX373" fmla="*/ 412966 w 1471018"/>
                <a:gd name="connsiteY373" fmla="*/ 127623 h 795676"/>
                <a:gd name="connsiteX374" fmla="*/ 406890 w 1471018"/>
                <a:gd name="connsiteY374" fmla="*/ 151928 h 795676"/>
                <a:gd name="connsiteX375" fmla="*/ 382584 w 1471018"/>
                <a:gd name="connsiteY375" fmla="*/ 145852 h 795676"/>
                <a:gd name="connsiteX376" fmla="*/ 388658 w 1471018"/>
                <a:gd name="connsiteY376" fmla="*/ 121547 h 795676"/>
                <a:gd name="connsiteX377" fmla="*/ 399672 w 1471018"/>
                <a:gd name="connsiteY377" fmla="*/ 118889 h 795676"/>
                <a:gd name="connsiteX378" fmla="*/ 1004238 w 1471018"/>
                <a:gd name="connsiteY378" fmla="*/ 112813 h 795676"/>
                <a:gd name="connsiteX379" fmla="*/ 1017530 w 1471018"/>
                <a:gd name="connsiteY379" fmla="*/ 121547 h 795676"/>
                <a:gd name="connsiteX380" fmla="*/ 1011454 w 1471018"/>
                <a:gd name="connsiteY380" fmla="*/ 145852 h 795676"/>
                <a:gd name="connsiteX381" fmla="*/ 987149 w 1471018"/>
                <a:gd name="connsiteY381" fmla="*/ 139776 h 795676"/>
                <a:gd name="connsiteX382" fmla="*/ 993225 w 1471018"/>
                <a:gd name="connsiteY382" fmla="*/ 115471 h 795676"/>
                <a:gd name="connsiteX383" fmla="*/ 1004238 w 1471018"/>
                <a:gd name="connsiteY383" fmla="*/ 112813 h 795676"/>
                <a:gd name="connsiteX384" fmla="*/ 800688 w 1471018"/>
                <a:gd name="connsiteY384" fmla="*/ 97622 h 795676"/>
                <a:gd name="connsiteX385" fmla="*/ 813980 w 1471018"/>
                <a:gd name="connsiteY385" fmla="*/ 106356 h 795676"/>
                <a:gd name="connsiteX386" fmla="*/ 807904 w 1471018"/>
                <a:gd name="connsiteY386" fmla="*/ 130661 h 795676"/>
                <a:gd name="connsiteX387" fmla="*/ 783599 w 1471018"/>
                <a:gd name="connsiteY387" fmla="*/ 124585 h 795676"/>
                <a:gd name="connsiteX388" fmla="*/ 789675 w 1471018"/>
                <a:gd name="connsiteY388" fmla="*/ 100280 h 795676"/>
                <a:gd name="connsiteX389" fmla="*/ 800688 w 1471018"/>
                <a:gd name="connsiteY389" fmla="*/ 97622 h 795676"/>
                <a:gd name="connsiteX390" fmla="*/ 1128799 w 1471018"/>
                <a:gd name="connsiteY390" fmla="*/ 85470 h 795676"/>
                <a:gd name="connsiteX391" fmla="*/ 1142090 w 1471018"/>
                <a:gd name="connsiteY391" fmla="*/ 94204 h 795676"/>
                <a:gd name="connsiteX392" fmla="*/ 1136014 w 1471018"/>
                <a:gd name="connsiteY392" fmla="*/ 118509 h 795676"/>
                <a:gd name="connsiteX393" fmla="*/ 1111709 w 1471018"/>
                <a:gd name="connsiteY393" fmla="*/ 112433 h 795676"/>
                <a:gd name="connsiteX394" fmla="*/ 1117785 w 1471018"/>
                <a:gd name="connsiteY394" fmla="*/ 88128 h 795676"/>
                <a:gd name="connsiteX395" fmla="*/ 1128799 w 1471018"/>
                <a:gd name="connsiteY395" fmla="*/ 85470 h 795676"/>
                <a:gd name="connsiteX396" fmla="*/ 515112 w 1471018"/>
                <a:gd name="connsiteY396" fmla="*/ 85470 h 795676"/>
                <a:gd name="connsiteX397" fmla="*/ 528402 w 1471018"/>
                <a:gd name="connsiteY397" fmla="*/ 94204 h 795676"/>
                <a:gd name="connsiteX398" fmla="*/ 522328 w 1471018"/>
                <a:gd name="connsiteY398" fmla="*/ 118509 h 795676"/>
                <a:gd name="connsiteX399" fmla="*/ 498023 w 1471018"/>
                <a:gd name="connsiteY399" fmla="*/ 112433 h 795676"/>
                <a:gd name="connsiteX400" fmla="*/ 504099 w 1471018"/>
                <a:gd name="connsiteY400" fmla="*/ 88128 h 795676"/>
                <a:gd name="connsiteX401" fmla="*/ 515112 w 1471018"/>
                <a:gd name="connsiteY401" fmla="*/ 85470 h 795676"/>
                <a:gd name="connsiteX402" fmla="*/ 682203 w 1471018"/>
                <a:gd name="connsiteY402" fmla="*/ 73318 h 795676"/>
                <a:gd name="connsiteX403" fmla="*/ 695495 w 1471018"/>
                <a:gd name="connsiteY403" fmla="*/ 82052 h 795676"/>
                <a:gd name="connsiteX404" fmla="*/ 689419 w 1471018"/>
                <a:gd name="connsiteY404" fmla="*/ 106357 h 795676"/>
                <a:gd name="connsiteX405" fmla="*/ 665114 w 1471018"/>
                <a:gd name="connsiteY405" fmla="*/ 100281 h 795676"/>
                <a:gd name="connsiteX406" fmla="*/ 671190 w 1471018"/>
                <a:gd name="connsiteY406" fmla="*/ 75976 h 795676"/>
                <a:gd name="connsiteX407" fmla="*/ 682203 w 1471018"/>
                <a:gd name="connsiteY407" fmla="*/ 73318 h 795676"/>
                <a:gd name="connsiteX408" fmla="*/ 159669 w 1471018"/>
                <a:gd name="connsiteY408" fmla="*/ 67242 h 795676"/>
                <a:gd name="connsiteX409" fmla="*/ 172960 w 1471018"/>
                <a:gd name="connsiteY409" fmla="*/ 75976 h 795676"/>
                <a:gd name="connsiteX410" fmla="*/ 166884 w 1471018"/>
                <a:gd name="connsiteY410" fmla="*/ 100281 h 795676"/>
                <a:gd name="connsiteX411" fmla="*/ 142579 w 1471018"/>
                <a:gd name="connsiteY411" fmla="*/ 94205 h 795676"/>
                <a:gd name="connsiteX412" fmla="*/ 148655 w 1471018"/>
                <a:gd name="connsiteY412" fmla="*/ 69900 h 795676"/>
                <a:gd name="connsiteX413" fmla="*/ 159669 w 1471018"/>
                <a:gd name="connsiteY413" fmla="*/ 67242 h 795676"/>
                <a:gd name="connsiteX414" fmla="*/ 1453871 w 1471018"/>
                <a:gd name="connsiteY414" fmla="*/ 58127 h 795676"/>
                <a:gd name="connsiteX415" fmla="*/ 1467163 w 1471018"/>
                <a:gd name="connsiteY415" fmla="*/ 66861 h 795676"/>
                <a:gd name="connsiteX416" fmla="*/ 1461087 w 1471018"/>
                <a:gd name="connsiteY416" fmla="*/ 91166 h 795676"/>
                <a:gd name="connsiteX417" fmla="*/ 1436782 w 1471018"/>
                <a:gd name="connsiteY417" fmla="*/ 85090 h 795676"/>
                <a:gd name="connsiteX418" fmla="*/ 1442858 w 1471018"/>
                <a:gd name="connsiteY418" fmla="*/ 60785 h 795676"/>
                <a:gd name="connsiteX419" fmla="*/ 1453871 w 1471018"/>
                <a:gd name="connsiteY419" fmla="*/ 58127 h 795676"/>
                <a:gd name="connsiteX420" fmla="*/ 47254 w 1471018"/>
                <a:gd name="connsiteY420" fmla="*/ 58127 h 795676"/>
                <a:gd name="connsiteX421" fmla="*/ 60546 w 1471018"/>
                <a:gd name="connsiteY421" fmla="*/ 66861 h 795676"/>
                <a:gd name="connsiteX422" fmla="*/ 54470 w 1471018"/>
                <a:gd name="connsiteY422" fmla="*/ 91166 h 795676"/>
                <a:gd name="connsiteX423" fmla="*/ 30165 w 1471018"/>
                <a:gd name="connsiteY423" fmla="*/ 85090 h 795676"/>
                <a:gd name="connsiteX424" fmla="*/ 36241 w 1471018"/>
                <a:gd name="connsiteY424" fmla="*/ 60785 h 795676"/>
                <a:gd name="connsiteX425" fmla="*/ 47254 w 1471018"/>
                <a:gd name="connsiteY425" fmla="*/ 58127 h 795676"/>
                <a:gd name="connsiteX426" fmla="*/ 314611 w 1471018"/>
                <a:gd name="connsiteY426" fmla="*/ 55089 h 795676"/>
                <a:gd name="connsiteX427" fmla="*/ 327903 w 1471018"/>
                <a:gd name="connsiteY427" fmla="*/ 63823 h 795676"/>
                <a:gd name="connsiteX428" fmla="*/ 321827 w 1471018"/>
                <a:gd name="connsiteY428" fmla="*/ 88128 h 795676"/>
                <a:gd name="connsiteX429" fmla="*/ 297522 w 1471018"/>
                <a:gd name="connsiteY429" fmla="*/ 82052 h 795676"/>
                <a:gd name="connsiteX430" fmla="*/ 303598 w 1471018"/>
                <a:gd name="connsiteY430" fmla="*/ 57747 h 795676"/>
                <a:gd name="connsiteX431" fmla="*/ 314611 w 1471018"/>
                <a:gd name="connsiteY431" fmla="*/ 55089 h 795676"/>
                <a:gd name="connsiteX432" fmla="*/ 885754 w 1471018"/>
                <a:gd name="connsiteY432" fmla="*/ 52051 h 795676"/>
                <a:gd name="connsiteX433" fmla="*/ 899046 w 1471018"/>
                <a:gd name="connsiteY433" fmla="*/ 60785 h 795676"/>
                <a:gd name="connsiteX434" fmla="*/ 892970 w 1471018"/>
                <a:gd name="connsiteY434" fmla="*/ 85090 h 795676"/>
                <a:gd name="connsiteX435" fmla="*/ 868665 w 1471018"/>
                <a:gd name="connsiteY435" fmla="*/ 79014 h 795676"/>
                <a:gd name="connsiteX436" fmla="*/ 874741 w 1471018"/>
                <a:gd name="connsiteY436" fmla="*/ 54709 h 795676"/>
                <a:gd name="connsiteX437" fmla="*/ 885754 w 1471018"/>
                <a:gd name="connsiteY437" fmla="*/ 52051 h 795676"/>
                <a:gd name="connsiteX438" fmla="*/ 1341464 w 1471018"/>
                <a:gd name="connsiteY438" fmla="*/ 39899 h 795676"/>
                <a:gd name="connsiteX439" fmla="*/ 1354755 w 1471018"/>
                <a:gd name="connsiteY439" fmla="*/ 48633 h 795676"/>
                <a:gd name="connsiteX440" fmla="*/ 1348679 w 1471018"/>
                <a:gd name="connsiteY440" fmla="*/ 72938 h 795676"/>
                <a:gd name="connsiteX441" fmla="*/ 1324374 w 1471018"/>
                <a:gd name="connsiteY441" fmla="*/ 66862 h 795676"/>
                <a:gd name="connsiteX442" fmla="*/ 1330450 w 1471018"/>
                <a:gd name="connsiteY442" fmla="*/ 42557 h 795676"/>
                <a:gd name="connsiteX443" fmla="*/ 1341464 w 1471018"/>
                <a:gd name="connsiteY443" fmla="*/ 39899 h 795676"/>
                <a:gd name="connsiteX444" fmla="*/ 1204751 w 1471018"/>
                <a:gd name="connsiteY444" fmla="*/ 27747 h 795676"/>
                <a:gd name="connsiteX445" fmla="*/ 1218042 w 1471018"/>
                <a:gd name="connsiteY445" fmla="*/ 36481 h 795676"/>
                <a:gd name="connsiteX446" fmla="*/ 1211966 w 1471018"/>
                <a:gd name="connsiteY446" fmla="*/ 60786 h 795676"/>
                <a:gd name="connsiteX447" fmla="*/ 1187661 w 1471018"/>
                <a:gd name="connsiteY447" fmla="*/ 54710 h 795676"/>
                <a:gd name="connsiteX448" fmla="*/ 1193737 w 1471018"/>
                <a:gd name="connsiteY448" fmla="*/ 30405 h 795676"/>
                <a:gd name="connsiteX449" fmla="*/ 1204751 w 1471018"/>
                <a:gd name="connsiteY449" fmla="*/ 27747 h 795676"/>
                <a:gd name="connsiteX450" fmla="*/ 979933 w 1471018"/>
                <a:gd name="connsiteY450" fmla="*/ 21671 h 795676"/>
                <a:gd name="connsiteX451" fmla="*/ 993225 w 1471018"/>
                <a:gd name="connsiteY451" fmla="*/ 30405 h 795676"/>
                <a:gd name="connsiteX452" fmla="*/ 987149 w 1471018"/>
                <a:gd name="connsiteY452" fmla="*/ 54710 h 795676"/>
                <a:gd name="connsiteX453" fmla="*/ 962844 w 1471018"/>
                <a:gd name="connsiteY453" fmla="*/ 48634 h 795676"/>
                <a:gd name="connsiteX454" fmla="*/ 968920 w 1471018"/>
                <a:gd name="connsiteY454" fmla="*/ 24329 h 795676"/>
                <a:gd name="connsiteX455" fmla="*/ 979933 w 1471018"/>
                <a:gd name="connsiteY455" fmla="*/ 21671 h 795676"/>
                <a:gd name="connsiteX456" fmla="*/ 451312 w 1471018"/>
                <a:gd name="connsiteY456" fmla="*/ 8759 h 795676"/>
                <a:gd name="connsiteX457" fmla="*/ 464603 w 1471018"/>
                <a:gd name="connsiteY457" fmla="*/ 21291 h 795676"/>
                <a:gd name="connsiteX458" fmla="*/ 458526 w 1471018"/>
                <a:gd name="connsiteY458" fmla="*/ 45596 h 795676"/>
                <a:gd name="connsiteX459" fmla="*/ 434225 w 1471018"/>
                <a:gd name="connsiteY459" fmla="*/ 39520 h 795676"/>
                <a:gd name="connsiteX460" fmla="*/ 440301 w 1471018"/>
                <a:gd name="connsiteY460" fmla="*/ 12177 h 795676"/>
                <a:gd name="connsiteX461" fmla="*/ 451312 w 1471018"/>
                <a:gd name="connsiteY461" fmla="*/ 8759 h 795676"/>
                <a:gd name="connsiteX462" fmla="*/ 1049824 w 1471018"/>
                <a:gd name="connsiteY462" fmla="*/ 0 h 795676"/>
                <a:gd name="connsiteX463" fmla="*/ 1083563 w 1471018"/>
                <a:gd name="connsiteY463" fmla="*/ 0 h 795676"/>
                <a:gd name="connsiteX464" fmla="*/ 1083987 w 1471018"/>
                <a:gd name="connsiteY464" fmla="*/ 2304 h 795676"/>
                <a:gd name="connsiteX465" fmla="*/ 1075253 w 1471018"/>
                <a:gd name="connsiteY465" fmla="*/ 12178 h 795676"/>
                <a:gd name="connsiteX466" fmla="*/ 1050948 w 1471018"/>
                <a:gd name="connsiteY466" fmla="*/ 6102 h 795676"/>
                <a:gd name="connsiteX467" fmla="*/ 773962 w 1471018"/>
                <a:gd name="connsiteY467" fmla="*/ 0 h 795676"/>
                <a:gd name="connsiteX468" fmla="*/ 806875 w 1471018"/>
                <a:gd name="connsiteY468" fmla="*/ 0 h 795676"/>
                <a:gd name="connsiteX469" fmla="*/ 798790 w 1471018"/>
                <a:gd name="connsiteY469" fmla="*/ 9140 h 795676"/>
                <a:gd name="connsiteX470" fmla="*/ 774485 w 1471018"/>
                <a:gd name="connsiteY470" fmla="*/ 3064 h 795676"/>
                <a:gd name="connsiteX471" fmla="*/ 659033 w 1471018"/>
                <a:gd name="connsiteY471" fmla="*/ 0 h 795676"/>
                <a:gd name="connsiteX472" fmla="*/ 688741 w 1471018"/>
                <a:gd name="connsiteY472" fmla="*/ 0 h 795676"/>
                <a:gd name="connsiteX473" fmla="*/ 683343 w 1471018"/>
                <a:gd name="connsiteY473" fmla="*/ 6102 h 795676"/>
                <a:gd name="connsiteX474" fmla="*/ 659038 w 1471018"/>
                <a:gd name="connsiteY474" fmla="*/ 26 h 795676"/>
                <a:gd name="connsiteX475" fmla="*/ 558807 w 1471018"/>
                <a:gd name="connsiteY475" fmla="*/ 0 h 795676"/>
                <a:gd name="connsiteX476" fmla="*/ 589125 w 1471018"/>
                <a:gd name="connsiteY476" fmla="*/ 0 h 795676"/>
                <a:gd name="connsiteX477" fmla="*/ 589163 w 1471018"/>
                <a:gd name="connsiteY477" fmla="*/ 25 h 795676"/>
                <a:gd name="connsiteX478" fmla="*/ 583087 w 1471018"/>
                <a:gd name="connsiteY478" fmla="*/ 24330 h 795676"/>
                <a:gd name="connsiteX479" fmla="*/ 558782 w 1471018"/>
                <a:gd name="connsiteY479" fmla="*/ 18254 h 795676"/>
                <a:gd name="connsiteX480" fmla="*/ 556124 w 1471018"/>
                <a:gd name="connsiteY480" fmla="*/ 2683 h 795676"/>
                <a:gd name="connsiteX481" fmla="*/ 189731 w 1471018"/>
                <a:gd name="connsiteY481" fmla="*/ 0 h 795676"/>
                <a:gd name="connsiteX482" fmla="*/ 223240 w 1471018"/>
                <a:gd name="connsiteY482" fmla="*/ 0 h 795676"/>
                <a:gd name="connsiteX483" fmla="*/ 224224 w 1471018"/>
                <a:gd name="connsiteY483" fmla="*/ 5342 h 795676"/>
                <a:gd name="connsiteX484" fmla="*/ 215490 w 1471018"/>
                <a:gd name="connsiteY484" fmla="*/ 15216 h 795676"/>
                <a:gd name="connsiteX485" fmla="*/ 191185 w 1471018"/>
                <a:gd name="connsiteY485" fmla="*/ 9140 h 79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Lst>
              <a:rect l="l" t="t" r="r" b="b"/>
              <a:pathLst>
                <a:path w="1471018" h="795676">
                  <a:moveTo>
                    <a:pt x="117137" y="759920"/>
                  </a:moveTo>
                  <a:cubicBezTo>
                    <a:pt x="121315" y="761059"/>
                    <a:pt x="125872" y="764097"/>
                    <a:pt x="130429" y="768654"/>
                  </a:cubicBezTo>
                  <a:cubicBezTo>
                    <a:pt x="139543" y="777769"/>
                    <a:pt x="133467" y="786883"/>
                    <a:pt x="124353" y="792959"/>
                  </a:cubicBezTo>
                  <a:cubicBezTo>
                    <a:pt x="118277" y="795997"/>
                    <a:pt x="106124" y="799035"/>
                    <a:pt x="100048" y="786883"/>
                  </a:cubicBezTo>
                  <a:cubicBezTo>
                    <a:pt x="93972" y="771692"/>
                    <a:pt x="97010" y="765616"/>
                    <a:pt x="106124" y="762578"/>
                  </a:cubicBezTo>
                  <a:cubicBezTo>
                    <a:pt x="109162" y="759540"/>
                    <a:pt x="112960" y="758781"/>
                    <a:pt x="117137" y="759920"/>
                  </a:cubicBezTo>
                  <a:close/>
                  <a:moveTo>
                    <a:pt x="220419" y="753844"/>
                  </a:moveTo>
                  <a:cubicBezTo>
                    <a:pt x="224596" y="754983"/>
                    <a:pt x="229153" y="758021"/>
                    <a:pt x="233710" y="762578"/>
                  </a:cubicBezTo>
                  <a:cubicBezTo>
                    <a:pt x="242824" y="771692"/>
                    <a:pt x="236748" y="780807"/>
                    <a:pt x="227634" y="786883"/>
                  </a:cubicBezTo>
                  <a:cubicBezTo>
                    <a:pt x="221557" y="789921"/>
                    <a:pt x="209405" y="792959"/>
                    <a:pt x="203329" y="780807"/>
                  </a:cubicBezTo>
                  <a:cubicBezTo>
                    <a:pt x="197253" y="768654"/>
                    <a:pt x="197253" y="762578"/>
                    <a:pt x="209405" y="756502"/>
                  </a:cubicBezTo>
                  <a:cubicBezTo>
                    <a:pt x="212443" y="753464"/>
                    <a:pt x="216241" y="752705"/>
                    <a:pt x="220419" y="753844"/>
                  </a:cubicBezTo>
                  <a:close/>
                  <a:moveTo>
                    <a:pt x="25999" y="741691"/>
                  </a:moveTo>
                  <a:cubicBezTo>
                    <a:pt x="30176" y="742830"/>
                    <a:pt x="34733" y="745868"/>
                    <a:pt x="39290" y="750425"/>
                  </a:cubicBezTo>
                  <a:cubicBezTo>
                    <a:pt x="48404" y="759540"/>
                    <a:pt x="42328" y="768654"/>
                    <a:pt x="33214" y="774730"/>
                  </a:cubicBezTo>
                  <a:cubicBezTo>
                    <a:pt x="27138" y="777768"/>
                    <a:pt x="14985" y="780806"/>
                    <a:pt x="8909" y="768654"/>
                  </a:cubicBezTo>
                  <a:cubicBezTo>
                    <a:pt x="2834" y="756501"/>
                    <a:pt x="5872" y="750425"/>
                    <a:pt x="14985" y="744349"/>
                  </a:cubicBezTo>
                  <a:cubicBezTo>
                    <a:pt x="18023" y="741311"/>
                    <a:pt x="21821" y="740552"/>
                    <a:pt x="25999" y="741691"/>
                  </a:cubicBezTo>
                  <a:close/>
                  <a:moveTo>
                    <a:pt x="329796" y="735615"/>
                  </a:moveTo>
                  <a:cubicBezTo>
                    <a:pt x="333974" y="736754"/>
                    <a:pt x="338531" y="739792"/>
                    <a:pt x="343088" y="744349"/>
                  </a:cubicBezTo>
                  <a:cubicBezTo>
                    <a:pt x="352202" y="753463"/>
                    <a:pt x="346126" y="762578"/>
                    <a:pt x="337012" y="768654"/>
                  </a:cubicBezTo>
                  <a:cubicBezTo>
                    <a:pt x="330935" y="771692"/>
                    <a:pt x="318783" y="774730"/>
                    <a:pt x="312707" y="762578"/>
                  </a:cubicBezTo>
                  <a:cubicBezTo>
                    <a:pt x="306631" y="747387"/>
                    <a:pt x="306631" y="741311"/>
                    <a:pt x="318783" y="738273"/>
                  </a:cubicBezTo>
                  <a:cubicBezTo>
                    <a:pt x="321821" y="735235"/>
                    <a:pt x="325619" y="734476"/>
                    <a:pt x="329796" y="735615"/>
                  </a:cubicBezTo>
                  <a:close/>
                  <a:moveTo>
                    <a:pt x="442198" y="702197"/>
                  </a:moveTo>
                  <a:cubicBezTo>
                    <a:pt x="446375" y="703336"/>
                    <a:pt x="450932" y="706374"/>
                    <a:pt x="455488" y="710931"/>
                  </a:cubicBezTo>
                  <a:cubicBezTo>
                    <a:pt x="464602" y="720045"/>
                    <a:pt x="458526" y="729160"/>
                    <a:pt x="449413" y="735236"/>
                  </a:cubicBezTo>
                  <a:cubicBezTo>
                    <a:pt x="443338" y="738274"/>
                    <a:pt x="431186" y="741312"/>
                    <a:pt x="425110" y="729160"/>
                  </a:cubicBezTo>
                  <a:cubicBezTo>
                    <a:pt x="419035" y="717007"/>
                    <a:pt x="422073" y="710931"/>
                    <a:pt x="431186" y="704855"/>
                  </a:cubicBezTo>
                  <a:cubicBezTo>
                    <a:pt x="434224" y="701817"/>
                    <a:pt x="438021" y="701058"/>
                    <a:pt x="442198" y="702197"/>
                  </a:cubicBezTo>
                  <a:close/>
                  <a:moveTo>
                    <a:pt x="542453" y="668778"/>
                  </a:moveTo>
                  <a:cubicBezTo>
                    <a:pt x="546631" y="669917"/>
                    <a:pt x="551188" y="672955"/>
                    <a:pt x="555745" y="677512"/>
                  </a:cubicBezTo>
                  <a:cubicBezTo>
                    <a:pt x="564859" y="686627"/>
                    <a:pt x="558783" y="695741"/>
                    <a:pt x="549669" y="701817"/>
                  </a:cubicBezTo>
                  <a:cubicBezTo>
                    <a:pt x="543593" y="704855"/>
                    <a:pt x="531440" y="707893"/>
                    <a:pt x="525364" y="695741"/>
                  </a:cubicBezTo>
                  <a:cubicBezTo>
                    <a:pt x="519291" y="683589"/>
                    <a:pt x="522328" y="677512"/>
                    <a:pt x="531440" y="671436"/>
                  </a:cubicBezTo>
                  <a:cubicBezTo>
                    <a:pt x="534478" y="668398"/>
                    <a:pt x="538276" y="667639"/>
                    <a:pt x="542453" y="668778"/>
                  </a:cubicBezTo>
                  <a:close/>
                  <a:moveTo>
                    <a:pt x="132328" y="650549"/>
                  </a:moveTo>
                  <a:cubicBezTo>
                    <a:pt x="136506" y="651688"/>
                    <a:pt x="141063" y="654726"/>
                    <a:pt x="145620" y="659283"/>
                  </a:cubicBezTo>
                  <a:cubicBezTo>
                    <a:pt x="154734" y="668398"/>
                    <a:pt x="148658" y="677512"/>
                    <a:pt x="139544" y="683588"/>
                  </a:cubicBezTo>
                  <a:cubicBezTo>
                    <a:pt x="133468" y="686626"/>
                    <a:pt x="121315" y="689664"/>
                    <a:pt x="115239" y="677512"/>
                  </a:cubicBezTo>
                  <a:cubicBezTo>
                    <a:pt x="109163" y="662321"/>
                    <a:pt x="112201" y="656245"/>
                    <a:pt x="121315" y="653207"/>
                  </a:cubicBezTo>
                  <a:cubicBezTo>
                    <a:pt x="124353" y="650169"/>
                    <a:pt x="128151" y="649410"/>
                    <a:pt x="132328" y="650549"/>
                  </a:cubicBezTo>
                  <a:close/>
                  <a:moveTo>
                    <a:pt x="642709" y="641435"/>
                  </a:moveTo>
                  <a:cubicBezTo>
                    <a:pt x="646887" y="642574"/>
                    <a:pt x="651444" y="645612"/>
                    <a:pt x="656001" y="650169"/>
                  </a:cubicBezTo>
                  <a:cubicBezTo>
                    <a:pt x="665115" y="659283"/>
                    <a:pt x="659039" y="668398"/>
                    <a:pt x="649925" y="674474"/>
                  </a:cubicBezTo>
                  <a:cubicBezTo>
                    <a:pt x="643849" y="677512"/>
                    <a:pt x="631696" y="680550"/>
                    <a:pt x="625620" y="668398"/>
                  </a:cubicBezTo>
                  <a:cubicBezTo>
                    <a:pt x="619544" y="653207"/>
                    <a:pt x="622582" y="647131"/>
                    <a:pt x="631696" y="644093"/>
                  </a:cubicBezTo>
                  <a:cubicBezTo>
                    <a:pt x="634734" y="641055"/>
                    <a:pt x="638532" y="640296"/>
                    <a:pt x="642709" y="641435"/>
                  </a:cubicBezTo>
                  <a:close/>
                  <a:moveTo>
                    <a:pt x="235618" y="641435"/>
                  </a:moveTo>
                  <a:cubicBezTo>
                    <a:pt x="239795" y="642574"/>
                    <a:pt x="244352" y="645612"/>
                    <a:pt x="248910" y="650169"/>
                  </a:cubicBezTo>
                  <a:cubicBezTo>
                    <a:pt x="258024" y="659283"/>
                    <a:pt x="251948" y="668398"/>
                    <a:pt x="242833" y="674474"/>
                  </a:cubicBezTo>
                  <a:cubicBezTo>
                    <a:pt x="236757" y="677512"/>
                    <a:pt x="224605" y="680550"/>
                    <a:pt x="218529" y="668398"/>
                  </a:cubicBezTo>
                  <a:cubicBezTo>
                    <a:pt x="215491" y="656245"/>
                    <a:pt x="215491" y="647131"/>
                    <a:pt x="224605" y="644093"/>
                  </a:cubicBezTo>
                  <a:cubicBezTo>
                    <a:pt x="227643" y="641055"/>
                    <a:pt x="231440" y="640296"/>
                    <a:pt x="235618" y="641435"/>
                  </a:cubicBezTo>
                  <a:close/>
                  <a:moveTo>
                    <a:pt x="338904" y="629283"/>
                  </a:moveTo>
                  <a:cubicBezTo>
                    <a:pt x="343081" y="630422"/>
                    <a:pt x="347639" y="633460"/>
                    <a:pt x="352196" y="638017"/>
                  </a:cubicBezTo>
                  <a:cubicBezTo>
                    <a:pt x="361310" y="647131"/>
                    <a:pt x="355234" y="656246"/>
                    <a:pt x="346120" y="662322"/>
                  </a:cubicBezTo>
                  <a:cubicBezTo>
                    <a:pt x="340044" y="665360"/>
                    <a:pt x="327891" y="668398"/>
                    <a:pt x="321815" y="656246"/>
                  </a:cubicBezTo>
                  <a:cubicBezTo>
                    <a:pt x="315739" y="641055"/>
                    <a:pt x="318777" y="634979"/>
                    <a:pt x="327891" y="631941"/>
                  </a:cubicBezTo>
                  <a:cubicBezTo>
                    <a:pt x="330929" y="628903"/>
                    <a:pt x="334726" y="628144"/>
                    <a:pt x="338904" y="629283"/>
                  </a:cubicBezTo>
                  <a:close/>
                  <a:moveTo>
                    <a:pt x="32070" y="601940"/>
                  </a:moveTo>
                  <a:cubicBezTo>
                    <a:pt x="36247" y="603079"/>
                    <a:pt x="40804" y="606117"/>
                    <a:pt x="45361" y="610674"/>
                  </a:cubicBezTo>
                  <a:cubicBezTo>
                    <a:pt x="54475" y="619788"/>
                    <a:pt x="48399" y="628903"/>
                    <a:pt x="39285" y="634979"/>
                  </a:cubicBezTo>
                  <a:cubicBezTo>
                    <a:pt x="33209" y="638017"/>
                    <a:pt x="21056" y="641055"/>
                    <a:pt x="14981" y="628903"/>
                  </a:cubicBezTo>
                  <a:cubicBezTo>
                    <a:pt x="8905" y="616750"/>
                    <a:pt x="11943" y="607636"/>
                    <a:pt x="21056" y="604598"/>
                  </a:cubicBezTo>
                  <a:cubicBezTo>
                    <a:pt x="24094" y="601560"/>
                    <a:pt x="27892" y="600801"/>
                    <a:pt x="32070" y="601940"/>
                  </a:cubicBezTo>
                  <a:close/>
                  <a:moveTo>
                    <a:pt x="752079" y="586750"/>
                  </a:moveTo>
                  <a:cubicBezTo>
                    <a:pt x="756257" y="587889"/>
                    <a:pt x="760814" y="590927"/>
                    <a:pt x="765371" y="595484"/>
                  </a:cubicBezTo>
                  <a:cubicBezTo>
                    <a:pt x="774485" y="604598"/>
                    <a:pt x="768409" y="613713"/>
                    <a:pt x="759295" y="619789"/>
                  </a:cubicBezTo>
                  <a:cubicBezTo>
                    <a:pt x="753218" y="622827"/>
                    <a:pt x="741066" y="625865"/>
                    <a:pt x="734990" y="613713"/>
                  </a:cubicBezTo>
                  <a:cubicBezTo>
                    <a:pt x="728914" y="601560"/>
                    <a:pt x="731952" y="595484"/>
                    <a:pt x="741066" y="589408"/>
                  </a:cubicBezTo>
                  <a:cubicBezTo>
                    <a:pt x="744104" y="586370"/>
                    <a:pt x="747902" y="585611"/>
                    <a:pt x="752079" y="586750"/>
                  </a:cubicBezTo>
                  <a:close/>
                  <a:moveTo>
                    <a:pt x="436123" y="583712"/>
                  </a:moveTo>
                  <a:cubicBezTo>
                    <a:pt x="440300" y="584851"/>
                    <a:pt x="444857" y="587889"/>
                    <a:pt x="449413" y="592446"/>
                  </a:cubicBezTo>
                  <a:cubicBezTo>
                    <a:pt x="458525" y="601560"/>
                    <a:pt x="452450" y="610675"/>
                    <a:pt x="443339" y="616751"/>
                  </a:cubicBezTo>
                  <a:cubicBezTo>
                    <a:pt x="437263" y="619789"/>
                    <a:pt x="425114" y="622827"/>
                    <a:pt x="419039" y="610675"/>
                  </a:cubicBezTo>
                  <a:cubicBezTo>
                    <a:pt x="416003" y="598522"/>
                    <a:pt x="416003" y="592446"/>
                    <a:pt x="425114" y="586370"/>
                  </a:cubicBezTo>
                  <a:cubicBezTo>
                    <a:pt x="428151" y="583332"/>
                    <a:pt x="431946" y="582573"/>
                    <a:pt x="436123" y="583712"/>
                  </a:cubicBezTo>
                  <a:close/>
                  <a:moveTo>
                    <a:pt x="548529" y="556370"/>
                  </a:moveTo>
                  <a:cubicBezTo>
                    <a:pt x="552707" y="557509"/>
                    <a:pt x="557264" y="560547"/>
                    <a:pt x="561821" y="565104"/>
                  </a:cubicBezTo>
                  <a:cubicBezTo>
                    <a:pt x="570935" y="574218"/>
                    <a:pt x="564859" y="583333"/>
                    <a:pt x="555745" y="589409"/>
                  </a:cubicBezTo>
                  <a:cubicBezTo>
                    <a:pt x="549669" y="592447"/>
                    <a:pt x="537516" y="595485"/>
                    <a:pt x="531440" y="583333"/>
                  </a:cubicBezTo>
                  <a:cubicBezTo>
                    <a:pt x="525364" y="571180"/>
                    <a:pt x="528402" y="565104"/>
                    <a:pt x="537516" y="559028"/>
                  </a:cubicBezTo>
                  <a:cubicBezTo>
                    <a:pt x="540554" y="555990"/>
                    <a:pt x="544352" y="555231"/>
                    <a:pt x="548529" y="556370"/>
                  </a:cubicBezTo>
                  <a:close/>
                  <a:moveTo>
                    <a:pt x="852335" y="550293"/>
                  </a:moveTo>
                  <a:cubicBezTo>
                    <a:pt x="856513" y="551432"/>
                    <a:pt x="861070" y="554470"/>
                    <a:pt x="865627" y="559027"/>
                  </a:cubicBezTo>
                  <a:cubicBezTo>
                    <a:pt x="874741" y="568141"/>
                    <a:pt x="868665" y="577256"/>
                    <a:pt x="859551" y="583332"/>
                  </a:cubicBezTo>
                  <a:cubicBezTo>
                    <a:pt x="853475" y="586370"/>
                    <a:pt x="841322" y="589408"/>
                    <a:pt x="835246" y="577256"/>
                  </a:cubicBezTo>
                  <a:cubicBezTo>
                    <a:pt x="829170" y="565103"/>
                    <a:pt x="832208" y="559027"/>
                    <a:pt x="841322" y="552951"/>
                  </a:cubicBezTo>
                  <a:cubicBezTo>
                    <a:pt x="844360" y="549913"/>
                    <a:pt x="848158" y="549154"/>
                    <a:pt x="852335" y="550293"/>
                  </a:cubicBezTo>
                  <a:close/>
                  <a:moveTo>
                    <a:pt x="667013" y="532065"/>
                  </a:moveTo>
                  <a:cubicBezTo>
                    <a:pt x="671191" y="533204"/>
                    <a:pt x="675748" y="536242"/>
                    <a:pt x="680305" y="540799"/>
                  </a:cubicBezTo>
                  <a:cubicBezTo>
                    <a:pt x="689419" y="549914"/>
                    <a:pt x="683343" y="559028"/>
                    <a:pt x="674229" y="565104"/>
                  </a:cubicBezTo>
                  <a:cubicBezTo>
                    <a:pt x="668153" y="568142"/>
                    <a:pt x="656000" y="571180"/>
                    <a:pt x="649924" y="559028"/>
                  </a:cubicBezTo>
                  <a:cubicBezTo>
                    <a:pt x="643848" y="546876"/>
                    <a:pt x="646886" y="540799"/>
                    <a:pt x="656000" y="534723"/>
                  </a:cubicBezTo>
                  <a:cubicBezTo>
                    <a:pt x="659038" y="531685"/>
                    <a:pt x="662836" y="530926"/>
                    <a:pt x="667013" y="532065"/>
                  </a:cubicBezTo>
                  <a:close/>
                  <a:moveTo>
                    <a:pt x="126251" y="532065"/>
                  </a:moveTo>
                  <a:cubicBezTo>
                    <a:pt x="130428" y="533204"/>
                    <a:pt x="134985" y="536242"/>
                    <a:pt x="139543" y="540799"/>
                  </a:cubicBezTo>
                  <a:cubicBezTo>
                    <a:pt x="148657" y="549914"/>
                    <a:pt x="142581" y="559028"/>
                    <a:pt x="133467" y="565104"/>
                  </a:cubicBezTo>
                  <a:cubicBezTo>
                    <a:pt x="127390" y="568142"/>
                    <a:pt x="115238" y="571180"/>
                    <a:pt x="109162" y="559028"/>
                  </a:cubicBezTo>
                  <a:cubicBezTo>
                    <a:pt x="103086" y="546876"/>
                    <a:pt x="103086" y="540799"/>
                    <a:pt x="115238" y="534723"/>
                  </a:cubicBezTo>
                  <a:cubicBezTo>
                    <a:pt x="118276" y="531685"/>
                    <a:pt x="122073" y="530926"/>
                    <a:pt x="126251" y="532065"/>
                  </a:cubicBezTo>
                  <a:close/>
                  <a:moveTo>
                    <a:pt x="226503" y="529027"/>
                  </a:moveTo>
                  <a:cubicBezTo>
                    <a:pt x="230680" y="530166"/>
                    <a:pt x="235237" y="533204"/>
                    <a:pt x="239794" y="537761"/>
                  </a:cubicBezTo>
                  <a:cubicBezTo>
                    <a:pt x="248908" y="546876"/>
                    <a:pt x="242832" y="555990"/>
                    <a:pt x="233718" y="562066"/>
                  </a:cubicBezTo>
                  <a:cubicBezTo>
                    <a:pt x="227641" y="565104"/>
                    <a:pt x="215490" y="568142"/>
                    <a:pt x="209414" y="555990"/>
                  </a:cubicBezTo>
                  <a:cubicBezTo>
                    <a:pt x="203338" y="540799"/>
                    <a:pt x="203338" y="534723"/>
                    <a:pt x="215490" y="531685"/>
                  </a:cubicBezTo>
                  <a:cubicBezTo>
                    <a:pt x="218528" y="528647"/>
                    <a:pt x="222325" y="527888"/>
                    <a:pt x="226503" y="529027"/>
                  </a:cubicBezTo>
                  <a:close/>
                  <a:moveTo>
                    <a:pt x="332836" y="519913"/>
                  </a:moveTo>
                  <a:cubicBezTo>
                    <a:pt x="337014" y="521052"/>
                    <a:pt x="341571" y="524090"/>
                    <a:pt x="346128" y="528647"/>
                  </a:cubicBezTo>
                  <a:cubicBezTo>
                    <a:pt x="355242" y="537761"/>
                    <a:pt x="349166" y="546876"/>
                    <a:pt x="340052" y="552952"/>
                  </a:cubicBezTo>
                  <a:cubicBezTo>
                    <a:pt x="333976" y="555990"/>
                    <a:pt x="321823" y="559028"/>
                    <a:pt x="315748" y="546876"/>
                  </a:cubicBezTo>
                  <a:cubicBezTo>
                    <a:pt x="309671" y="531685"/>
                    <a:pt x="312709" y="525609"/>
                    <a:pt x="321823" y="522571"/>
                  </a:cubicBezTo>
                  <a:cubicBezTo>
                    <a:pt x="324861" y="519533"/>
                    <a:pt x="328659" y="518774"/>
                    <a:pt x="332836" y="519913"/>
                  </a:cubicBezTo>
                  <a:close/>
                  <a:moveTo>
                    <a:pt x="7768" y="507761"/>
                  </a:moveTo>
                  <a:cubicBezTo>
                    <a:pt x="11946" y="508900"/>
                    <a:pt x="16503" y="511938"/>
                    <a:pt x="21060" y="516495"/>
                  </a:cubicBezTo>
                  <a:cubicBezTo>
                    <a:pt x="30174" y="525609"/>
                    <a:pt x="24098" y="534724"/>
                    <a:pt x="14984" y="540800"/>
                  </a:cubicBezTo>
                  <a:cubicBezTo>
                    <a:pt x="11946" y="542319"/>
                    <a:pt x="7388" y="543838"/>
                    <a:pt x="2831" y="543458"/>
                  </a:cubicBezTo>
                  <a:lnTo>
                    <a:pt x="0" y="541423"/>
                  </a:lnTo>
                  <a:lnTo>
                    <a:pt x="0" y="509636"/>
                  </a:lnTo>
                  <a:close/>
                  <a:moveTo>
                    <a:pt x="946515" y="486494"/>
                  </a:moveTo>
                  <a:cubicBezTo>
                    <a:pt x="950693" y="487633"/>
                    <a:pt x="955250" y="490671"/>
                    <a:pt x="959807" y="495228"/>
                  </a:cubicBezTo>
                  <a:cubicBezTo>
                    <a:pt x="968921" y="504343"/>
                    <a:pt x="962845" y="513457"/>
                    <a:pt x="953731" y="519533"/>
                  </a:cubicBezTo>
                  <a:cubicBezTo>
                    <a:pt x="947655" y="522571"/>
                    <a:pt x="935502" y="525609"/>
                    <a:pt x="929426" y="513457"/>
                  </a:cubicBezTo>
                  <a:cubicBezTo>
                    <a:pt x="923350" y="501305"/>
                    <a:pt x="926388" y="492190"/>
                    <a:pt x="935502" y="489152"/>
                  </a:cubicBezTo>
                  <a:cubicBezTo>
                    <a:pt x="938540" y="486114"/>
                    <a:pt x="942338" y="485355"/>
                    <a:pt x="946515" y="486494"/>
                  </a:cubicBezTo>
                  <a:close/>
                  <a:moveTo>
                    <a:pt x="457386" y="483456"/>
                  </a:moveTo>
                  <a:cubicBezTo>
                    <a:pt x="461563" y="484595"/>
                    <a:pt x="466121" y="487633"/>
                    <a:pt x="470679" y="492190"/>
                  </a:cubicBezTo>
                  <a:cubicBezTo>
                    <a:pt x="479793" y="501305"/>
                    <a:pt x="473717" y="510419"/>
                    <a:pt x="464601" y="516495"/>
                  </a:cubicBezTo>
                  <a:cubicBezTo>
                    <a:pt x="458525" y="519533"/>
                    <a:pt x="446374" y="522571"/>
                    <a:pt x="440300" y="510419"/>
                  </a:cubicBezTo>
                  <a:cubicBezTo>
                    <a:pt x="437261" y="495228"/>
                    <a:pt x="437261" y="489152"/>
                    <a:pt x="446374" y="486114"/>
                  </a:cubicBezTo>
                  <a:cubicBezTo>
                    <a:pt x="449412" y="483076"/>
                    <a:pt x="453209" y="482317"/>
                    <a:pt x="457386" y="483456"/>
                  </a:cubicBezTo>
                  <a:close/>
                  <a:moveTo>
                    <a:pt x="821954" y="456114"/>
                  </a:moveTo>
                  <a:cubicBezTo>
                    <a:pt x="826132" y="457253"/>
                    <a:pt x="830689" y="460291"/>
                    <a:pt x="835246" y="464848"/>
                  </a:cubicBezTo>
                  <a:cubicBezTo>
                    <a:pt x="844360" y="473963"/>
                    <a:pt x="838284" y="483077"/>
                    <a:pt x="829170" y="489153"/>
                  </a:cubicBezTo>
                  <a:cubicBezTo>
                    <a:pt x="823094" y="492191"/>
                    <a:pt x="810941" y="495229"/>
                    <a:pt x="804865" y="483077"/>
                  </a:cubicBezTo>
                  <a:cubicBezTo>
                    <a:pt x="798789" y="470925"/>
                    <a:pt x="801827" y="464848"/>
                    <a:pt x="810941" y="458772"/>
                  </a:cubicBezTo>
                  <a:cubicBezTo>
                    <a:pt x="813979" y="455734"/>
                    <a:pt x="817777" y="454975"/>
                    <a:pt x="821954" y="456114"/>
                  </a:cubicBezTo>
                  <a:close/>
                  <a:moveTo>
                    <a:pt x="584986" y="456114"/>
                  </a:moveTo>
                  <a:cubicBezTo>
                    <a:pt x="589164" y="457253"/>
                    <a:pt x="593721" y="460291"/>
                    <a:pt x="598278" y="464848"/>
                  </a:cubicBezTo>
                  <a:cubicBezTo>
                    <a:pt x="607392" y="473963"/>
                    <a:pt x="601316" y="483077"/>
                    <a:pt x="592202" y="489153"/>
                  </a:cubicBezTo>
                  <a:cubicBezTo>
                    <a:pt x="586125" y="492191"/>
                    <a:pt x="573973" y="495229"/>
                    <a:pt x="567897" y="483077"/>
                  </a:cubicBezTo>
                  <a:cubicBezTo>
                    <a:pt x="561821" y="467886"/>
                    <a:pt x="564859" y="461810"/>
                    <a:pt x="573973" y="458772"/>
                  </a:cubicBezTo>
                  <a:cubicBezTo>
                    <a:pt x="577011" y="455734"/>
                    <a:pt x="580809" y="454975"/>
                    <a:pt x="584986" y="456114"/>
                  </a:cubicBezTo>
                  <a:close/>
                  <a:moveTo>
                    <a:pt x="718660" y="443961"/>
                  </a:moveTo>
                  <a:cubicBezTo>
                    <a:pt x="722838" y="445100"/>
                    <a:pt x="727395" y="448138"/>
                    <a:pt x="731952" y="452695"/>
                  </a:cubicBezTo>
                  <a:cubicBezTo>
                    <a:pt x="741066" y="461809"/>
                    <a:pt x="734990" y="470924"/>
                    <a:pt x="725876" y="477000"/>
                  </a:cubicBezTo>
                  <a:cubicBezTo>
                    <a:pt x="719800" y="480038"/>
                    <a:pt x="707647" y="483076"/>
                    <a:pt x="701571" y="470924"/>
                  </a:cubicBezTo>
                  <a:cubicBezTo>
                    <a:pt x="695495" y="458771"/>
                    <a:pt x="698533" y="449657"/>
                    <a:pt x="707647" y="446619"/>
                  </a:cubicBezTo>
                  <a:cubicBezTo>
                    <a:pt x="710685" y="443581"/>
                    <a:pt x="714483" y="442822"/>
                    <a:pt x="718660" y="443961"/>
                  </a:cubicBezTo>
                  <a:close/>
                  <a:moveTo>
                    <a:pt x="1016390" y="425733"/>
                  </a:moveTo>
                  <a:cubicBezTo>
                    <a:pt x="1020567" y="426872"/>
                    <a:pt x="1025124" y="429910"/>
                    <a:pt x="1029681" y="434467"/>
                  </a:cubicBezTo>
                  <a:cubicBezTo>
                    <a:pt x="1038796" y="443582"/>
                    <a:pt x="1032720" y="452696"/>
                    <a:pt x="1023605" y="458772"/>
                  </a:cubicBezTo>
                  <a:cubicBezTo>
                    <a:pt x="1017529" y="461810"/>
                    <a:pt x="1005377" y="464848"/>
                    <a:pt x="999301" y="452696"/>
                  </a:cubicBezTo>
                  <a:cubicBezTo>
                    <a:pt x="993225" y="437505"/>
                    <a:pt x="999301" y="434467"/>
                    <a:pt x="1005377" y="428391"/>
                  </a:cubicBezTo>
                  <a:cubicBezTo>
                    <a:pt x="1008415" y="425353"/>
                    <a:pt x="1012213" y="424594"/>
                    <a:pt x="1016390" y="425733"/>
                  </a:cubicBezTo>
                  <a:close/>
                  <a:moveTo>
                    <a:pt x="250806" y="416619"/>
                  </a:moveTo>
                  <a:cubicBezTo>
                    <a:pt x="254983" y="417758"/>
                    <a:pt x="259540" y="420796"/>
                    <a:pt x="264098" y="425353"/>
                  </a:cubicBezTo>
                  <a:cubicBezTo>
                    <a:pt x="273212" y="434467"/>
                    <a:pt x="267136" y="443582"/>
                    <a:pt x="258022" y="449658"/>
                  </a:cubicBezTo>
                  <a:cubicBezTo>
                    <a:pt x="251944" y="452696"/>
                    <a:pt x="239793" y="455734"/>
                    <a:pt x="233717" y="443582"/>
                  </a:cubicBezTo>
                  <a:cubicBezTo>
                    <a:pt x="227641" y="431429"/>
                    <a:pt x="230679" y="425353"/>
                    <a:pt x="239793" y="419277"/>
                  </a:cubicBezTo>
                  <a:cubicBezTo>
                    <a:pt x="242831" y="416239"/>
                    <a:pt x="246628" y="415480"/>
                    <a:pt x="250806" y="416619"/>
                  </a:cubicBezTo>
                  <a:close/>
                  <a:moveTo>
                    <a:pt x="144467" y="416619"/>
                  </a:moveTo>
                  <a:cubicBezTo>
                    <a:pt x="148645" y="417758"/>
                    <a:pt x="153202" y="420796"/>
                    <a:pt x="157759" y="425353"/>
                  </a:cubicBezTo>
                  <a:cubicBezTo>
                    <a:pt x="166873" y="434467"/>
                    <a:pt x="160797" y="443582"/>
                    <a:pt x="151683" y="449658"/>
                  </a:cubicBezTo>
                  <a:cubicBezTo>
                    <a:pt x="145606" y="452696"/>
                    <a:pt x="133454" y="455734"/>
                    <a:pt x="127378" y="443582"/>
                  </a:cubicBezTo>
                  <a:cubicBezTo>
                    <a:pt x="121302" y="431429"/>
                    <a:pt x="124340" y="425353"/>
                    <a:pt x="133454" y="419277"/>
                  </a:cubicBezTo>
                  <a:cubicBezTo>
                    <a:pt x="136492" y="416239"/>
                    <a:pt x="140290" y="415480"/>
                    <a:pt x="144467" y="416619"/>
                  </a:cubicBezTo>
                  <a:close/>
                  <a:moveTo>
                    <a:pt x="29033" y="416619"/>
                  </a:moveTo>
                  <a:cubicBezTo>
                    <a:pt x="33210" y="417758"/>
                    <a:pt x="37767" y="420796"/>
                    <a:pt x="42324" y="425353"/>
                  </a:cubicBezTo>
                  <a:cubicBezTo>
                    <a:pt x="51438" y="434467"/>
                    <a:pt x="45362" y="443582"/>
                    <a:pt x="36248" y="449658"/>
                  </a:cubicBezTo>
                  <a:cubicBezTo>
                    <a:pt x="30173" y="452696"/>
                    <a:pt x="18020" y="455734"/>
                    <a:pt x="11944" y="443582"/>
                  </a:cubicBezTo>
                  <a:cubicBezTo>
                    <a:pt x="5868" y="431429"/>
                    <a:pt x="8906" y="425353"/>
                    <a:pt x="18020" y="419277"/>
                  </a:cubicBezTo>
                  <a:cubicBezTo>
                    <a:pt x="21058" y="416239"/>
                    <a:pt x="24855" y="415480"/>
                    <a:pt x="29033" y="416619"/>
                  </a:cubicBezTo>
                  <a:close/>
                  <a:moveTo>
                    <a:pt x="360172" y="410543"/>
                  </a:moveTo>
                  <a:cubicBezTo>
                    <a:pt x="364349" y="411682"/>
                    <a:pt x="368907" y="414720"/>
                    <a:pt x="373464" y="419277"/>
                  </a:cubicBezTo>
                  <a:cubicBezTo>
                    <a:pt x="382577" y="428392"/>
                    <a:pt x="376502" y="437506"/>
                    <a:pt x="367388" y="443582"/>
                  </a:cubicBezTo>
                  <a:cubicBezTo>
                    <a:pt x="361312" y="446620"/>
                    <a:pt x="349159" y="449658"/>
                    <a:pt x="343083" y="437506"/>
                  </a:cubicBezTo>
                  <a:cubicBezTo>
                    <a:pt x="337007" y="425354"/>
                    <a:pt x="340045" y="419277"/>
                    <a:pt x="349159" y="413201"/>
                  </a:cubicBezTo>
                  <a:cubicBezTo>
                    <a:pt x="352197" y="410163"/>
                    <a:pt x="355995" y="409404"/>
                    <a:pt x="360172" y="410543"/>
                  </a:cubicBezTo>
                  <a:close/>
                  <a:moveTo>
                    <a:pt x="1110570" y="389276"/>
                  </a:moveTo>
                  <a:cubicBezTo>
                    <a:pt x="1114748" y="390415"/>
                    <a:pt x="1119305" y="393453"/>
                    <a:pt x="1123862" y="398010"/>
                  </a:cubicBezTo>
                  <a:cubicBezTo>
                    <a:pt x="1132976" y="407124"/>
                    <a:pt x="1126900" y="416239"/>
                    <a:pt x="1117786" y="422315"/>
                  </a:cubicBezTo>
                  <a:cubicBezTo>
                    <a:pt x="1111710" y="425353"/>
                    <a:pt x="1099557" y="428391"/>
                    <a:pt x="1093481" y="416239"/>
                  </a:cubicBezTo>
                  <a:cubicBezTo>
                    <a:pt x="1087405" y="401048"/>
                    <a:pt x="1090443" y="394972"/>
                    <a:pt x="1099557" y="391934"/>
                  </a:cubicBezTo>
                  <a:cubicBezTo>
                    <a:pt x="1102595" y="388896"/>
                    <a:pt x="1106393" y="388137"/>
                    <a:pt x="1110570" y="389276"/>
                  </a:cubicBezTo>
                  <a:close/>
                  <a:moveTo>
                    <a:pt x="490806" y="383200"/>
                  </a:moveTo>
                  <a:cubicBezTo>
                    <a:pt x="494984" y="384339"/>
                    <a:pt x="499541" y="387377"/>
                    <a:pt x="504098" y="391934"/>
                  </a:cubicBezTo>
                  <a:cubicBezTo>
                    <a:pt x="513212" y="401048"/>
                    <a:pt x="507136" y="410163"/>
                    <a:pt x="498022" y="416239"/>
                  </a:cubicBezTo>
                  <a:cubicBezTo>
                    <a:pt x="491946" y="419277"/>
                    <a:pt x="479793" y="422315"/>
                    <a:pt x="473717" y="410163"/>
                  </a:cubicBezTo>
                  <a:cubicBezTo>
                    <a:pt x="467641" y="394972"/>
                    <a:pt x="470679" y="388896"/>
                    <a:pt x="479793" y="385858"/>
                  </a:cubicBezTo>
                  <a:cubicBezTo>
                    <a:pt x="482831" y="382820"/>
                    <a:pt x="486629" y="382061"/>
                    <a:pt x="490806" y="383200"/>
                  </a:cubicBezTo>
                  <a:close/>
                  <a:moveTo>
                    <a:pt x="900944" y="380162"/>
                  </a:moveTo>
                  <a:cubicBezTo>
                    <a:pt x="905122" y="381301"/>
                    <a:pt x="909679" y="384339"/>
                    <a:pt x="914236" y="388896"/>
                  </a:cubicBezTo>
                  <a:cubicBezTo>
                    <a:pt x="923350" y="398011"/>
                    <a:pt x="917274" y="407125"/>
                    <a:pt x="908160" y="413201"/>
                  </a:cubicBezTo>
                  <a:cubicBezTo>
                    <a:pt x="902084" y="416239"/>
                    <a:pt x="889931" y="419277"/>
                    <a:pt x="883855" y="407125"/>
                  </a:cubicBezTo>
                  <a:cubicBezTo>
                    <a:pt x="877779" y="394973"/>
                    <a:pt x="880817" y="388896"/>
                    <a:pt x="889931" y="382820"/>
                  </a:cubicBezTo>
                  <a:cubicBezTo>
                    <a:pt x="892969" y="379782"/>
                    <a:pt x="896767" y="379023"/>
                    <a:pt x="900944" y="380162"/>
                  </a:cubicBezTo>
                  <a:close/>
                  <a:moveTo>
                    <a:pt x="618404" y="361934"/>
                  </a:moveTo>
                  <a:cubicBezTo>
                    <a:pt x="622582" y="363073"/>
                    <a:pt x="627139" y="366111"/>
                    <a:pt x="631696" y="370668"/>
                  </a:cubicBezTo>
                  <a:cubicBezTo>
                    <a:pt x="640810" y="379783"/>
                    <a:pt x="634734" y="388897"/>
                    <a:pt x="625620" y="394973"/>
                  </a:cubicBezTo>
                  <a:cubicBezTo>
                    <a:pt x="619544" y="398011"/>
                    <a:pt x="607391" y="401049"/>
                    <a:pt x="601315" y="388897"/>
                  </a:cubicBezTo>
                  <a:cubicBezTo>
                    <a:pt x="595239" y="376744"/>
                    <a:pt x="598277" y="370668"/>
                    <a:pt x="607391" y="364592"/>
                  </a:cubicBezTo>
                  <a:cubicBezTo>
                    <a:pt x="610429" y="361554"/>
                    <a:pt x="614227" y="360795"/>
                    <a:pt x="618404" y="361934"/>
                  </a:cubicBezTo>
                  <a:close/>
                  <a:moveTo>
                    <a:pt x="749041" y="355858"/>
                  </a:moveTo>
                  <a:cubicBezTo>
                    <a:pt x="753219" y="356997"/>
                    <a:pt x="757776" y="360035"/>
                    <a:pt x="762333" y="364592"/>
                  </a:cubicBezTo>
                  <a:cubicBezTo>
                    <a:pt x="771447" y="373706"/>
                    <a:pt x="765371" y="382821"/>
                    <a:pt x="756257" y="388897"/>
                  </a:cubicBezTo>
                  <a:cubicBezTo>
                    <a:pt x="750181" y="391935"/>
                    <a:pt x="738028" y="394973"/>
                    <a:pt x="731952" y="382821"/>
                  </a:cubicBezTo>
                  <a:cubicBezTo>
                    <a:pt x="725876" y="367630"/>
                    <a:pt x="728914" y="361554"/>
                    <a:pt x="738028" y="358516"/>
                  </a:cubicBezTo>
                  <a:cubicBezTo>
                    <a:pt x="741066" y="355478"/>
                    <a:pt x="744864" y="354719"/>
                    <a:pt x="749041" y="355858"/>
                  </a:cubicBezTo>
                  <a:close/>
                  <a:moveTo>
                    <a:pt x="10801" y="334591"/>
                  </a:moveTo>
                  <a:cubicBezTo>
                    <a:pt x="14978" y="335730"/>
                    <a:pt x="19536" y="338768"/>
                    <a:pt x="24093" y="343325"/>
                  </a:cubicBezTo>
                  <a:cubicBezTo>
                    <a:pt x="33207" y="352440"/>
                    <a:pt x="24093" y="364592"/>
                    <a:pt x="18017" y="367630"/>
                  </a:cubicBezTo>
                  <a:cubicBezTo>
                    <a:pt x="14979" y="369149"/>
                    <a:pt x="10422" y="370668"/>
                    <a:pt x="5865" y="370288"/>
                  </a:cubicBezTo>
                  <a:lnTo>
                    <a:pt x="0" y="366073"/>
                  </a:lnTo>
                  <a:lnTo>
                    <a:pt x="0" y="337198"/>
                  </a:lnTo>
                  <a:close/>
                  <a:moveTo>
                    <a:pt x="1213864" y="313325"/>
                  </a:moveTo>
                  <a:cubicBezTo>
                    <a:pt x="1218042" y="314464"/>
                    <a:pt x="1222599" y="317502"/>
                    <a:pt x="1227156" y="322059"/>
                  </a:cubicBezTo>
                  <a:cubicBezTo>
                    <a:pt x="1236270" y="331173"/>
                    <a:pt x="1230194" y="340288"/>
                    <a:pt x="1221080" y="346364"/>
                  </a:cubicBezTo>
                  <a:cubicBezTo>
                    <a:pt x="1215004" y="349402"/>
                    <a:pt x="1202851" y="352440"/>
                    <a:pt x="1196775" y="340288"/>
                  </a:cubicBezTo>
                  <a:cubicBezTo>
                    <a:pt x="1190699" y="325097"/>
                    <a:pt x="1193737" y="319021"/>
                    <a:pt x="1202851" y="315983"/>
                  </a:cubicBezTo>
                  <a:cubicBezTo>
                    <a:pt x="1205889" y="312945"/>
                    <a:pt x="1209687" y="312186"/>
                    <a:pt x="1213864" y="313325"/>
                  </a:cubicBezTo>
                  <a:close/>
                  <a:moveTo>
                    <a:pt x="211313" y="313325"/>
                  </a:moveTo>
                  <a:cubicBezTo>
                    <a:pt x="215491" y="314464"/>
                    <a:pt x="220048" y="317502"/>
                    <a:pt x="224605" y="322059"/>
                  </a:cubicBezTo>
                  <a:cubicBezTo>
                    <a:pt x="233719" y="331173"/>
                    <a:pt x="227643" y="340288"/>
                    <a:pt x="218529" y="346364"/>
                  </a:cubicBezTo>
                  <a:cubicBezTo>
                    <a:pt x="212453" y="349402"/>
                    <a:pt x="200300" y="352440"/>
                    <a:pt x="194224" y="340288"/>
                  </a:cubicBezTo>
                  <a:cubicBezTo>
                    <a:pt x="188148" y="328135"/>
                    <a:pt x="191186" y="322059"/>
                    <a:pt x="200300" y="315983"/>
                  </a:cubicBezTo>
                  <a:cubicBezTo>
                    <a:pt x="203338" y="312945"/>
                    <a:pt x="207136" y="312186"/>
                    <a:pt x="211313" y="313325"/>
                  </a:cubicBezTo>
                  <a:close/>
                  <a:moveTo>
                    <a:pt x="314600" y="301172"/>
                  </a:moveTo>
                  <a:cubicBezTo>
                    <a:pt x="318778" y="302311"/>
                    <a:pt x="323335" y="305349"/>
                    <a:pt x="327892" y="309906"/>
                  </a:cubicBezTo>
                  <a:cubicBezTo>
                    <a:pt x="337006" y="319021"/>
                    <a:pt x="330930" y="328135"/>
                    <a:pt x="321816" y="334211"/>
                  </a:cubicBezTo>
                  <a:cubicBezTo>
                    <a:pt x="315740" y="337249"/>
                    <a:pt x="303587" y="340287"/>
                    <a:pt x="297511" y="328135"/>
                  </a:cubicBezTo>
                  <a:cubicBezTo>
                    <a:pt x="291435" y="315982"/>
                    <a:pt x="294473" y="309906"/>
                    <a:pt x="303587" y="303830"/>
                  </a:cubicBezTo>
                  <a:cubicBezTo>
                    <a:pt x="306625" y="300792"/>
                    <a:pt x="310423" y="300033"/>
                    <a:pt x="314600" y="301172"/>
                  </a:cubicBezTo>
                  <a:close/>
                  <a:moveTo>
                    <a:pt x="982972" y="298134"/>
                  </a:moveTo>
                  <a:cubicBezTo>
                    <a:pt x="987150" y="299273"/>
                    <a:pt x="991707" y="302311"/>
                    <a:pt x="996264" y="306868"/>
                  </a:cubicBezTo>
                  <a:cubicBezTo>
                    <a:pt x="1005378" y="315982"/>
                    <a:pt x="999302" y="325097"/>
                    <a:pt x="990188" y="331173"/>
                  </a:cubicBezTo>
                  <a:cubicBezTo>
                    <a:pt x="984111" y="334211"/>
                    <a:pt x="971959" y="337249"/>
                    <a:pt x="965883" y="325097"/>
                  </a:cubicBezTo>
                  <a:cubicBezTo>
                    <a:pt x="959807" y="312944"/>
                    <a:pt x="962845" y="306868"/>
                    <a:pt x="971959" y="300792"/>
                  </a:cubicBezTo>
                  <a:cubicBezTo>
                    <a:pt x="974997" y="297754"/>
                    <a:pt x="978795" y="296995"/>
                    <a:pt x="982972" y="298134"/>
                  </a:cubicBezTo>
                  <a:close/>
                  <a:moveTo>
                    <a:pt x="417898" y="298134"/>
                  </a:moveTo>
                  <a:cubicBezTo>
                    <a:pt x="422075" y="299273"/>
                    <a:pt x="426630" y="302311"/>
                    <a:pt x="431187" y="306868"/>
                  </a:cubicBezTo>
                  <a:cubicBezTo>
                    <a:pt x="440300" y="315982"/>
                    <a:pt x="434224" y="325097"/>
                    <a:pt x="425112" y="331173"/>
                  </a:cubicBezTo>
                  <a:cubicBezTo>
                    <a:pt x="419036" y="334211"/>
                    <a:pt x="406884" y="337249"/>
                    <a:pt x="400806" y="325097"/>
                  </a:cubicBezTo>
                  <a:cubicBezTo>
                    <a:pt x="394729" y="312944"/>
                    <a:pt x="394729" y="306868"/>
                    <a:pt x="406884" y="300792"/>
                  </a:cubicBezTo>
                  <a:cubicBezTo>
                    <a:pt x="409923" y="297754"/>
                    <a:pt x="413721" y="296995"/>
                    <a:pt x="417898" y="298134"/>
                  </a:cubicBezTo>
                  <a:close/>
                  <a:moveTo>
                    <a:pt x="858411" y="295096"/>
                  </a:moveTo>
                  <a:cubicBezTo>
                    <a:pt x="862589" y="296235"/>
                    <a:pt x="867146" y="299273"/>
                    <a:pt x="871703" y="303830"/>
                  </a:cubicBezTo>
                  <a:cubicBezTo>
                    <a:pt x="880817" y="312944"/>
                    <a:pt x="874741" y="322059"/>
                    <a:pt x="865627" y="328135"/>
                  </a:cubicBezTo>
                  <a:cubicBezTo>
                    <a:pt x="859550" y="331173"/>
                    <a:pt x="847398" y="334211"/>
                    <a:pt x="841322" y="322059"/>
                  </a:cubicBezTo>
                  <a:cubicBezTo>
                    <a:pt x="835246" y="309906"/>
                    <a:pt x="838284" y="303830"/>
                    <a:pt x="847398" y="297754"/>
                  </a:cubicBezTo>
                  <a:cubicBezTo>
                    <a:pt x="850436" y="294716"/>
                    <a:pt x="854234" y="293957"/>
                    <a:pt x="858411" y="295096"/>
                  </a:cubicBezTo>
                  <a:close/>
                  <a:moveTo>
                    <a:pt x="1095380" y="292058"/>
                  </a:moveTo>
                  <a:cubicBezTo>
                    <a:pt x="1099558" y="293197"/>
                    <a:pt x="1104115" y="296235"/>
                    <a:pt x="1108672" y="300792"/>
                  </a:cubicBezTo>
                  <a:cubicBezTo>
                    <a:pt x="1117786" y="309906"/>
                    <a:pt x="1111710" y="319021"/>
                    <a:pt x="1102596" y="325097"/>
                  </a:cubicBezTo>
                  <a:cubicBezTo>
                    <a:pt x="1096520" y="328135"/>
                    <a:pt x="1084367" y="331173"/>
                    <a:pt x="1078291" y="319021"/>
                  </a:cubicBezTo>
                  <a:cubicBezTo>
                    <a:pt x="1072215" y="303830"/>
                    <a:pt x="1075253" y="297754"/>
                    <a:pt x="1084367" y="294716"/>
                  </a:cubicBezTo>
                  <a:cubicBezTo>
                    <a:pt x="1087405" y="291678"/>
                    <a:pt x="1091203" y="290919"/>
                    <a:pt x="1095380" y="292058"/>
                  </a:cubicBezTo>
                  <a:close/>
                  <a:moveTo>
                    <a:pt x="108024" y="289020"/>
                  </a:moveTo>
                  <a:cubicBezTo>
                    <a:pt x="112201" y="290159"/>
                    <a:pt x="116759" y="293197"/>
                    <a:pt x="121316" y="297754"/>
                  </a:cubicBezTo>
                  <a:cubicBezTo>
                    <a:pt x="130429" y="306868"/>
                    <a:pt x="124354" y="315983"/>
                    <a:pt x="115240" y="322059"/>
                  </a:cubicBezTo>
                  <a:cubicBezTo>
                    <a:pt x="109164" y="325097"/>
                    <a:pt x="97011" y="328135"/>
                    <a:pt x="90935" y="315983"/>
                  </a:cubicBezTo>
                  <a:cubicBezTo>
                    <a:pt x="84859" y="300792"/>
                    <a:pt x="87897" y="294716"/>
                    <a:pt x="97011" y="291678"/>
                  </a:cubicBezTo>
                  <a:cubicBezTo>
                    <a:pt x="100049" y="288640"/>
                    <a:pt x="103846" y="287881"/>
                    <a:pt x="108024" y="289020"/>
                  </a:cubicBezTo>
                  <a:close/>
                  <a:moveTo>
                    <a:pt x="533338" y="270792"/>
                  </a:moveTo>
                  <a:cubicBezTo>
                    <a:pt x="537516" y="271931"/>
                    <a:pt x="542073" y="274969"/>
                    <a:pt x="546630" y="279526"/>
                  </a:cubicBezTo>
                  <a:cubicBezTo>
                    <a:pt x="555744" y="288640"/>
                    <a:pt x="549668" y="297755"/>
                    <a:pt x="540554" y="303831"/>
                  </a:cubicBezTo>
                  <a:cubicBezTo>
                    <a:pt x="534478" y="306869"/>
                    <a:pt x="522328" y="309907"/>
                    <a:pt x="516251" y="297755"/>
                  </a:cubicBezTo>
                  <a:cubicBezTo>
                    <a:pt x="510175" y="285602"/>
                    <a:pt x="513213" y="276488"/>
                    <a:pt x="522328" y="273450"/>
                  </a:cubicBezTo>
                  <a:cubicBezTo>
                    <a:pt x="525363" y="270412"/>
                    <a:pt x="529161" y="269653"/>
                    <a:pt x="533338" y="270792"/>
                  </a:cubicBezTo>
                  <a:close/>
                  <a:moveTo>
                    <a:pt x="633594" y="261678"/>
                  </a:moveTo>
                  <a:cubicBezTo>
                    <a:pt x="637772" y="262817"/>
                    <a:pt x="642329" y="265855"/>
                    <a:pt x="646886" y="270412"/>
                  </a:cubicBezTo>
                  <a:cubicBezTo>
                    <a:pt x="656000" y="279526"/>
                    <a:pt x="646886" y="291679"/>
                    <a:pt x="640810" y="294717"/>
                  </a:cubicBezTo>
                  <a:cubicBezTo>
                    <a:pt x="634734" y="297755"/>
                    <a:pt x="622581" y="300793"/>
                    <a:pt x="616505" y="288641"/>
                  </a:cubicBezTo>
                  <a:cubicBezTo>
                    <a:pt x="610429" y="276488"/>
                    <a:pt x="613467" y="267374"/>
                    <a:pt x="622581" y="264336"/>
                  </a:cubicBezTo>
                  <a:cubicBezTo>
                    <a:pt x="625619" y="261298"/>
                    <a:pt x="629417" y="260539"/>
                    <a:pt x="633594" y="261678"/>
                  </a:cubicBezTo>
                  <a:close/>
                  <a:moveTo>
                    <a:pt x="746003" y="258640"/>
                  </a:moveTo>
                  <a:cubicBezTo>
                    <a:pt x="750181" y="259779"/>
                    <a:pt x="754738" y="262817"/>
                    <a:pt x="759295" y="267374"/>
                  </a:cubicBezTo>
                  <a:cubicBezTo>
                    <a:pt x="768409" y="276488"/>
                    <a:pt x="759295" y="288641"/>
                    <a:pt x="753219" y="291679"/>
                  </a:cubicBezTo>
                  <a:cubicBezTo>
                    <a:pt x="747143" y="294717"/>
                    <a:pt x="734990" y="297755"/>
                    <a:pt x="728914" y="285603"/>
                  </a:cubicBezTo>
                  <a:cubicBezTo>
                    <a:pt x="722838" y="270412"/>
                    <a:pt x="725876" y="264336"/>
                    <a:pt x="734990" y="261298"/>
                  </a:cubicBezTo>
                  <a:cubicBezTo>
                    <a:pt x="738028" y="258260"/>
                    <a:pt x="741826" y="257500"/>
                    <a:pt x="746003" y="258640"/>
                  </a:cubicBezTo>
                  <a:close/>
                  <a:moveTo>
                    <a:pt x="1301968" y="225221"/>
                  </a:moveTo>
                  <a:cubicBezTo>
                    <a:pt x="1306146" y="226360"/>
                    <a:pt x="1310703" y="229398"/>
                    <a:pt x="1315260" y="233955"/>
                  </a:cubicBezTo>
                  <a:cubicBezTo>
                    <a:pt x="1324374" y="243069"/>
                    <a:pt x="1315260" y="255222"/>
                    <a:pt x="1309184" y="258260"/>
                  </a:cubicBezTo>
                  <a:cubicBezTo>
                    <a:pt x="1303107" y="261298"/>
                    <a:pt x="1290955" y="264336"/>
                    <a:pt x="1284879" y="252184"/>
                  </a:cubicBezTo>
                  <a:cubicBezTo>
                    <a:pt x="1278803" y="240031"/>
                    <a:pt x="1281841" y="233955"/>
                    <a:pt x="1290955" y="227879"/>
                  </a:cubicBezTo>
                  <a:cubicBezTo>
                    <a:pt x="1293993" y="224841"/>
                    <a:pt x="1297791" y="224081"/>
                    <a:pt x="1301968" y="225221"/>
                  </a:cubicBezTo>
                  <a:close/>
                  <a:moveTo>
                    <a:pt x="7756" y="225221"/>
                  </a:moveTo>
                  <a:cubicBezTo>
                    <a:pt x="11933" y="226360"/>
                    <a:pt x="16491" y="229398"/>
                    <a:pt x="21048" y="233955"/>
                  </a:cubicBezTo>
                  <a:cubicBezTo>
                    <a:pt x="30162" y="243069"/>
                    <a:pt x="21048" y="255222"/>
                    <a:pt x="14972" y="258260"/>
                  </a:cubicBezTo>
                  <a:cubicBezTo>
                    <a:pt x="11934" y="259779"/>
                    <a:pt x="7376" y="261298"/>
                    <a:pt x="2819" y="260918"/>
                  </a:cubicBezTo>
                  <a:lnTo>
                    <a:pt x="0" y="258892"/>
                  </a:lnTo>
                  <a:lnTo>
                    <a:pt x="0" y="227093"/>
                  </a:lnTo>
                  <a:close/>
                  <a:moveTo>
                    <a:pt x="180938" y="210031"/>
                  </a:moveTo>
                  <a:cubicBezTo>
                    <a:pt x="185115" y="211170"/>
                    <a:pt x="189672" y="214208"/>
                    <a:pt x="194229" y="218765"/>
                  </a:cubicBezTo>
                  <a:cubicBezTo>
                    <a:pt x="203343" y="227879"/>
                    <a:pt x="194229" y="240032"/>
                    <a:pt x="188153" y="243070"/>
                  </a:cubicBezTo>
                  <a:cubicBezTo>
                    <a:pt x="182077" y="246108"/>
                    <a:pt x="169925" y="249146"/>
                    <a:pt x="163849" y="236994"/>
                  </a:cubicBezTo>
                  <a:cubicBezTo>
                    <a:pt x="157773" y="224841"/>
                    <a:pt x="160811" y="215727"/>
                    <a:pt x="169925" y="212689"/>
                  </a:cubicBezTo>
                  <a:cubicBezTo>
                    <a:pt x="172962" y="209651"/>
                    <a:pt x="176760" y="208891"/>
                    <a:pt x="180938" y="210031"/>
                  </a:cubicBezTo>
                  <a:close/>
                  <a:moveTo>
                    <a:pt x="1183484" y="203954"/>
                  </a:moveTo>
                  <a:cubicBezTo>
                    <a:pt x="1187662" y="205093"/>
                    <a:pt x="1192219" y="208131"/>
                    <a:pt x="1196776" y="212688"/>
                  </a:cubicBezTo>
                  <a:cubicBezTo>
                    <a:pt x="1205890" y="221802"/>
                    <a:pt x="1199814" y="230917"/>
                    <a:pt x="1190700" y="236993"/>
                  </a:cubicBezTo>
                  <a:cubicBezTo>
                    <a:pt x="1184624" y="240031"/>
                    <a:pt x="1172471" y="243069"/>
                    <a:pt x="1166395" y="230917"/>
                  </a:cubicBezTo>
                  <a:cubicBezTo>
                    <a:pt x="1160319" y="218764"/>
                    <a:pt x="1160319" y="212688"/>
                    <a:pt x="1172471" y="206612"/>
                  </a:cubicBezTo>
                  <a:cubicBezTo>
                    <a:pt x="1175509" y="203574"/>
                    <a:pt x="1179307" y="202814"/>
                    <a:pt x="1183484" y="203954"/>
                  </a:cubicBezTo>
                  <a:close/>
                  <a:moveTo>
                    <a:pt x="946515" y="197878"/>
                  </a:moveTo>
                  <a:cubicBezTo>
                    <a:pt x="950693" y="199017"/>
                    <a:pt x="955250" y="202055"/>
                    <a:pt x="959807" y="206612"/>
                  </a:cubicBezTo>
                  <a:cubicBezTo>
                    <a:pt x="968921" y="215726"/>
                    <a:pt x="962845" y="224841"/>
                    <a:pt x="953731" y="230917"/>
                  </a:cubicBezTo>
                  <a:cubicBezTo>
                    <a:pt x="947655" y="233955"/>
                    <a:pt x="935502" y="236993"/>
                    <a:pt x="929426" y="224841"/>
                  </a:cubicBezTo>
                  <a:cubicBezTo>
                    <a:pt x="923350" y="209650"/>
                    <a:pt x="926388" y="203574"/>
                    <a:pt x="935502" y="200536"/>
                  </a:cubicBezTo>
                  <a:cubicBezTo>
                    <a:pt x="938540" y="197498"/>
                    <a:pt x="942338" y="196739"/>
                    <a:pt x="946515" y="197878"/>
                  </a:cubicBezTo>
                  <a:close/>
                  <a:moveTo>
                    <a:pt x="466501" y="197878"/>
                  </a:moveTo>
                  <a:cubicBezTo>
                    <a:pt x="470678" y="199017"/>
                    <a:pt x="475236" y="202055"/>
                    <a:pt x="479793" y="206612"/>
                  </a:cubicBezTo>
                  <a:cubicBezTo>
                    <a:pt x="488908" y="215726"/>
                    <a:pt x="479793" y="227879"/>
                    <a:pt x="473717" y="230917"/>
                  </a:cubicBezTo>
                  <a:cubicBezTo>
                    <a:pt x="467641" y="233955"/>
                    <a:pt x="455486" y="236993"/>
                    <a:pt x="449412" y="224841"/>
                  </a:cubicBezTo>
                  <a:cubicBezTo>
                    <a:pt x="443337" y="212688"/>
                    <a:pt x="446374" y="206612"/>
                    <a:pt x="455486" y="200536"/>
                  </a:cubicBezTo>
                  <a:cubicBezTo>
                    <a:pt x="458524" y="197498"/>
                    <a:pt x="462322" y="196739"/>
                    <a:pt x="466501" y="197878"/>
                  </a:cubicBezTo>
                  <a:close/>
                  <a:moveTo>
                    <a:pt x="323717" y="197878"/>
                  </a:moveTo>
                  <a:cubicBezTo>
                    <a:pt x="327895" y="199017"/>
                    <a:pt x="332452" y="202055"/>
                    <a:pt x="337009" y="206612"/>
                  </a:cubicBezTo>
                  <a:cubicBezTo>
                    <a:pt x="346123" y="215726"/>
                    <a:pt x="337009" y="227879"/>
                    <a:pt x="330933" y="230917"/>
                  </a:cubicBezTo>
                  <a:cubicBezTo>
                    <a:pt x="324857" y="233955"/>
                    <a:pt x="312704" y="236993"/>
                    <a:pt x="306628" y="224841"/>
                  </a:cubicBezTo>
                  <a:cubicBezTo>
                    <a:pt x="300552" y="209650"/>
                    <a:pt x="303590" y="203574"/>
                    <a:pt x="312704" y="200536"/>
                  </a:cubicBezTo>
                  <a:cubicBezTo>
                    <a:pt x="315742" y="197498"/>
                    <a:pt x="319540" y="196739"/>
                    <a:pt x="323717" y="197878"/>
                  </a:cubicBezTo>
                  <a:close/>
                  <a:moveTo>
                    <a:pt x="1074113" y="188764"/>
                  </a:moveTo>
                  <a:cubicBezTo>
                    <a:pt x="1078291" y="189903"/>
                    <a:pt x="1082848" y="192941"/>
                    <a:pt x="1087405" y="197498"/>
                  </a:cubicBezTo>
                  <a:cubicBezTo>
                    <a:pt x="1096519" y="206612"/>
                    <a:pt x="1087405" y="218765"/>
                    <a:pt x="1081329" y="221803"/>
                  </a:cubicBezTo>
                  <a:cubicBezTo>
                    <a:pt x="1075252" y="224841"/>
                    <a:pt x="1063100" y="227879"/>
                    <a:pt x="1057024" y="215727"/>
                  </a:cubicBezTo>
                  <a:cubicBezTo>
                    <a:pt x="1050948" y="200536"/>
                    <a:pt x="1053986" y="194460"/>
                    <a:pt x="1063100" y="191422"/>
                  </a:cubicBezTo>
                  <a:cubicBezTo>
                    <a:pt x="1066138" y="188384"/>
                    <a:pt x="1069936" y="187625"/>
                    <a:pt x="1074113" y="188764"/>
                  </a:cubicBezTo>
                  <a:close/>
                  <a:moveTo>
                    <a:pt x="846259" y="188764"/>
                  </a:moveTo>
                  <a:cubicBezTo>
                    <a:pt x="850437" y="189903"/>
                    <a:pt x="854994" y="192941"/>
                    <a:pt x="859551" y="197498"/>
                  </a:cubicBezTo>
                  <a:cubicBezTo>
                    <a:pt x="868665" y="206612"/>
                    <a:pt x="862589" y="215727"/>
                    <a:pt x="853475" y="221803"/>
                  </a:cubicBezTo>
                  <a:cubicBezTo>
                    <a:pt x="847399" y="224841"/>
                    <a:pt x="835246" y="227879"/>
                    <a:pt x="829170" y="215727"/>
                  </a:cubicBezTo>
                  <a:cubicBezTo>
                    <a:pt x="823094" y="203574"/>
                    <a:pt x="826132" y="194460"/>
                    <a:pt x="835246" y="191422"/>
                  </a:cubicBezTo>
                  <a:cubicBezTo>
                    <a:pt x="838284" y="188384"/>
                    <a:pt x="842082" y="187624"/>
                    <a:pt x="846259" y="188764"/>
                  </a:cubicBezTo>
                  <a:close/>
                  <a:moveTo>
                    <a:pt x="694356" y="164460"/>
                  </a:moveTo>
                  <a:cubicBezTo>
                    <a:pt x="698534" y="165599"/>
                    <a:pt x="703091" y="168637"/>
                    <a:pt x="707648" y="173194"/>
                  </a:cubicBezTo>
                  <a:cubicBezTo>
                    <a:pt x="716762" y="182308"/>
                    <a:pt x="710686" y="191423"/>
                    <a:pt x="701572" y="197499"/>
                  </a:cubicBezTo>
                  <a:cubicBezTo>
                    <a:pt x="695496" y="200537"/>
                    <a:pt x="683343" y="203575"/>
                    <a:pt x="677267" y="191423"/>
                  </a:cubicBezTo>
                  <a:cubicBezTo>
                    <a:pt x="671191" y="179270"/>
                    <a:pt x="674229" y="173194"/>
                    <a:pt x="683343" y="167118"/>
                  </a:cubicBezTo>
                  <a:cubicBezTo>
                    <a:pt x="686381" y="164080"/>
                    <a:pt x="690179" y="163321"/>
                    <a:pt x="694356" y="164460"/>
                  </a:cubicBezTo>
                  <a:close/>
                  <a:moveTo>
                    <a:pt x="77635" y="152307"/>
                  </a:moveTo>
                  <a:cubicBezTo>
                    <a:pt x="81812" y="153446"/>
                    <a:pt x="86370" y="156484"/>
                    <a:pt x="90926" y="161041"/>
                  </a:cubicBezTo>
                  <a:cubicBezTo>
                    <a:pt x="100040" y="170155"/>
                    <a:pt x="93964" y="179270"/>
                    <a:pt x="84851" y="185346"/>
                  </a:cubicBezTo>
                  <a:cubicBezTo>
                    <a:pt x="78775" y="188384"/>
                    <a:pt x="66622" y="191422"/>
                    <a:pt x="60546" y="179270"/>
                  </a:cubicBezTo>
                  <a:cubicBezTo>
                    <a:pt x="54470" y="167117"/>
                    <a:pt x="57508" y="158003"/>
                    <a:pt x="66622" y="154965"/>
                  </a:cubicBezTo>
                  <a:cubicBezTo>
                    <a:pt x="69660" y="151927"/>
                    <a:pt x="73457" y="151167"/>
                    <a:pt x="77635" y="152307"/>
                  </a:cubicBezTo>
                  <a:close/>
                  <a:moveTo>
                    <a:pt x="1377919" y="146231"/>
                  </a:moveTo>
                  <a:cubicBezTo>
                    <a:pt x="1382097" y="147370"/>
                    <a:pt x="1386654" y="150408"/>
                    <a:pt x="1391211" y="154965"/>
                  </a:cubicBezTo>
                  <a:cubicBezTo>
                    <a:pt x="1400325" y="164079"/>
                    <a:pt x="1394249" y="173194"/>
                    <a:pt x="1385135" y="179270"/>
                  </a:cubicBezTo>
                  <a:cubicBezTo>
                    <a:pt x="1379058" y="182308"/>
                    <a:pt x="1366906" y="185346"/>
                    <a:pt x="1360830" y="173194"/>
                  </a:cubicBezTo>
                  <a:cubicBezTo>
                    <a:pt x="1354754" y="161041"/>
                    <a:pt x="1357792" y="154965"/>
                    <a:pt x="1366906" y="148889"/>
                  </a:cubicBezTo>
                  <a:cubicBezTo>
                    <a:pt x="1369944" y="145851"/>
                    <a:pt x="1373742" y="145092"/>
                    <a:pt x="1377919" y="146231"/>
                  </a:cubicBezTo>
                  <a:close/>
                  <a:moveTo>
                    <a:pt x="588024" y="143193"/>
                  </a:moveTo>
                  <a:cubicBezTo>
                    <a:pt x="592202" y="144332"/>
                    <a:pt x="596759" y="147370"/>
                    <a:pt x="601316" y="151927"/>
                  </a:cubicBezTo>
                  <a:cubicBezTo>
                    <a:pt x="610430" y="161041"/>
                    <a:pt x="604354" y="170156"/>
                    <a:pt x="595240" y="176232"/>
                  </a:cubicBezTo>
                  <a:cubicBezTo>
                    <a:pt x="589164" y="179270"/>
                    <a:pt x="577011" y="182308"/>
                    <a:pt x="570935" y="170156"/>
                  </a:cubicBezTo>
                  <a:cubicBezTo>
                    <a:pt x="564859" y="154965"/>
                    <a:pt x="567897" y="148889"/>
                    <a:pt x="577011" y="145851"/>
                  </a:cubicBezTo>
                  <a:cubicBezTo>
                    <a:pt x="580049" y="142813"/>
                    <a:pt x="583847" y="142053"/>
                    <a:pt x="588024" y="143193"/>
                  </a:cubicBezTo>
                  <a:close/>
                  <a:moveTo>
                    <a:pt x="241687" y="128003"/>
                  </a:moveTo>
                  <a:cubicBezTo>
                    <a:pt x="245865" y="129142"/>
                    <a:pt x="250422" y="132180"/>
                    <a:pt x="254979" y="136737"/>
                  </a:cubicBezTo>
                  <a:cubicBezTo>
                    <a:pt x="264093" y="145851"/>
                    <a:pt x="258017" y="154966"/>
                    <a:pt x="248903" y="161042"/>
                  </a:cubicBezTo>
                  <a:cubicBezTo>
                    <a:pt x="242827" y="164080"/>
                    <a:pt x="230674" y="167118"/>
                    <a:pt x="224598" y="154966"/>
                  </a:cubicBezTo>
                  <a:cubicBezTo>
                    <a:pt x="218522" y="139775"/>
                    <a:pt x="221560" y="133699"/>
                    <a:pt x="230674" y="130661"/>
                  </a:cubicBezTo>
                  <a:cubicBezTo>
                    <a:pt x="233712" y="127623"/>
                    <a:pt x="237510" y="126864"/>
                    <a:pt x="241687" y="128003"/>
                  </a:cubicBezTo>
                  <a:close/>
                  <a:moveTo>
                    <a:pt x="1259435" y="124965"/>
                  </a:moveTo>
                  <a:cubicBezTo>
                    <a:pt x="1263613" y="126104"/>
                    <a:pt x="1268170" y="129142"/>
                    <a:pt x="1272727" y="133699"/>
                  </a:cubicBezTo>
                  <a:cubicBezTo>
                    <a:pt x="1281841" y="142813"/>
                    <a:pt x="1272727" y="154966"/>
                    <a:pt x="1266651" y="158004"/>
                  </a:cubicBezTo>
                  <a:cubicBezTo>
                    <a:pt x="1260575" y="161042"/>
                    <a:pt x="1248422" y="164080"/>
                    <a:pt x="1242346" y="151928"/>
                  </a:cubicBezTo>
                  <a:cubicBezTo>
                    <a:pt x="1236270" y="136737"/>
                    <a:pt x="1239308" y="130661"/>
                    <a:pt x="1248422" y="127623"/>
                  </a:cubicBezTo>
                  <a:cubicBezTo>
                    <a:pt x="1251460" y="124585"/>
                    <a:pt x="1255258" y="123825"/>
                    <a:pt x="1259435" y="124965"/>
                  </a:cubicBezTo>
                  <a:close/>
                  <a:moveTo>
                    <a:pt x="399672" y="118889"/>
                  </a:moveTo>
                  <a:cubicBezTo>
                    <a:pt x="403852" y="120028"/>
                    <a:pt x="408409" y="123066"/>
                    <a:pt x="412966" y="127623"/>
                  </a:cubicBezTo>
                  <a:cubicBezTo>
                    <a:pt x="422078" y="136737"/>
                    <a:pt x="416004" y="145852"/>
                    <a:pt x="406890" y="151928"/>
                  </a:cubicBezTo>
                  <a:cubicBezTo>
                    <a:pt x="400812" y="154966"/>
                    <a:pt x="388658" y="158004"/>
                    <a:pt x="382584" y="145852"/>
                  </a:cubicBezTo>
                  <a:cubicBezTo>
                    <a:pt x="376513" y="133699"/>
                    <a:pt x="379551" y="127623"/>
                    <a:pt x="388658" y="121547"/>
                  </a:cubicBezTo>
                  <a:cubicBezTo>
                    <a:pt x="391694" y="118509"/>
                    <a:pt x="395492" y="117750"/>
                    <a:pt x="399672" y="118889"/>
                  </a:cubicBezTo>
                  <a:close/>
                  <a:moveTo>
                    <a:pt x="1004238" y="112813"/>
                  </a:moveTo>
                  <a:cubicBezTo>
                    <a:pt x="1008416" y="113952"/>
                    <a:pt x="1012973" y="116990"/>
                    <a:pt x="1017530" y="121547"/>
                  </a:cubicBezTo>
                  <a:cubicBezTo>
                    <a:pt x="1026644" y="130661"/>
                    <a:pt x="1020568" y="139776"/>
                    <a:pt x="1011454" y="145852"/>
                  </a:cubicBezTo>
                  <a:cubicBezTo>
                    <a:pt x="1005378" y="148890"/>
                    <a:pt x="993225" y="151928"/>
                    <a:pt x="987149" y="139776"/>
                  </a:cubicBezTo>
                  <a:cubicBezTo>
                    <a:pt x="981073" y="127623"/>
                    <a:pt x="984111" y="121547"/>
                    <a:pt x="993225" y="115471"/>
                  </a:cubicBezTo>
                  <a:cubicBezTo>
                    <a:pt x="996263" y="112433"/>
                    <a:pt x="1000061" y="111674"/>
                    <a:pt x="1004238" y="112813"/>
                  </a:cubicBezTo>
                  <a:close/>
                  <a:moveTo>
                    <a:pt x="800688" y="97622"/>
                  </a:moveTo>
                  <a:cubicBezTo>
                    <a:pt x="804866" y="98761"/>
                    <a:pt x="809423" y="101799"/>
                    <a:pt x="813980" y="106356"/>
                  </a:cubicBezTo>
                  <a:cubicBezTo>
                    <a:pt x="823094" y="115470"/>
                    <a:pt x="817018" y="124585"/>
                    <a:pt x="807904" y="130661"/>
                  </a:cubicBezTo>
                  <a:cubicBezTo>
                    <a:pt x="801828" y="133699"/>
                    <a:pt x="789675" y="136737"/>
                    <a:pt x="783599" y="124585"/>
                  </a:cubicBezTo>
                  <a:cubicBezTo>
                    <a:pt x="777523" y="112432"/>
                    <a:pt x="780561" y="106356"/>
                    <a:pt x="789675" y="100280"/>
                  </a:cubicBezTo>
                  <a:cubicBezTo>
                    <a:pt x="792713" y="97242"/>
                    <a:pt x="796511" y="96482"/>
                    <a:pt x="800688" y="97622"/>
                  </a:cubicBezTo>
                  <a:close/>
                  <a:moveTo>
                    <a:pt x="1128799" y="85470"/>
                  </a:moveTo>
                  <a:cubicBezTo>
                    <a:pt x="1132976" y="86609"/>
                    <a:pt x="1137533" y="89647"/>
                    <a:pt x="1142090" y="94204"/>
                  </a:cubicBezTo>
                  <a:cubicBezTo>
                    <a:pt x="1151204" y="103318"/>
                    <a:pt x="1142090" y="115471"/>
                    <a:pt x="1136014" y="118509"/>
                  </a:cubicBezTo>
                  <a:cubicBezTo>
                    <a:pt x="1129938" y="121547"/>
                    <a:pt x="1117785" y="124585"/>
                    <a:pt x="1111709" y="112433"/>
                  </a:cubicBezTo>
                  <a:cubicBezTo>
                    <a:pt x="1105633" y="97242"/>
                    <a:pt x="1108671" y="91166"/>
                    <a:pt x="1117785" y="88128"/>
                  </a:cubicBezTo>
                  <a:cubicBezTo>
                    <a:pt x="1120824" y="85090"/>
                    <a:pt x="1124621" y="84331"/>
                    <a:pt x="1128799" y="85470"/>
                  </a:cubicBezTo>
                  <a:close/>
                  <a:moveTo>
                    <a:pt x="515112" y="85470"/>
                  </a:moveTo>
                  <a:cubicBezTo>
                    <a:pt x="519291" y="86609"/>
                    <a:pt x="523848" y="89647"/>
                    <a:pt x="528402" y="94204"/>
                  </a:cubicBezTo>
                  <a:cubicBezTo>
                    <a:pt x="537516" y="103318"/>
                    <a:pt x="531440" y="112433"/>
                    <a:pt x="522328" y="118509"/>
                  </a:cubicBezTo>
                  <a:cubicBezTo>
                    <a:pt x="516251" y="121547"/>
                    <a:pt x="504099" y="124585"/>
                    <a:pt x="498023" y="112433"/>
                  </a:cubicBezTo>
                  <a:cubicBezTo>
                    <a:pt x="491947" y="100280"/>
                    <a:pt x="491947" y="94204"/>
                    <a:pt x="504099" y="88128"/>
                  </a:cubicBezTo>
                  <a:cubicBezTo>
                    <a:pt x="507138" y="85090"/>
                    <a:pt x="510935" y="84331"/>
                    <a:pt x="515112" y="85470"/>
                  </a:cubicBezTo>
                  <a:close/>
                  <a:moveTo>
                    <a:pt x="682203" y="73318"/>
                  </a:moveTo>
                  <a:cubicBezTo>
                    <a:pt x="686381" y="74457"/>
                    <a:pt x="690938" y="77495"/>
                    <a:pt x="695495" y="82052"/>
                  </a:cubicBezTo>
                  <a:cubicBezTo>
                    <a:pt x="704609" y="91166"/>
                    <a:pt x="698533" y="100281"/>
                    <a:pt x="689419" y="106357"/>
                  </a:cubicBezTo>
                  <a:cubicBezTo>
                    <a:pt x="683343" y="109395"/>
                    <a:pt x="671190" y="112433"/>
                    <a:pt x="665114" y="100281"/>
                  </a:cubicBezTo>
                  <a:cubicBezTo>
                    <a:pt x="659038" y="88128"/>
                    <a:pt x="662076" y="79014"/>
                    <a:pt x="671190" y="75976"/>
                  </a:cubicBezTo>
                  <a:cubicBezTo>
                    <a:pt x="674228" y="72938"/>
                    <a:pt x="678026" y="72178"/>
                    <a:pt x="682203" y="73318"/>
                  </a:cubicBezTo>
                  <a:close/>
                  <a:moveTo>
                    <a:pt x="159669" y="67242"/>
                  </a:moveTo>
                  <a:cubicBezTo>
                    <a:pt x="163846" y="68381"/>
                    <a:pt x="168403" y="71419"/>
                    <a:pt x="172960" y="75976"/>
                  </a:cubicBezTo>
                  <a:cubicBezTo>
                    <a:pt x="182074" y="85090"/>
                    <a:pt x="175998" y="94205"/>
                    <a:pt x="166884" y="100281"/>
                  </a:cubicBezTo>
                  <a:cubicBezTo>
                    <a:pt x="160807" y="103319"/>
                    <a:pt x="148655" y="106357"/>
                    <a:pt x="142579" y="94205"/>
                  </a:cubicBezTo>
                  <a:cubicBezTo>
                    <a:pt x="136504" y="82052"/>
                    <a:pt x="139542" y="75976"/>
                    <a:pt x="148655" y="69900"/>
                  </a:cubicBezTo>
                  <a:cubicBezTo>
                    <a:pt x="151694" y="66862"/>
                    <a:pt x="155491" y="66102"/>
                    <a:pt x="159669" y="67242"/>
                  </a:cubicBezTo>
                  <a:close/>
                  <a:moveTo>
                    <a:pt x="1453871" y="58127"/>
                  </a:moveTo>
                  <a:cubicBezTo>
                    <a:pt x="1458049" y="59266"/>
                    <a:pt x="1462606" y="62304"/>
                    <a:pt x="1467163" y="66861"/>
                  </a:cubicBezTo>
                  <a:cubicBezTo>
                    <a:pt x="1476277" y="75975"/>
                    <a:pt x="1467163" y="88128"/>
                    <a:pt x="1461087" y="91166"/>
                  </a:cubicBezTo>
                  <a:cubicBezTo>
                    <a:pt x="1455010" y="94204"/>
                    <a:pt x="1442858" y="97242"/>
                    <a:pt x="1436782" y="85090"/>
                  </a:cubicBezTo>
                  <a:cubicBezTo>
                    <a:pt x="1430706" y="72937"/>
                    <a:pt x="1430706" y="66861"/>
                    <a:pt x="1442858" y="60785"/>
                  </a:cubicBezTo>
                  <a:cubicBezTo>
                    <a:pt x="1445896" y="57747"/>
                    <a:pt x="1449694" y="56987"/>
                    <a:pt x="1453871" y="58127"/>
                  </a:cubicBezTo>
                  <a:close/>
                  <a:moveTo>
                    <a:pt x="47254" y="58127"/>
                  </a:moveTo>
                  <a:cubicBezTo>
                    <a:pt x="51432" y="59266"/>
                    <a:pt x="55989" y="62304"/>
                    <a:pt x="60546" y="66861"/>
                  </a:cubicBezTo>
                  <a:cubicBezTo>
                    <a:pt x="69660" y="75975"/>
                    <a:pt x="63584" y="85090"/>
                    <a:pt x="54470" y="91166"/>
                  </a:cubicBezTo>
                  <a:cubicBezTo>
                    <a:pt x="48394" y="94204"/>
                    <a:pt x="36241" y="97242"/>
                    <a:pt x="30165" y="85090"/>
                  </a:cubicBezTo>
                  <a:cubicBezTo>
                    <a:pt x="24089" y="72937"/>
                    <a:pt x="24089" y="66861"/>
                    <a:pt x="36241" y="60785"/>
                  </a:cubicBezTo>
                  <a:cubicBezTo>
                    <a:pt x="39279" y="57747"/>
                    <a:pt x="43077" y="56987"/>
                    <a:pt x="47254" y="58127"/>
                  </a:cubicBezTo>
                  <a:close/>
                  <a:moveTo>
                    <a:pt x="314611" y="55089"/>
                  </a:moveTo>
                  <a:cubicBezTo>
                    <a:pt x="318789" y="56228"/>
                    <a:pt x="323346" y="59266"/>
                    <a:pt x="327903" y="63823"/>
                  </a:cubicBezTo>
                  <a:cubicBezTo>
                    <a:pt x="337017" y="72937"/>
                    <a:pt x="327903" y="85090"/>
                    <a:pt x="321827" y="88128"/>
                  </a:cubicBezTo>
                  <a:cubicBezTo>
                    <a:pt x="315751" y="91166"/>
                    <a:pt x="303598" y="94204"/>
                    <a:pt x="297522" y="82052"/>
                  </a:cubicBezTo>
                  <a:cubicBezTo>
                    <a:pt x="291446" y="69899"/>
                    <a:pt x="294484" y="60785"/>
                    <a:pt x="303598" y="57747"/>
                  </a:cubicBezTo>
                  <a:cubicBezTo>
                    <a:pt x="306636" y="54709"/>
                    <a:pt x="310434" y="53949"/>
                    <a:pt x="314611" y="55089"/>
                  </a:cubicBezTo>
                  <a:close/>
                  <a:moveTo>
                    <a:pt x="885754" y="52051"/>
                  </a:moveTo>
                  <a:cubicBezTo>
                    <a:pt x="889932" y="53190"/>
                    <a:pt x="894489" y="56228"/>
                    <a:pt x="899046" y="60785"/>
                  </a:cubicBezTo>
                  <a:cubicBezTo>
                    <a:pt x="908160" y="69899"/>
                    <a:pt x="902084" y="79014"/>
                    <a:pt x="892970" y="85090"/>
                  </a:cubicBezTo>
                  <a:cubicBezTo>
                    <a:pt x="886894" y="88128"/>
                    <a:pt x="874741" y="91166"/>
                    <a:pt x="868665" y="79014"/>
                  </a:cubicBezTo>
                  <a:cubicBezTo>
                    <a:pt x="862589" y="63823"/>
                    <a:pt x="865627" y="57747"/>
                    <a:pt x="874741" y="54709"/>
                  </a:cubicBezTo>
                  <a:cubicBezTo>
                    <a:pt x="877779" y="51671"/>
                    <a:pt x="881577" y="50912"/>
                    <a:pt x="885754" y="52051"/>
                  </a:cubicBezTo>
                  <a:close/>
                  <a:moveTo>
                    <a:pt x="1341464" y="39899"/>
                  </a:moveTo>
                  <a:cubicBezTo>
                    <a:pt x="1345641" y="41038"/>
                    <a:pt x="1350198" y="44076"/>
                    <a:pt x="1354755" y="48633"/>
                  </a:cubicBezTo>
                  <a:cubicBezTo>
                    <a:pt x="1363869" y="57747"/>
                    <a:pt x="1357793" y="66862"/>
                    <a:pt x="1348679" y="72938"/>
                  </a:cubicBezTo>
                  <a:cubicBezTo>
                    <a:pt x="1342603" y="75976"/>
                    <a:pt x="1330450" y="79014"/>
                    <a:pt x="1324374" y="66862"/>
                  </a:cubicBezTo>
                  <a:cubicBezTo>
                    <a:pt x="1318298" y="51671"/>
                    <a:pt x="1321336" y="45595"/>
                    <a:pt x="1330450" y="42557"/>
                  </a:cubicBezTo>
                  <a:cubicBezTo>
                    <a:pt x="1333489" y="39519"/>
                    <a:pt x="1337286" y="38760"/>
                    <a:pt x="1341464" y="39899"/>
                  </a:cubicBezTo>
                  <a:close/>
                  <a:moveTo>
                    <a:pt x="1204751" y="27747"/>
                  </a:moveTo>
                  <a:cubicBezTo>
                    <a:pt x="1208928" y="28886"/>
                    <a:pt x="1213485" y="31924"/>
                    <a:pt x="1218042" y="36481"/>
                  </a:cubicBezTo>
                  <a:cubicBezTo>
                    <a:pt x="1227156" y="45595"/>
                    <a:pt x="1218042" y="57748"/>
                    <a:pt x="1211966" y="60786"/>
                  </a:cubicBezTo>
                  <a:cubicBezTo>
                    <a:pt x="1205890" y="63824"/>
                    <a:pt x="1193737" y="66862"/>
                    <a:pt x="1187661" y="54710"/>
                  </a:cubicBezTo>
                  <a:cubicBezTo>
                    <a:pt x="1181585" y="42557"/>
                    <a:pt x="1184623" y="33443"/>
                    <a:pt x="1193737" y="30405"/>
                  </a:cubicBezTo>
                  <a:cubicBezTo>
                    <a:pt x="1196776" y="27367"/>
                    <a:pt x="1200573" y="26608"/>
                    <a:pt x="1204751" y="27747"/>
                  </a:cubicBezTo>
                  <a:close/>
                  <a:moveTo>
                    <a:pt x="979933" y="21671"/>
                  </a:moveTo>
                  <a:cubicBezTo>
                    <a:pt x="984110" y="22810"/>
                    <a:pt x="988668" y="25848"/>
                    <a:pt x="993225" y="30405"/>
                  </a:cubicBezTo>
                  <a:cubicBezTo>
                    <a:pt x="1002339" y="39519"/>
                    <a:pt x="993225" y="51672"/>
                    <a:pt x="987149" y="54710"/>
                  </a:cubicBezTo>
                  <a:cubicBezTo>
                    <a:pt x="981072" y="57748"/>
                    <a:pt x="968920" y="60786"/>
                    <a:pt x="962844" y="48634"/>
                  </a:cubicBezTo>
                  <a:cubicBezTo>
                    <a:pt x="956768" y="36481"/>
                    <a:pt x="956768" y="27367"/>
                    <a:pt x="968920" y="24329"/>
                  </a:cubicBezTo>
                  <a:cubicBezTo>
                    <a:pt x="971958" y="21291"/>
                    <a:pt x="975756" y="20531"/>
                    <a:pt x="979933" y="21671"/>
                  </a:cubicBezTo>
                  <a:close/>
                  <a:moveTo>
                    <a:pt x="451312" y="8759"/>
                  </a:moveTo>
                  <a:cubicBezTo>
                    <a:pt x="455488" y="9899"/>
                    <a:pt x="460045" y="13696"/>
                    <a:pt x="464603" y="21291"/>
                  </a:cubicBezTo>
                  <a:cubicBezTo>
                    <a:pt x="473718" y="30405"/>
                    <a:pt x="464603" y="42558"/>
                    <a:pt x="458526" y="45596"/>
                  </a:cubicBezTo>
                  <a:cubicBezTo>
                    <a:pt x="452451" y="48634"/>
                    <a:pt x="440301" y="51672"/>
                    <a:pt x="434225" y="39520"/>
                  </a:cubicBezTo>
                  <a:cubicBezTo>
                    <a:pt x="428151" y="24329"/>
                    <a:pt x="431188" y="18253"/>
                    <a:pt x="440301" y="12177"/>
                  </a:cubicBezTo>
                  <a:cubicBezTo>
                    <a:pt x="443339" y="9139"/>
                    <a:pt x="447135" y="7620"/>
                    <a:pt x="451312" y="8759"/>
                  </a:cubicBezTo>
                  <a:close/>
                  <a:moveTo>
                    <a:pt x="1049824" y="0"/>
                  </a:moveTo>
                  <a:lnTo>
                    <a:pt x="1083563" y="0"/>
                  </a:lnTo>
                  <a:lnTo>
                    <a:pt x="1083987" y="2304"/>
                  </a:lnTo>
                  <a:cubicBezTo>
                    <a:pt x="1082089" y="6861"/>
                    <a:pt x="1078291" y="10659"/>
                    <a:pt x="1075253" y="12178"/>
                  </a:cubicBezTo>
                  <a:cubicBezTo>
                    <a:pt x="1069177" y="15216"/>
                    <a:pt x="1057024" y="18254"/>
                    <a:pt x="1050948" y="6102"/>
                  </a:cubicBezTo>
                  <a:close/>
                  <a:moveTo>
                    <a:pt x="773962" y="0"/>
                  </a:moveTo>
                  <a:lnTo>
                    <a:pt x="806875" y="0"/>
                  </a:lnTo>
                  <a:lnTo>
                    <a:pt x="798790" y="9140"/>
                  </a:lnTo>
                  <a:cubicBezTo>
                    <a:pt x="792714" y="12178"/>
                    <a:pt x="780561" y="15216"/>
                    <a:pt x="774485" y="3064"/>
                  </a:cubicBezTo>
                  <a:close/>
                  <a:moveTo>
                    <a:pt x="659033" y="0"/>
                  </a:moveTo>
                  <a:lnTo>
                    <a:pt x="688741" y="0"/>
                  </a:lnTo>
                  <a:lnTo>
                    <a:pt x="683343" y="6102"/>
                  </a:lnTo>
                  <a:cubicBezTo>
                    <a:pt x="677266" y="9140"/>
                    <a:pt x="665114" y="12178"/>
                    <a:pt x="659038" y="26"/>
                  </a:cubicBezTo>
                  <a:close/>
                  <a:moveTo>
                    <a:pt x="558807" y="0"/>
                  </a:moveTo>
                  <a:lnTo>
                    <a:pt x="589125" y="0"/>
                  </a:lnTo>
                  <a:lnTo>
                    <a:pt x="589163" y="25"/>
                  </a:lnTo>
                  <a:cubicBezTo>
                    <a:pt x="598277" y="9139"/>
                    <a:pt x="592201" y="18254"/>
                    <a:pt x="583087" y="24330"/>
                  </a:cubicBezTo>
                  <a:cubicBezTo>
                    <a:pt x="577011" y="27368"/>
                    <a:pt x="564858" y="30406"/>
                    <a:pt x="558782" y="18254"/>
                  </a:cubicBezTo>
                  <a:cubicBezTo>
                    <a:pt x="555744" y="12177"/>
                    <a:pt x="554985" y="6861"/>
                    <a:pt x="556124" y="2683"/>
                  </a:cubicBezTo>
                  <a:close/>
                  <a:moveTo>
                    <a:pt x="189731" y="0"/>
                  </a:moveTo>
                  <a:lnTo>
                    <a:pt x="223240" y="0"/>
                  </a:lnTo>
                  <a:lnTo>
                    <a:pt x="224224" y="5342"/>
                  </a:lnTo>
                  <a:cubicBezTo>
                    <a:pt x="222326" y="9899"/>
                    <a:pt x="218528" y="13697"/>
                    <a:pt x="215490" y="15216"/>
                  </a:cubicBezTo>
                  <a:cubicBezTo>
                    <a:pt x="209414" y="18254"/>
                    <a:pt x="197261" y="21292"/>
                    <a:pt x="191185" y="9140"/>
                  </a:cubicBezTo>
                  <a:close/>
                </a:path>
              </a:pathLst>
            </a:cu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grpSp>
      <p:sp>
        <p:nvSpPr>
          <p:cNvPr id="2" name="Title 1">
            <a:extLst>
              <a:ext uri="{FF2B5EF4-FFF2-40B4-BE49-F238E27FC236}">
                <a16:creationId xmlns:a16="http://schemas.microsoft.com/office/drawing/2014/main" id="{4F567F86-78BD-4A91-A8E2-4B6360F1663B}"/>
              </a:ext>
            </a:extLst>
          </p:cNvPr>
          <p:cNvSpPr>
            <a:spLocks noGrp="1"/>
          </p:cNvSpPr>
          <p:nvPr>
            <p:ph type="title"/>
          </p:nvPr>
        </p:nvSpPr>
        <p:spPr>
          <a:xfrm>
            <a:off x="786385" y="841248"/>
            <a:ext cx="3515244" cy="5340097"/>
          </a:xfrm>
        </p:spPr>
        <p:txBody>
          <a:bodyPr anchor="ctr">
            <a:normAutofit/>
          </a:bodyPr>
          <a:lstStyle/>
          <a:p>
            <a:r>
              <a:rPr lang="en-US" sz="4800">
                <a:solidFill>
                  <a:schemeClr val="bg1"/>
                </a:solidFill>
              </a:rPr>
              <a:t>The Standing Committees of the General Conference</a:t>
            </a:r>
          </a:p>
        </p:txBody>
      </p:sp>
      <p:graphicFrame>
        <p:nvGraphicFramePr>
          <p:cNvPr id="5" name="Content Placeholder 2">
            <a:extLst>
              <a:ext uri="{FF2B5EF4-FFF2-40B4-BE49-F238E27FC236}">
                <a16:creationId xmlns:a16="http://schemas.microsoft.com/office/drawing/2014/main" id="{F427F9D2-869B-40BD-8E8D-FCFBFAC29B6E}"/>
              </a:ext>
            </a:extLst>
          </p:cNvPr>
          <p:cNvGraphicFramePr>
            <a:graphicFrameLocks noGrp="1"/>
          </p:cNvGraphicFramePr>
          <p:nvPr>
            <p:ph idx="1"/>
            <p:extLst>
              <p:ext uri="{D42A27DB-BD31-4B8C-83A1-F6EECF244321}">
                <p14:modId xmlns:p14="http://schemas.microsoft.com/office/powerpoint/2010/main" val="1683441237"/>
              </p:ext>
            </p:extLst>
          </p:nvPr>
        </p:nvGraphicFramePr>
        <p:xfrm>
          <a:off x="4985886" y="231006"/>
          <a:ext cx="6367913" cy="640561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10992836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6" name="Rectangle 35">
            <a:extLst>
              <a:ext uri="{FF2B5EF4-FFF2-40B4-BE49-F238E27FC236}">
                <a16:creationId xmlns:a16="http://schemas.microsoft.com/office/drawing/2014/main" id="{9228552E-C8B1-4A80-8448-0787CE0FC7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2" name="Picture 31">
            <a:extLst>
              <a:ext uri="{FF2B5EF4-FFF2-40B4-BE49-F238E27FC236}">
                <a16:creationId xmlns:a16="http://schemas.microsoft.com/office/drawing/2014/main" id="{9E33B649-5807-4045-955C-ABF18B99B962}"/>
              </a:ext>
            </a:extLst>
          </p:cNvPr>
          <p:cNvPicPr>
            <a:picLocks noChangeAspect="1"/>
          </p:cNvPicPr>
          <p:nvPr/>
        </p:nvPicPr>
        <p:blipFill rotWithShape="1">
          <a:blip r:embed="rId2">
            <a:alphaModFix amt="35000"/>
          </a:blip>
          <a:srcRect t="10877" b="4853"/>
          <a:stretch/>
        </p:blipFill>
        <p:spPr>
          <a:xfrm>
            <a:off x="20" y="10"/>
            <a:ext cx="12191980" cy="6857990"/>
          </a:xfrm>
          <a:prstGeom prst="rect">
            <a:avLst/>
          </a:prstGeom>
        </p:spPr>
      </p:pic>
      <p:sp>
        <p:nvSpPr>
          <p:cNvPr id="2" name="Title 1">
            <a:extLst>
              <a:ext uri="{FF2B5EF4-FFF2-40B4-BE49-F238E27FC236}">
                <a16:creationId xmlns:a16="http://schemas.microsoft.com/office/drawing/2014/main" id="{BD0D8B89-10A1-482E-8374-D25ABC5CEAEB}"/>
              </a:ext>
            </a:extLst>
          </p:cNvPr>
          <p:cNvSpPr>
            <a:spLocks noGrp="1"/>
          </p:cNvSpPr>
          <p:nvPr>
            <p:ph type="title"/>
          </p:nvPr>
        </p:nvSpPr>
        <p:spPr>
          <a:xfrm>
            <a:off x="838200" y="365125"/>
            <a:ext cx="10515600" cy="1325563"/>
          </a:xfrm>
        </p:spPr>
        <p:txBody>
          <a:bodyPr>
            <a:normAutofit/>
          </a:bodyPr>
          <a:lstStyle/>
          <a:p>
            <a:r>
              <a:rPr lang="en-US">
                <a:solidFill>
                  <a:srgbClr val="FFFFFF"/>
                </a:solidFill>
              </a:rPr>
              <a:t>The Standing Committees of the General Conference</a:t>
            </a:r>
          </a:p>
        </p:txBody>
      </p:sp>
      <p:graphicFrame>
        <p:nvGraphicFramePr>
          <p:cNvPr id="30" name="Content Placeholder 2">
            <a:extLst>
              <a:ext uri="{FF2B5EF4-FFF2-40B4-BE49-F238E27FC236}">
                <a16:creationId xmlns:a16="http://schemas.microsoft.com/office/drawing/2014/main" id="{89DA5D4F-63C1-40B5-ACC3-7683827E4F30}"/>
              </a:ext>
            </a:extLst>
          </p:cNvPr>
          <p:cNvGraphicFramePr>
            <a:graphicFrameLocks noGrp="1"/>
          </p:cNvGraphicFramePr>
          <p:nvPr>
            <p:ph idx="1"/>
            <p:extLst>
              <p:ext uri="{D42A27DB-BD31-4B8C-83A1-F6EECF244321}">
                <p14:modId xmlns:p14="http://schemas.microsoft.com/office/powerpoint/2010/main" val="2769435460"/>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828121347"/>
      </p:ext>
    </p:extLst>
  </p:cSld>
  <p:clrMapOvr>
    <a:overrideClrMapping bg1="dk1" tx1="lt1" bg2="dk2" tx2="lt2" accent1="accent1" accent2="accent2" accent3="accent3" accent4="accent4" accent5="accent5" accent6="accent6" hlink="hlink" folHlink="folHlink"/>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9228552E-C8B1-4A80-8448-0787CE0FC7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1253C728-4C3B-4D69-80B3-5D3830B5331B}"/>
              </a:ext>
            </a:extLst>
          </p:cNvPr>
          <p:cNvPicPr>
            <a:picLocks noChangeAspect="1"/>
          </p:cNvPicPr>
          <p:nvPr/>
        </p:nvPicPr>
        <p:blipFill rotWithShape="1">
          <a:blip r:embed="rId2">
            <a:alphaModFix amt="35000"/>
          </a:blip>
          <a:srcRect t="15730"/>
          <a:stretch/>
        </p:blipFill>
        <p:spPr>
          <a:xfrm>
            <a:off x="20" y="10"/>
            <a:ext cx="12191980" cy="6857990"/>
          </a:xfrm>
          <a:prstGeom prst="rect">
            <a:avLst/>
          </a:prstGeom>
        </p:spPr>
      </p:pic>
      <p:sp>
        <p:nvSpPr>
          <p:cNvPr id="2" name="Title 1">
            <a:extLst>
              <a:ext uri="{FF2B5EF4-FFF2-40B4-BE49-F238E27FC236}">
                <a16:creationId xmlns:a16="http://schemas.microsoft.com/office/drawing/2014/main" id="{B080D425-8380-4AB3-BACB-D84F1B2E8700}"/>
              </a:ext>
            </a:extLst>
          </p:cNvPr>
          <p:cNvSpPr>
            <a:spLocks noGrp="1"/>
          </p:cNvSpPr>
          <p:nvPr>
            <p:ph type="title"/>
          </p:nvPr>
        </p:nvSpPr>
        <p:spPr>
          <a:xfrm>
            <a:off x="838200" y="365125"/>
            <a:ext cx="10515600" cy="1325563"/>
          </a:xfrm>
        </p:spPr>
        <p:txBody>
          <a:bodyPr>
            <a:normAutofit/>
          </a:bodyPr>
          <a:lstStyle/>
          <a:p>
            <a:r>
              <a:rPr lang="en-US">
                <a:solidFill>
                  <a:srgbClr val="FFFFFF"/>
                </a:solidFill>
              </a:rPr>
              <a:t>The Standing Committees of the General Conference</a:t>
            </a:r>
          </a:p>
        </p:txBody>
      </p:sp>
      <p:graphicFrame>
        <p:nvGraphicFramePr>
          <p:cNvPr id="5" name="Content Placeholder 2">
            <a:extLst>
              <a:ext uri="{FF2B5EF4-FFF2-40B4-BE49-F238E27FC236}">
                <a16:creationId xmlns:a16="http://schemas.microsoft.com/office/drawing/2014/main" id="{E4F56AE8-F3E5-4D7A-8C0B-01A1AB61198C}"/>
              </a:ext>
            </a:extLst>
          </p:cNvPr>
          <p:cNvGraphicFramePr>
            <a:graphicFrameLocks noGrp="1"/>
          </p:cNvGraphicFramePr>
          <p:nvPr>
            <p:ph idx="1"/>
            <p:extLst>
              <p:ext uri="{D42A27DB-BD31-4B8C-83A1-F6EECF244321}">
                <p14:modId xmlns:p14="http://schemas.microsoft.com/office/powerpoint/2010/main" val="197718559"/>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185226724"/>
      </p:ext>
    </p:extLst>
  </p:cSld>
  <p:clrMapOvr>
    <a:overrideClrMapping bg1="dk1" tx1="lt1" bg2="dk2" tx2="lt2" accent1="accent1" accent2="accent2" accent3="accent3" accent4="accent4" accent5="accent5" accent6="accent6" hlink="hlink" folHlink="folHlink"/>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404040"/>
        </a:solidFill>
        <a:effectLst/>
      </p:bgPr>
    </p:bg>
    <p:spTree>
      <p:nvGrpSpPr>
        <p:cNvPr id="1" name=""/>
        <p:cNvGrpSpPr/>
        <p:nvPr/>
      </p:nvGrpSpPr>
      <p:grpSpPr>
        <a:xfrm>
          <a:off x="0" y="0"/>
          <a:ext cx="0" cy="0"/>
          <a:chOff x="0" y="0"/>
          <a:chExt cx="0" cy="0"/>
        </a:xfrm>
      </p:grpSpPr>
      <p:sp>
        <p:nvSpPr>
          <p:cNvPr id="45" name="Rectangle 44">
            <a:extLst>
              <a:ext uri="{FF2B5EF4-FFF2-40B4-BE49-F238E27FC236}">
                <a16:creationId xmlns:a16="http://schemas.microsoft.com/office/drawing/2014/main" id="{EA67B5B4-3A24-436E-B663-1B2EBFF8A0C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324"/>
            <a:ext cx="12192000" cy="6861324"/>
          </a:xfrm>
          <a:prstGeom prst="rect">
            <a:avLst/>
          </a:pr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13">
            <a:extLst>
              <a:ext uri="{FF2B5EF4-FFF2-40B4-BE49-F238E27FC236}">
                <a16:creationId xmlns:a16="http://schemas.microsoft.com/office/drawing/2014/main" id="{987FDF89-C993-41F4-A1B8-DBAFF16008A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1786754" cy="6858000"/>
          </a:xfrm>
          <a:custGeom>
            <a:avLst/>
            <a:gdLst>
              <a:gd name="connsiteX0" fmla="*/ 0 w 11786754"/>
              <a:gd name="connsiteY0" fmla="*/ 0 h 6858000"/>
              <a:gd name="connsiteX1" fmla="*/ 8610600 w 11786754"/>
              <a:gd name="connsiteY1" fmla="*/ 0 h 6858000"/>
              <a:gd name="connsiteX2" fmla="*/ 11786754 w 11786754"/>
              <a:gd name="connsiteY2" fmla="*/ 6858000 h 6858000"/>
              <a:gd name="connsiteX3" fmla="*/ 0 w 11786754"/>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1786754" h="6858000">
                <a:moveTo>
                  <a:pt x="0" y="0"/>
                </a:moveTo>
                <a:lnTo>
                  <a:pt x="8610600" y="0"/>
                </a:lnTo>
                <a:lnTo>
                  <a:pt x="11786754" y="6858000"/>
                </a:lnTo>
                <a:lnTo>
                  <a:pt x="0" y="6858000"/>
                </a:lnTo>
                <a:close/>
              </a:path>
            </a:pathLst>
          </a:custGeom>
          <a:solidFill>
            <a:srgbClr val="000000">
              <a:alpha val="2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Shape 48">
            <a:extLst>
              <a:ext uri="{FF2B5EF4-FFF2-40B4-BE49-F238E27FC236}">
                <a16:creationId xmlns:a16="http://schemas.microsoft.com/office/drawing/2014/main" id="{D1D7179B-FF7C-482F-B3D9-2BE9ED1139F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210300" cy="6858000"/>
          </a:xfrm>
          <a:custGeom>
            <a:avLst/>
            <a:gdLst>
              <a:gd name="connsiteX0" fmla="*/ 0 w 6210300"/>
              <a:gd name="connsiteY0" fmla="*/ 0 h 6858000"/>
              <a:gd name="connsiteX1" fmla="*/ 2628900 w 6210300"/>
              <a:gd name="connsiteY1" fmla="*/ 0 h 6858000"/>
              <a:gd name="connsiteX2" fmla="*/ 3034146 w 6210300"/>
              <a:gd name="connsiteY2" fmla="*/ 0 h 6858000"/>
              <a:gd name="connsiteX3" fmla="*/ 6210300 w 6210300"/>
              <a:gd name="connsiteY3" fmla="*/ 6858000 h 6858000"/>
              <a:gd name="connsiteX4" fmla="*/ 2628900 w 6210300"/>
              <a:gd name="connsiteY4" fmla="*/ 6858000 h 6858000"/>
              <a:gd name="connsiteX5" fmla="*/ 0 w 6210300"/>
              <a:gd name="connsiteY5"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210300" h="6858000">
                <a:moveTo>
                  <a:pt x="0" y="0"/>
                </a:moveTo>
                <a:lnTo>
                  <a:pt x="2628900" y="0"/>
                </a:lnTo>
                <a:lnTo>
                  <a:pt x="3034146" y="0"/>
                </a:lnTo>
                <a:lnTo>
                  <a:pt x="6210300" y="6858000"/>
                </a:lnTo>
                <a:lnTo>
                  <a:pt x="2628900" y="6858000"/>
                </a:lnTo>
                <a:lnTo>
                  <a:pt x="0" y="6858000"/>
                </a:lnTo>
                <a:close/>
              </a:path>
            </a:pathLst>
          </a:custGeom>
          <a:solidFill>
            <a:srgbClr val="000000">
              <a:alpha val="2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 name="Title 4">
            <a:extLst>
              <a:ext uri="{FF2B5EF4-FFF2-40B4-BE49-F238E27FC236}">
                <a16:creationId xmlns:a16="http://schemas.microsoft.com/office/drawing/2014/main" id="{0B0C3951-1257-408E-AD7D-134C13BFEF25}"/>
              </a:ext>
            </a:extLst>
          </p:cNvPr>
          <p:cNvSpPr>
            <a:spLocks noGrp="1"/>
          </p:cNvSpPr>
          <p:nvPr>
            <p:ph type="title"/>
          </p:nvPr>
        </p:nvSpPr>
        <p:spPr>
          <a:xfrm>
            <a:off x="833002" y="365125"/>
            <a:ext cx="3973667" cy="5811837"/>
          </a:xfrm>
        </p:spPr>
        <p:txBody>
          <a:bodyPr>
            <a:normAutofit/>
          </a:bodyPr>
          <a:lstStyle/>
          <a:p>
            <a:r>
              <a:rPr lang="en-US">
                <a:solidFill>
                  <a:srgbClr val="FFFFFF"/>
                </a:solidFill>
              </a:rPr>
              <a:t>Special Committees</a:t>
            </a:r>
          </a:p>
        </p:txBody>
      </p:sp>
      <p:sp>
        <p:nvSpPr>
          <p:cNvPr id="6" name="Content Placeholder 5">
            <a:extLst>
              <a:ext uri="{FF2B5EF4-FFF2-40B4-BE49-F238E27FC236}">
                <a16:creationId xmlns:a16="http://schemas.microsoft.com/office/drawing/2014/main" id="{73FE53CF-94D1-493B-B91B-C80741C4018A}"/>
              </a:ext>
            </a:extLst>
          </p:cNvPr>
          <p:cNvSpPr>
            <a:spLocks noGrp="1"/>
          </p:cNvSpPr>
          <p:nvPr>
            <p:ph idx="1"/>
          </p:nvPr>
        </p:nvSpPr>
        <p:spPr>
          <a:xfrm>
            <a:off x="5356927" y="365125"/>
            <a:ext cx="5996871" cy="5811837"/>
          </a:xfrm>
        </p:spPr>
        <p:txBody>
          <a:bodyPr anchor="ctr">
            <a:normAutofit/>
          </a:bodyPr>
          <a:lstStyle/>
          <a:p>
            <a:pPr marL="0" indent="0">
              <a:buNone/>
            </a:pPr>
            <a:r>
              <a:rPr lang="en-US" sz="2000">
                <a:solidFill>
                  <a:srgbClr val="FFFFFF"/>
                </a:solidFill>
              </a:rPr>
              <a:t>Each episcopal district is entitled to one person, recommended by the presiding bishop from among delegates and alternates to be a member of the committee and must be confirmed by the delegation from the Episcopal District (except for the Committee on Orderlies).</a:t>
            </a:r>
          </a:p>
        </p:txBody>
      </p:sp>
    </p:spTree>
    <p:extLst>
      <p:ext uri="{BB962C8B-B14F-4D97-AF65-F5344CB8AC3E}">
        <p14:creationId xmlns:p14="http://schemas.microsoft.com/office/powerpoint/2010/main" val="841470664"/>
      </p:ext>
    </p:extLst>
  </p:cSld>
  <p:clrMapOvr>
    <a:overrideClrMapping bg1="dk1" tx1="lt1" bg2="dk2" tx2="lt2" accent1="accent1" accent2="accent2" accent3="accent3" accent4="accent4" accent5="accent5" accent6="accent6" hlink="hlink" folHlink="folHlink"/>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71B2258F-86CA-4D4D-8270-BC05FCDEBF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7999"/>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Calendar on table">
            <a:extLst>
              <a:ext uri="{FF2B5EF4-FFF2-40B4-BE49-F238E27FC236}">
                <a16:creationId xmlns:a16="http://schemas.microsoft.com/office/drawing/2014/main" id="{D2FB1FEA-5490-43D3-80CE-0B646D119F4F}"/>
              </a:ext>
            </a:extLst>
          </p:cNvPr>
          <p:cNvPicPr>
            <a:picLocks noChangeAspect="1"/>
          </p:cNvPicPr>
          <p:nvPr/>
        </p:nvPicPr>
        <p:blipFill rotWithShape="1">
          <a:blip r:embed="rId2">
            <a:alphaModFix amt="50000"/>
          </a:blip>
          <a:srcRect b="15730"/>
          <a:stretch/>
        </p:blipFill>
        <p:spPr>
          <a:xfrm>
            <a:off x="20" y="1"/>
            <a:ext cx="12191980" cy="6857999"/>
          </a:xfrm>
          <a:prstGeom prst="rect">
            <a:avLst/>
          </a:prstGeom>
        </p:spPr>
      </p:pic>
      <p:sp>
        <p:nvSpPr>
          <p:cNvPr id="2" name="Title 1">
            <a:extLst>
              <a:ext uri="{FF2B5EF4-FFF2-40B4-BE49-F238E27FC236}">
                <a16:creationId xmlns:a16="http://schemas.microsoft.com/office/drawing/2014/main" id="{DEE62D04-436D-4A41-9F87-43E22AD32D2B}"/>
              </a:ext>
            </a:extLst>
          </p:cNvPr>
          <p:cNvSpPr>
            <a:spLocks noGrp="1"/>
          </p:cNvSpPr>
          <p:nvPr>
            <p:ph type="title"/>
          </p:nvPr>
        </p:nvSpPr>
        <p:spPr>
          <a:xfrm>
            <a:off x="1524000" y="1122362"/>
            <a:ext cx="9144000" cy="2900518"/>
          </a:xfrm>
        </p:spPr>
        <p:txBody>
          <a:bodyPr vert="horz" lIns="91440" tIns="45720" rIns="91440" bIns="45720" rtlCol="0" anchor="b">
            <a:normAutofit/>
          </a:bodyPr>
          <a:lstStyle/>
          <a:p>
            <a:pPr algn="ctr"/>
            <a:r>
              <a:rPr lang="en-US" sz="6000">
                <a:solidFill>
                  <a:srgbClr val="FFFFFF"/>
                </a:solidFill>
              </a:rPr>
              <a:t>Special Committees</a:t>
            </a:r>
          </a:p>
        </p:txBody>
      </p:sp>
      <p:sp>
        <p:nvSpPr>
          <p:cNvPr id="3" name="Content Placeholder 2">
            <a:extLst>
              <a:ext uri="{FF2B5EF4-FFF2-40B4-BE49-F238E27FC236}">
                <a16:creationId xmlns:a16="http://schemas.microsoft.com/office/drawing/2014/main" id="{DABE97C6-1E2F-45FE-9A03-0FDE15AB74FB}"/>
              </a:ext>
            </a:extLst>
          </p:cNvPr>
          <p:cNvSpPr>
            <a:spLocks noGrp="1"/>
          </p:cNvSpPr>
          <p:nvPr>
            <p:ph idx="1"/>
          </p:nvPr>
        </p:nvSpPr>
        <p:spPr>
          <a:xfrm>
            <a:off x="1524000" y="4159404"/>
            <a:ext cx="9144000" cy="1098395"/>
          </a:xfrm>
        </p:spPr>
        <p:txBody>
          <a:bodyPr vert="horz" lIns="91440" tIns="45720" rIns="91440" bIns="45720" rtlCol="0">
            <a:normAutofit/>
          </a:bodyPr>
          <a:lstStyle/>
          <a:p>
            <a:pPr marL="0" indent="0" algn="ctr">
              <a:buNone/>
            </a:pPr>
            <a:r>
              <a:rPr lang="en-US" sz="2400" b="1" u="sng" dirty="0">
                <a:solidFill>
                  <a:srgbClr val="FFFFFF"/>
                </a:solidFill>
              </a:rPr>
              <a:t>Committee on Rules and Procedures </a:t>
            </a:r>
          </a:p>
          <a:p>
            <a:pPr marL="0" indent="0" algn="ctr">
              <a:buNone/>
            </a:pPr>
            <a:r>
              <a:rPr lang="en-US" sz="2400" dirty="0">
                <a:solidFill>
                  <a:srgbClr val="FFFFFF"/>
                </a:solidFill>
              </a:rPr>
              <a:t>Recommends the operating rules of the General Conference.</a:t>
            </a:r>
          </a:p>
        </p:txBody>
      </p:sp>
    </p:spTree>
    <p:extLst>
      <p:ext uri="{BB962C8B-B14F-4D97-AF65-F5344CB8AC3E}">
        <p14:creationId xmlns:p14="http://schemas.microsoft.com/office/powerpoint/2010/main" val="541005070"/>
      </p:ext>
    </p:extLst>
  </p:cSld>
  <p:clrMapOvr>
    <a:overrideClrMapping bg1="dk1" tx1="lt1" bg2="dk2" tx2="lt2" accent1="accent1" accent2="accent2" accent3="accent3" accent4="accent4" accent5="accent5" accent6="accent6" hlink="hlink" folHlink="folHlink"/>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CB1F0A-7ABF-4AAD-8F0C-70E5C961DFCF}"/>
              </a:ext>
            </a:extLst>
          </p:cNvPr>
          <p:cNvSpPr>
            <a:spLocks noGrp="1"/>
          </p:cNvSpPr>
          <p:nvPr>
            <p:ph type="title"/>
          </p:nvPr>
        </p:nvSpPr>
        <p:spPr>
          <a:xfrm>
            <a:off x="6289158" y="803325"/>
            <a:ext cx="5259707" cy="1325563"/>
          </a:xfrm>
        </p:spPr>
        <p:txBody>
          <a:bodyPr>
            <a:normAutofit/>
          </a:bodyPr>
          <a:lstStyle/>
          <a:p>
            <a:r>
              <a:rPr lang="en-US"/>
              <a:t>Special Committees</a:t>
            </a:r>
          </a:p>
        </p:txBody>
      </p:sp>
      <p:sp>
        <p:nvSpPr>
          <p:cNvPr id="14" name="Freeform: Shape 13">
            <a:extLst>
              <a:ext uri="{FF2B5EF4-FFF2-40B4-BE49-F238E27FC236}">
                <a16:creationId xmlns:a16="http://schemas.microsoft.com/office/drawing/2014/main" id="{357DD0D3-F869-46D0-944C-6EC60E19E35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136816" cy="5254922"/>
          </a:xfrm>
          <a:custGeom>
            <a:avLst/>
            <a:gdLst>
              <a:gd name="connsiteX0" fmla="*/ 0 w 6136816"/>
              <a:gd name="connsiteY0" fmla="*/ 0 h 5254922"/>
              <a:gd name="connsiteX1" fmla="*/ 6136816 w 6136816"/>
              <a:gd name="connsiteY1" fmla="*/ 0 h 5254922"/>
              <a:gd name="connsiteX2" fmla="*/ 6134892 w 6136816"/>
              <a:gd name="connsiteY2" fmla="*/ 111520 h 5254922"/>
              <a:gd name="connsiteX3" fmla="*/ 6066513 w 6136816"/>
              <a:gd name="connsiteY3" fmla="*/ 752995 h 5254922"/>
              <a:gd name="connsiteX4" fmla="*/ 140712 w 6136816"/>
              <a:gd name="connsiteY4" fmla="*/ 5219363 h 5254922"/>
              <a:gd name="connsiteX5" fmla="*/ 0 w 6136816"/>
              <a:gd name="connsiteY5" fmla="*/ 5199534 h 5254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136816" h="5254922">
                <a:moveTo>
                  <a:pt x="0" y="0"/>
                </a:moveTo>
                <a:lnTo>
                  <a:pt x="6136816" y="0"/>
                </a:lnTo>
                <a:lnTo>
                  <a:pt x="6134892" y="111520"/>
                </a:lnTo>
                <a:cubicBezTo>
                  <a:pt x="6124961" y="323936"/>
                  <a:pt x="6102367" y="538040"/>
                  <a:pt x="6066513" y="752995"/>
                </a:cubicBezTo>
                <a:cubicBezTo>
                  <a:pt x="5592281" y="3596146"/>
                  <a:pt x="2972232" y="5545369"/>
                  <a:pt x="140712" y="5219363"/>
                </a:cubicBezTo>
                <a:lnTo>
                  <a:pt x="0" y="5199534"/>
                </a:lnTo>
                <a:close/>
              </a:path>
            </a:pathLst>
          </a:cu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pic>
        <p:nvPicPr>
          <p:cNvPr id="5" name="Picture 4" descr="Magnifying glass showing decling performance">
            <a:extLst>
              <a:ext uri="{FF2B5EF4-FFF2-40B4-BE49-F238E27FC236}">
                <a16:creationId xmlns:a16="http://schemas.microsoft.com/office/drawing/2014/main" id="{86E85B5C-E8D3-437E-AB15-1CE85FEBC05A}"/>
              </a:ext>
            </a:extLst>
          </p:cNvPr>
          <p:cNvPicPr>
            <a:picLocks noChangeAspect="1"/>
          </p:cNvPicPr>
          <p:nvPr/>
        </p:nvPicPr>
        <p:blipFill rotWithShape="1">
          <a:blip r:embed="rId2"/>
          <a:srcRect r="21482" b="-1"/>
          <a:stretch/>
        </p:blipFill>
        <p:spPr>
          <a:xfrm>
            <a:off x="1" y="2"/>
            <a:ext cx="5863721" cy="4984915"/>
          </a:xfrm>
          <a:custGeom>
            <a:avLst/>
            <a:gdLst/>
            <a:ahLst/>
            <a:cxnLst/>
            <a:rect l="l" t="t" r="r" b="b"/>
            <a:pathLst>
              <a:path w="5863721" h="4984915">
                <a:moveTo>
                  <a:pt x="0" y="0"/>
                </a:moveTo>
                <a:lnTo>
                  <a:pt x="5863721" y="0"/>
                </a:lnTo>
                <a:lnTo>
                  <a:pt x="5844576" y="326138"/>
                </a:lnTo>
                <a:cubicBezTo>
                  <a:pt x="5833049" y="448313"/>
                  <a:pt x="5817094" y="570952"/>
                  <a:pt x="5796589" y="693884"/>
                </a:cubicBezTo>
                <a:cubicBezTo>
                  <a:pt x="5344573" y="3403845"/>
                  <a:pt x="2847261" y="5261756"/>
                  <a:pt x="148386" y="4951022"/>
                </a:cubicBezTo>
                <a:lnTo>
                  <a:pt x="0" y="4930112"/>
                </a:lnTo>
                <a:close/>
              </a:path>
            </a:pathLst>
          </a:custGeom>
        </p:spPr>
      </p:pic>
      <p:sp>
        <p:nvSpPr>
          <p:cNvPr id="3" name="Content Placeholder 2">
            <a:extLst>
              <a:ext uri="{FF2B5EF4-FFF2-40B4-BE49-F238E27FC236}">
                <a16:creationId xmlns:a16="http://schemas.microsoft.com/office/drawing/2014/main" id="{A8AAA6F1-D3B2-4343-9C6B-5B6C148E0292}"/>
              </a:ext>
            </a:extLst>
          </p:cNvPr>
          <p:cNvSpPr>
            <a:spLocks noGrp="1"/>
          </p:cNvSpPr>
          <p:nvPr>
            <p:ph idx="1"/>
          </p:nvPr>
        </p:nvSpPr>
        <p:spPr>
          <a:xfrm>
            <a:off x="6289158" y="2279018"/>
            <a:ext cx="5259714" cy="3375920"/>
          </a:xfrm>
        </p:spPr>
        <p:txBody>
          <a:bodyPr anchor="t">
            <a:normAutofit/>
          </a:bodyPr>
          <a:lstStyle/>
          <a:p>
            <a:pPr marL="0" indent="0">
              <a:buNone/>
            </a:pPr>
            <a:r>
              <a:rPr lang="en-US" sz="1800" b="1" u="sng" dirty="0"/>
              <a:t>Committee on General Conference Business Operations</a:t>
            </a:r>
          </a:p>
          <a:p>
            <a:pPr marL="0" indent="0">
              <a:buNone/>
            </a:pPr>
            <a:r>
              <a:rPr lang="en-US" sz="1800" dirty="0"/>
              <a:t>a. Budgets the expenses of the General Conference and authorizes payment for General Conference operations;</a:t>
            </a:r>
          </a:p>
          <a:p>
            <a:pPr marL="0" indent="0">
              <a:buNone/>
            </a:pPr>
            <a:r>
              <a:rPr lang="en-US" sz="1800" dirty="0"/>
              <a:t>b. Responsible for other matters as directed in the General Conference’s rules or in The Book of Discipline.</a:t>
            </a:r>
          </a:p>
          <a:p>
            <a:endParaRPr lang="en-US" sz="1800" dirty="0"/>
          </a:p>
        </p:txBody>
      </p:sp>
    </p:spTree>
    <p:extLst>
      <p:ext uri="{BB962C8B-B14F-4D97-AF65-F5344CB8AC3E}">
        <p14:creationId xmlns:p14="http://schemas.microsoft.com/office/powerpoint/2010/main" val="4130607903"/>
      </p:ext>
    </p:extLst>
  </p:cSld>
  <p:clrMapOvr>
    <a:overrideClrMapping bg1="dk1" tx1="lt1" bg2="dk2" tx2="lt2" accent1="accent1" accent2="accent2" accent3="accent3" accent4="accent4" accent5="accent5" accent6="accent6" hlink="hlink" folHlink="folHlink"/>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C3D6EC93-F369-413E-AA67-5D41041610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277370A-6D25-47B0-8CBC-0666EEA8B260}"/>
              </a:ext>
            </a:extLst>
          </p:cNvPr>
          <p:cNvSpPr>
            <a:spLocks noGrp="1"/>
          </p:cNvSpPr>
          <p:nvPr>
            <p:ph type="title"/>
          </p:nvPr>
        </p:nvSpPr>
        <p:spPr>
          <a:xfrm>
            <a:off x="838201" y="1641752"/>
            <a:ext cx="4394200" cy="1323439"/>
          </a:xfrm>
        </p:spPr>
        <p:txBody>
          <a:bodyPr anchor="t">
            <a:normAutofit/>
          </a:bodyPr>
          <a:lstStyle/>
          <a:p>
            <a:r>
              <a:rPr lang="en-US" sz="4000">
                <a:solidFill>
                  <a:schemeClr val="bg1"/>
                </a:solidFill>
              </a:rPr>
              <a:t>Special Committees</a:t>
            </a:r>
          </a:p>
        </p:txBody>
      </p:sp>
      <p:sp>
        <p:nvSpPr>
          <p:cNvPr id="3" name="Content Placeholder 2">
            <a:extLst>
              <a:ext uri="{FF2B5EF4-FFF2-40B4-BE49-F238E27FC236}">
                <a16:creationId xmlns:a16="http://schemas.microsoft.com/office/drawing/2014/main" id="{E28EC9B0-D7FA-4E4C-885F-73156532F4C9}"/>
              </a:ext>
            </a:extLst>
          </p:cNvPr>
          <p:cNvSpPr>
            <a:spLocks noGrp="1"/>
          </p:cNvSpPr>
          <p:nvPr>
            <p:ph idx="1"/>
          </p:nvPr>
        </p:nvSpPr>
        <p:spPr>
          <a:xfrm>
            <a:off x="838201" y="3146400"/>
            <a:ext cx="4394200" cy="2454300"/>
          </a:xfrm>
        </p:spPr>
        <p:txBody>
          <a:bodyPr>
            <a:normAutofit/>
          </a:bodyPr>
          <a:lstStyle/>
          <a:p>
            <a:pPr marL="0" indent="0">
              <a:buNone/>
            </a:pPr>
            <a:r>
              <a:rPr lang="en-US" sz="2200" b="1" u="sng" dirty="0">
                <a:solidFill>
                  <a:schemeClr val="bg1">
                    <a:alpha val="80000"/>
                  </a:schemeClr>
                </a:solidFill>
              </a:rPr>
              <a:t>Steering Committee </a:t>
            </a:r>
          </a:p>
          <a:p>
            <a:pPr marL="0" indent="0">
              <a:buNone/>
            </a:pPr>
            <a:r>
              <a:rPr lang="en-US" sz="2200" dirty="0">
                <a:solidFill>
                  <a:schemeClr val="bg1">
                    <a:alpha val="80000"/>
                  </a:schemeClr>
                </a:solidFill>
              </a:rPr>
              <a:t>Considers the matters of daily business of the General Conference and recommends to the General Conference an order of business for each day in according with the adopted agenda program.</a:t>
            </a:r>
          </a:p>
          <a:p>
            <a:endParaRPr lang="en-US" sz="2200" dirty="0">
              <a:solidFill>
                <a:schemeClr val="bg1">
                  <a:alpha val="80000"/>
                </a:schemeClr>
              </a:solidFill>
            </a:endParaRPr>
          </a:p>
        </p:txBody>
      </p:sp>
      <p:pic>
        <p:nvPicPr>
          <p:cNvPr id="5" name="Picture 4" descr="Conference room table">
            <a:extLst>
              <a:ext uri="{FF2B5EF4-FFF2-40B4-BE49-F238E27FC236}">
                <a16:creationId xmlns:a16="http://schemas.microsoft.com/office/drawing/2014/main" id="{AD03EB5D-CFE9-4AAF-A85B-CA90B5CF9BC7}"/>
              </a:ext>
            </a:extLst>
          </p:cNvPr>
          <p:cNvPicPr>
            <a:picLocks noChangeAspect="1"/>
          </p:cNvPicPr>
          <p:nvPr/>
        </p:nvPicPr>
        <p:blipFill rotWithShape="1">
          <a:blip r:embed="rId2"/>
          <a:srcRect l="16192"/>
          <a:stretch/>
        </p:blipFill>
        <p:spPr>
          <a:xfrm>
            <a:off x="5752193" y="10"/>
            <a:ext cx="6439807" cy="6857989"/>
          </a:xfrm>
          <a:custGeom>
            <a:avLst/>
            <a:gdLst/>
            <a:ahLst/>
            <a:cxnLst/>
            <a:rect l="l" t="t" r="r" b="b"/>
            <a:pathLst>
              <a:path w="6439807" h="6857999">
                <a:moveTo>
                  <a:pt x="752157" y="6118149"/>
                </a:moveTo>
                <a:cubicBezTo>
                  <a:pt x="745608" y="6124102"/>
                  <a:pt x="737987" y="6129341"/>
                  <a:pt x="730938" y="6133722"/>
                </a:cubicBezTo>
                <a:cubicBezTo>
                  <a:pt x="723794" y="6138152"/>
                  <a:pt x="718448" y="6143474"/>
                  <a:pt x="714778" y="6149379"/>
                </a:cubicBezTo>
                <a:lnTo>
                  <a:pt x="709303" y="6166562"/>
                </a:lnTo>
                <a:lnTo>
                  <a:pt x="714778" y="6149380"/>
                </a:lnTo>
                <a:cubicBezTo>
                  <a:pt x="718448" y="6143474"/>
                  <a:pt x="723794" y="6138152"/>
                  <a:pt x="730938" y="6133723"/>
                </a:cubicBezTo>
                <a:cubicBezTo>
                  <a:pt x="737987" y="6129341"/>
                  <a:pt x="745608" y="6124102"/>
                  <a:pt x="752157" y="6118149"/>
                </a:cubicBezTo>
                <a:close/>
                <a:moveTo>
                  <a:pt x="844000" y="4941372"/>
                </a:moveTo>
                <a:lnTo>
                  <a:pt x="840670" y="4950868"/>
                </a:lnTo>
                <a:lnTo>
                  <a:pt x="830985" y="4991382"/>
                </a:lnTo>
                <a:lnTo>
                  <a:pt x="840670" y="4950869"/>
                </a:lnTo>
                <a:close/>
                <a:moveTo>
                  <a:pt x="840061" y="4749807"/>
                </a:moveTo>
                <a:cubicBezTo>
                  <a:pt x="852197" y="4762827"/>
                  <a:pt x="853054" y="4781365"/>
                  <a:pt x="854768" y="4799797"/>
                </a:cubicBezTo>
                <a:cubicBezTo>
                  <a:pt x="853054" y="4781365"/>
                  <a:pt x="852197" y="4762826"/>
                  <a:pt x="840061" y="4749807"/>
                </a:cubicBezTo>
                <a:close/>
                <a:moveTo>
                  <a:pt x="822263" y="4543185"/>
                </a:moveTo>
                <a:lnTo>
                  <a:pt x="816857" y="4557091"/>
                </a:lnTo>
                <a:cubicBezTo>
                  <a:pt x="805236" y="4573618"/>
                  <a:pt x="796449" y="4588275"/>
                  <a:pt x="790493" y="4602021"/>
                </a:cubicBezTo>
                <a:cubicBezTo>
                  <a:pt x="796449" y="4588275"/>
                  <a:pt x="805236" y="4573618"/>
                  <a:pt x="816857" y="4557092"/>
                </a:cubicBezTo>
                <a:cubicBezTo>
                  <a:pt x="819238" y="4553662"/>
                  <a:pt x="821286" y="4548281"/>
                  <a:pt x="822263" y="4543185"/>
                </a:cubicBezTo>
                <a:close/>
                <a:moveTo>
                  <a:pt x="356045" y="2819253"/>
                </a:moveTo>
                <a:lnTo>
                  <a:pt x="344401" y="2827483"/>
                </a:lnTo>
                <a:lnTo>
                  <a:pt x="344399" y="2827486"/>
                </a:lnTo>
                <a:lnTo>
                  <a:pt x="325551" y="2842392"/>
                </a:lnTo>
                <a:lnTo>
                  <a:pt x="315896" y="2861156"/>
                </a:lnTo>
                <a:lnTo>
                  <a:pt x="344399" y="2827486"/>
                </a:lnTo>
                <a:lnTo>
                  <a:pt x="344401" y="2827484"/>
                </a:lnTo>
                <a:close/>
                <a:moveTo>
                  <a:pt x="425699" y="1974015"/>
                </a:moveTo>
                <a:cubicBezTo>
                  <a:pt x="427224" y="1991685"/>
                  <a:pt x="433462" y="2008497"/>
                  <a:pt x="449941" y="2023547"/>
                </a:cubicBezTo>
                <a:cubicBezTo>
                  <a:pt x="441702" y="2016020"/>
                  <a:pt x="436022" y="2008056"/>
                  <a:pt x="432213" y="1999763"/>
                </a:cubicBezTo>
                <a:close/>
                <a:moveTo>
                  <a:pt x="442893" y="1768838"/>
                </a:moveTo>
                <a:cubicBezTo>
                  <a:pt x="451656" y="1779981"/>
                  <a:pt x="453942" y="1790986"/>
                  <a:pt x="452275" y="1801558"/>
                </a:cubicBezTo>
                <a:lnTo>
                  <a:pt x="451495" y="1785412"/>
                </a:lnTo>
                <a:cubicBezTo>
                  <a:pt x="450037" y="1779948"/>
                  <a:pt x="447274" y="1774411"/>
                  <a:pt x="442893" y="1768838"/>
                </a:cubicBezTo>
                <a:close/>
                <a:moveTo>
                  <a:pt x="333304" y="520953"/>
                </a:moveTo>
                <a:cubicBezTo>
                  <a:pt x="333742" y="528850"/>
                  <a:pt x="335479" y="536547"/>
                  <a:pt x="337867" y="544146"/>
                </a:cubicBezTo>
                <a:lnTo>
                  <a:pt x="340032" y="549926"/>
                </a:lnTo>
                <a:lnTo>
                  <a:pt x="340448" y="551717"/>
                </a:lnTo>
                <a:lnTo>
                  <a:pt x="346286" y="566616"/>
                </a:lnTo>
                <a:lnTo>
                  <a:pt x="346338" y="566754"/>
                </a:lnTo>
                <a:lnTo>
                  <a:pt x="352655" y="583595"/>
                </a:lnTo>
                <a:lnTo>
                  <a:pt x="359451" y="612658"/>
                </a:lnTo>
                <a:cubicBezTo>
                  <a:pt x="358988" y="604728"/>
                  <a:pt x="357231" y="597005"/>
                  <a:pt x="354829" y="589388"/>
                </a:cubicBezTo>
                <a:lnTo>
                  <a:pt x="352655" y="583595"/>
                </a:lnTo>
                <a:lnTo>
                  <a:pt x="352236" y="581804"/>
                </a:lnTo>
                <a:lnTo>
                  <a:pt x="346286" y="566616"/>
                </a:lnTo>
                <a:lnTo>
                  <a:pt x="340032" y="549926"/>
                </a:lnTo>
                <a:close/>
                <a:moveTo>
                  <a:pt x="384407" y="268794"/>
                </a:moveTo>
                <a:lnTo>
                  <a:pt x="387837" y="328017"/>
                </a:lnTo>
                <a:cubicBezTo>
                  <a:pt x="389527" y="318646"/>
                  <a:pt x="389932" y="309031"/>
                  <a:pt x="389283" y="299164"/>
                </a:cubicBezTo>
                <a:cubicBezTo>
                  <a:pt x="388634" y="289296"/>
                  <a:pt x="386932" y="279176"/>
                  <a:pt x="384407" y="268794"/>
                </a:cubicBezTo>
                <a:close/>
                <a:moveTo>
                  <a:pt x="66991" y="0"/>
                </a:moveTo>
                <a:lnTo>
                  <a:pt x="6439807" y="0"/>
                </a:lnTo>
                <a:lnTo>
                  <a:pt x="6439807" y="6857999"/>
                </a:lnTo>
                <a:lnTo>
                  <a:pt x="149318" y="6857999"/>
                </a:lnTo>
                <a:lnTo>
                  <a:pt x="149318" y="6857457"/>
                </a:lnTo>
                <a:lnTo>
                  <a:pt x="22079" y="6857457"/>
                </a:lnTo>
                <a:lnTo>
                  <a:pt x="26851" y="6796804"/>
                </a:lnTo>
                <a:cubicBezTo>
                  <a:pt x="32162" y="6777207"/>
                  <a:pt x="39591" y="6758011"/>
                  <a:pt x="44354" y="6738388"/>
                </a:cubicBezTo>
                <a:cubicBezTo>
                  <a:pt x="48736" y="6720103"/>
                  <a:pt x="58832" y="6702955"/>
                  <a:pt x="67214" y="6685617"/>
                </a:cubicBezTo>
                <a:cubicBezTo>
                  <a:pt x="83217" y="6652472"/>
                  <a:pt x="73120" y="6617036"/>
                  <a:pt x="77310" y="6583128"/>
                </a:cubicBezTo>
                <a:cubicBezTo>
                  <a:pt x="78646" y="6572269"/>
                  <a:pt x="80168" y="6561411"/>
                  <a:pt x="82837" y="6550742"/>
                </a:cubicBezTo>
                <a:cubicBezTo>
                  <a:pt x="89885" y="6521593"/>
                  <a:pt x="95981" y="6491874"/>
                  <a:pt x="105698" y="6463490"/>
                </a:cubicBezTo>
                <a:cubicBezTo>
                  <a:pt x="116555" y="6431292"/>
                  <a:pt x="131034" y="6400429"/>
                  <a:pt x="146085" y="6363664"/>
                </a:cubicBezTo>
                <a:cubicBezTo>
                  <a:pt x="142274" y="6350899"/>
                  <a:pt x="131986" y="6331277"/>
                  <a:pt x="131034" y="6311084"/>
                </a:cubicBezTo>
                <a:cubicBezTo>
                  <a:pt x="127795" y="6246121"/>
                  <a:pt x="145512" y="6185351"/>
                  <a:pt x="173519" y="6127247"/>
                </a:cubicBezTo>
                <a:cubicBezTo>
                  <a:pt x="181900" y="6109530"/>
                  <a:pt x="187424" y="6090477"/>
                  <a:pt x="195616" y="6072569"/>
                </a:cubicBezTo>
                <a:cubicBezTo>
                  <a:pt x="198472" y="6066284"/>
                  <a:pt x="204569" y="6058092"/>
                  <a:pt x="210287" y="6056948"/>
                </a:cubicBezTo>
                <a:cubicBezTo>
                  <a:pt x="243432" y="6050282"/>
                  <a:pt x="242862" y="6025515"/>
                  <a:pt x="244766" y="5999796"/>
                </a:cubicBezTo>
                <a:cubicBezTo>
                  <a:pt x="247051" y="5969124"/>
                  <a:pt x="252386" y="5938836"/>
                  <a:pt x="256958" y="5908355"/>
                </a:cubicBezTo>
                <a:cubicBezTo>
                  <a:pt x="257530" y="5904353"/>
                  <a:pt x="261530" y="5900735"/>
                  <a:pt x="264199" y="5897114"/>
                </a:cubicBezTo>
                <a:cubicBezTo>
                  <a:pt x="268199" y="5891590"/>
                  <a:pt x="274296" y="5886447"/>
                  <a:pt x="275818" y="5880348"/>
                </a:cubicBezTo>
                <a:cubicBezTo>
                  <a:pt x="283249" y="5849107"/>
                  <a:pt x="289535" y="5817674"/>
                  <a:pt x="296393" y="5786239"/>
                </a:cubicBezTo>
                <a:cubicBezTo>
                  <a:pt x="297919" y="5779191"/>
                  <a:pt x="299822" y="5771953"/>
                  <a:pt x="302870" y="5765474"/>
                </a:cubicBezTo>
                <a:cubicBezTo>
                  <a:pt x="305728" y="5759378"/>
                  <a:pt x="310682" y="5754234"/>
                  <a:pt x="313730" y="5748136"/>
                </a:cubicBezTo>
                <a:cubicBezTo>
                  <a:pt x="321921" y="5731564"/>
                  <a:pt x="329541" y="5714607"/>
                  <a:pt x="338685" y="5695178"/>
                </a:cubicBezTo>
                <a:cubicBezTo>
                  <a:pt x="321541" y="5684320"/>
                  <a:pt x="331258" y="5669647"/>
                  <a:pt x="339449" y="5651360"/>
                </a:cubicBezTo>
                <a:cubicBezTo>
                  <a:pt x="347831" y="5632691"/>
                  <a:pt x="350497" y="5611164"/>
                  <a:pt x="353546" y="5590590"/>
                </a:cubicBezTo>
                <a:cubicBezTo>
                  <a:pt x="359070" y="5552869"/>
                  <a:pt x="362499" y="5514957"/>
                  <a:pt x="367451" y="5477239"/>
                </a:cubicBezTo>
                <a:cubicBezTo>
                  <a:pt x="368595" y="5469236"/>
                  <a:pt x="370690" y="5460092"/>
                  <a:pt x="375454" y="5453995"/>
                </a:cubicBezTo>
                <a:cubicBezTo>
                  <a:pt x="407459" y="5412276"/>
                  <a:pt x="416411" y="5361598"/>
                  <a:pt x="413366" y="5313403"/>
                </a:cubicBezTo>
                <a:cubicBezTo>
                  <a:pt x="411078" y="5275491"/>
                  <a:pt x="409363" y="5238343"/>
                  <a:pt x="412601" y="5200813"/>
                </a:cubicBezTo>
                <a:cubicBezTo>
                  <a:pt x="412793" y="5197955"/>
                  <a:pt x="412411" y="5194145"/>
                  <a:pt x="410887" y="5192051"/>
                </a:cubicBezTo>
                <a:cubicBezTo>
                  <a:pt x="400791" y="5179097"/>
                  <a:pt x="400029" y="5165570"/>
                  <a:pt x="398315" y="5148995"/>
                </a:cubicBezTo>
                <a:cubicBezTo>
                  <a:pt x="395837" y="5125562"/>
                  <a:pt x="397553" y="5104036"/>
                  <a:pt x="401743" y="5082317"/>
                </a:cubicBezTo>
                <a:cubicBezTo>
                  <a:pt x="404791" y="5066505"/>
                  <a:pt x="411078" y="5050504"/>
                  <a:pt x="419080" y="5036405"/>
                </a:cubicBezTo>
                <a:cubicBezTo>
                  <a:pt x="430320" y="5016785"/>
                  <a:pt x="434701" y="4997922"/>
                  <a:pt x="419841" y="4979253"/>
                </a:cubicBezTo>
                <a:cubicBezTo>
                  <a:pt x="404029" y="4959061"/>
                  <a:pt x="409553" y="4936201"/>
                  <a:pt x="408983" y="4913909"/>
                </a:cubicBezTo>
                <a:cubicBezTo>
                  <a:pt x="408791" y="4904195"/>
                  <a:pt x="409174" y="4893907"/>
                  <a:pt x="406697" y="4884572"/>
                </a:cubicBezTo>
                <a:cubicBezTo>
                  <a:pt x="399647" y="4857522"/>
                  <a:pt x="388978" y="4831420"/>
                  <a:pt x="384216" y="4803988"/>
                </a:cubicBezTo>
                <a:cubicBezTo>
                  <a:pt x="381551" y="4788747"/>
                  <a:pt x="386312" y="4771793"/>
                  <a:pt x="389741" y="4755980"/>
                </a:cubicBezTo>
                <a:cubicBezTo>
                  <a:pt x="393361" y="4739978"/>
                  <a:pt x="398885" y="4724167"/>
                  <a:pt x="404601" y="4708734"/>
                </a:cubicBezTo>
                <a:cubicBezTo>
                  <a:pt x="408411" y="4698258"/>
                  <a:pt x="412031" y="4686828"/>
                  <a:pt x="418889" y="4678445"/>
                </a:cubicBezTo>
                <a:cubicBezTo>
                  <a:pt x="434510" y="4659393"/>
                  <a:pt x="437178" y="4639772"/>
                  <a:pt x="428986" y="4617291"/>
                </a:cubicBezTo>
                <a:cubicBezTo>
                  <a:pt x="427651" y="4613864"/>
                  <a:pt x="427651" y="4609863"/>
                  <a:pt x="427462" y="4606053"/>
                </a:cubicBezTo>
                <a:cubicBezTo>
                  <a:pt x="423462" y="4545086"/>
                  <a:pt x="420984" y="4484127"/>
                  <a:pt x="414888" y="4423545"/>
                </a:cubicBezTo>
                <a:cubicBezTo>
                  <a:pt x="412411" y="4398972"/>
                  <a:pt x="401553" y="4375349"/>
                  <a:pt x="394695" y="4351154"/>
                </a:cubicBezTo>
                <a:cubicBezTo>
                  <a:pt x="393361" y="4346201"/>
                  <a:pt x="391265" y="4340674"/>
                  <a:pt x="392218" y="4335722"/>
                </a:cubicBezTo>
                <a:cubicBezTo>
                  <a:pt x="401743" y="4281810"/>
                  <a:pt x="387837" y="4231324"/>
                  <a:pt x="369547" y="4181603"/>
                </a:cubicBezTo>
                <a:cubicBezTo>
                  <a:pt x="367642" y="4176461"/>
                  <a:pt x="368214" y="4170174"/>
                  <a:pt x="368595" y="4164458"/>
                </a:cubicBezTo>
                <a:cubicBezTo>
                  <a:pt x="369928" y="4148453"/>
                  <a:pt x="376597" y="4131119"/>
                  <a:pt x="372597" y="4116641"/>
                </a:cubicBezTo>
                <a:cubicBezTo>
                  <a:pt x="361545" y="4078159"/>
                  <a:pt x="348211" y="4040058"/>
                  <a:pt x="331447" y="4003861"/>
                </a:cubicBezTo>
                <a:cubicBezTo>
                  <a:pt x="314493" y="3967091"/>
                  <a:pt x="300203" y="3932993"/>
                  <a:pt x="317350" y="3890891"/>
                </a:cubicBezTo>
                <a:cubicBezTo>
                  <a:pt x="324589" y="3872985"/>
                  <a:pt x="319445" y="3849362"/>
                  <a:pt x="317541" y="3828785"/>
                </a:cubicBezTo>
                <a:cubicBezTo>
                  <a:pt x="316016" y="3813737"/>
                  <a:pt x="307442" y="3799258"/>
                  <a:pt x="307442" y="3784397"/>
                </a:cubicBezTo>
                <a:cubicBezTo>
                  <a:pt x="307442" y="3744770"/>
                  <a:pt x="297346" y="3709529"/>
                  <a:pt x="276771" y="3675238"/>
                </a:cubicBezTo>
                <a:cubicBezTo>
                  <a:pt x="268770" y="3661899"/>
                  <a:pt x="274105" y="3641134"/>
                  <a:pt x="272009" y="3623799"/>
                </a:cubicBezTo>
                <a:cubicBezTo>
                  <a:pt x="269533" y="3605509"/>
                  <a:pt x="267247" y="3586653"/>
                  <a:pt x="261721" y="3569124"/>
                </a:cubicBezTo>
                <a:cubicBezTo>
                  <a:pt x="247242" y="3523785"/>
                  <a:pt x="230859" y="3479015"/>
                  <a:pt x="215618" y="3433866"/>
                </a:cubicBezTo>
                <a:cubicBezTo>
                  <a:pt x="203045" y="3396719"/>
                  <a:pt x="212952" y="3360139"/>
                  <a:pt x="218285" y="3323372"/>
                </a:cubicBezTo>
                <a:cubicBezTo>
                  <a:pt x="221716" y="3300319"/>
                  <a:pt x="229907" y="3278795"/>
                  <a:pt x="217715" y="3252885"/>
                </a:cubicBezTo>
                <a:cubicBezTo>
                  <a:pt x="206093" y="3228119"/>
                  <a:pt x="208761" y="3196686"/>
                  <a:pt x="202474" y="3168870"/>
                </a:cubicBezTo>
                <a:cubicBezTo>
                  <a:pt x="197141" y="3145436"/>
                  <a:pt x="188566" y="3122770"/>
                  <a:pt x="180184" y="3100099"/>
                </a:cubicBezTo>
                <a:cubicBezTo>
                  <a:pt x="168753" y="3069235"/>
                  <a:pt x="156753" y="3038756"/>
                  <a:pt x="162468" y="3005035"/>
                </a:cubicBezTo>
                <a:cubicBezTo>
                  <a:pt x="168946" y="2966742"/>
                  <a:pt x="144561" y="2940455"/>
                  <a:pt x="128367" y="2910353"/>
                </a:cubicBezTo>
                <a:cubicBezTo>
                  <a:pt x="117318" y="2889587"/>
                  <a:pt x="109126" y="2866918"/>
                  <a:pt x="102267" y="2844248"/>
                </a:cubicBezTo>
                <a:cubicBezTo>
                  <a:pt x="93313" y="2813958"/>
                  <a:pt x="87978" y="2782716"/>
                  <a:pt x="79217" y="2752235"/>
                </a:cubicBezTo>
                <a:cubicBezTo>
                  <a:pt x="66072" y="2706131"/>
                  <a:pt x="55784" y="2659455"/>
                  <a:pt x="63024" y="2611450"/>
                </a:cubicBezTo>
                <a:cubicBezTo>
                  <a:pt x="66262" y="2589352"/>
                  <a:pt x="66072" y="2568774"/>
                  <a:pt x="61307" y="2546678"/>
                </a:cubicBezTo>
                <a:cubicBezTo>
                  <a:pt x="53497" y="2510483"/>
                  <a:pt x="52545" y="2473333"/>
                  <a:pt x="23399" y="2444184"/>
                </a:cubicBezTo>
                <a:cubicBezTo>
                  <a:pt x="13111" y="2433897"/>
                  <a:pt x="10446" y="2415420"/>
                  <a:pt x="5110" y="2400369"/>
                </a:cubicBezTo>
                <a:cubicBezTo>
                  <a:pt x="-1178" y="2383032"/>
                  <a:pt x="2062" y="2370270"/>
                  <a:pt x="20352" y="2360933"/>
                </a:cubicBezTo>
                <a:cubicBezTo>
                  <a:pt x="28541" y="2356744"/>
                  <a:pt x="36543" y="2344741"/>
                  <a:pt x="37878" y="2335405"/>
                </a:cubicBezTo>
                <a:cubicBezTo>
                  <a:pt x="41877" y="2307402"/>
                  <a:pt x="35972" y="2281683"/>
                  <a:pt x="23017" y="2254633"/>
                </a:cubicBezTo>
                <a:cubicBezTo>
                  <a:pt x="10825" y="2229296"/>
                  <a:pt x="12159" y="2197670"/>
                  <a:pt x="7395" y="2168903"/>
                </a:cubicBezTo>
                <a:cubicBezTo>
                  <a:pt x="5681" y="2158712"/>
                  <a:pt x="3062" y="2148519"/>
                  <a:pt x="871" y="2138304"/>
                </a:cubicBezTo>
                <a:lnTo>
                  <a:pt x="0" y="2131532"/>
                </a:lnTo>
                <a:lnTo>
                  <a:pt x="0" y="2072225"/>
                </a:lnTo>
                <a:lnTo>
                  <a:pt x="251" y="2069340"/>
                </a:lnTo>
                <a:cubicBezTo>
                  <a:pt x="2061" y="2056600"/>
                  <a:pt x="4156" y="2043835"/>
                  <a:pt x="5299" y="2030977"/>
                </a:cubicBezTo>
                <a:cubicBezTo>
                  <a:pt x="7203" y="2010974"/>
                  <a:pt x="6442" y="1990589"/>
                  <a:pt x="8729" y="1970586"/>
                </a:cubicBezTo>
                <a:cubicBezTo>
                  <a:pt x="10446" y="1954202"/>
                  <a:pt x="14826" y="1938009"/>
                  <a:pt x="18445" y="1921817"/>
                </a:cubicBezTo>
                <a:cubicBezTo>
                  <a:pt x="19779" y="1915912"/>
                  <a:pt x="24922" y="1910004"/>
                  <a:pt x="24161" y="1904673"/>
                </a:cubicBezTo>
                <a:cubicBezTo>
                  <a:pt x="15970" y="1851709"/>
                  <a:pt x="52545" y="1813610"/>
                  <a:pt x="68738" y="1768838"/>
                </a:cubicBezTo>
                <a:cubicBezTo>
                  <a:pt x="85885" y="1721785"/>
                  <a:pt x="112174" y="1676253"/>
                  <a:pt x="104364" y="1623675"/>
                </a:cubicBezTo>
                <a:cubicBezTo>
                  <a:pt x="99601" y="1591859"/>
                  <a:pt x="88551" y="1561189"/>
                  <a:pt x="81883" y="1529563"/>
                </a:cubicBezTo>
                <a:cubicBezTo>
                  <a:pt x="79597" y="1518324"/>
                  <a:pt x="79979" y="1505751"/>
                  <a:pt x="82264" y="1494509"/>
                </a:cubicBezTo>
                <a:cubicBezTo>
                  <a:pt x="92744" y="1440216"/>
                  <a:pt x="94267" y="1386684"/>
                  <a:pt x="77120" y="1333341"/>
                </a:cubicBezTo>
                <a:cubicBezTo>
                  <a:pt x="74262" y="1324198"/>
                  <a:pt x="71597" y="1314483"/>
                  <a:pt x="71597" y="1304955"/>
                </a:cubicBezTo>
                <a:cubicBezTo>
                  <a:pt x="71597" y="1252757"/>
                  <a:pt x="75597" y="1201512"/>
                  <a:pt x="94267" y="1151600"/>
                </a:cubicBezTo>
                <a:cubicBezTo>
                  <a:pt x="100554" y="1134834"/>
                  <a:pt x="96553" y="1114449"/>
                  <a:pt x="98078" y="1095972"/>
                </a:cubicBezTo>
                <a:cubicBezTo>
                  <a:pt x="99409" y="1078826"/>
                  <a:pt x="99981" y="1061298"/>
                  <a:pt x="104364" y="1044725"/>
                </a:cubicBezTo>
                <a:cubicBezTo>
                  <a:pt x="110839" y="1020529"/>
                  <a:pt x="111601" y="998052"/>
                  <a:pt x="105887" y="973095"/>
                </a:cubicBezTo>
                <a:cubicBezTo>
                  <a:pt x="100554" y="949281"/>
                  <a:pt x="103220" y="923562"/>
                  <a:pt x="103029" y="898797"/>
                </a:cubicBezTo>
                <a:cubicBezTo>
                  <a:pt x="102839" y="871173"/>
                  <a:pt x="102649" y="843552"/>
                  <a:pt x="103601" y="815929"/>
                </a:cubicBezTo>
                <a:cubicBezTo>
                  <a:pt x="103981" y="804877"/>
                  <a:pt x="111601" y="792306"/>
                  <a:pt x="108553" y="783158"/>
                </a:cubicBezTo>
                <a:cubicBezTo>
                  <a:pt x="98267" y="753633"/>
                  <a:pt x="110649" y="724104"/>
                  <a:pt x="105127" y="694576"/>
                </a:cubicBezTo>
                <a:cubicBezTo>
                  <a:pt x="102267" y="680096"/>
                  <a:pt x="110078" y="663713"/>
                  <a:pt x="110839" y="648092"/>
                </a:cubicBezTo>
                <a:cubicBezTo>
                  <a:pt x="112174" y="622564"/>
                  <a:pt x="111601" y="597037"/>
                  <a:pt x="111983" y="571508"/>
                </a:cubicBezTo>
                <a:cubicBezTo>
                  <a:pt x="112174" y="563125"/>
                  <a:pt x="112936" y="554933"/>
                  <a:pt x="113318" y="546552"/>
                </a:cubicBezTo>
                <a:cubicBezTo>
                  <a:pt x="113697" y="539121"/>
                  <a:pt x="115411" y="531310"/>
                  <a:pt x="114081" y="524262"/>
                </a:cubicBezTo>
                <a:cubicBezTo>
                  <a:pt x="109315" y="498733"/>
                  <a:pt x="101505" y="473587"/>
                  <a:pt x="98457" y="447870"/>
                </a:cubicBezTo>
                <a:cubicBezTo>
                  <a:pt x="95792" y="425581"/>
                  <a:pt x="99409" y="402529"/>
                  <a:pt x="97505" y="380050"/>
                </a:cubicBezTo>
                <a:cubicBezTo>
                  <a:pt x="94267" y="340425"/>
                  <a:pt x="88551" y="300800"/>
                  <a:pt x="84930" y="261173"/>
                </a:cubicBezTo>
                <a:cubicBezTo>
                  <a:pt x="84168" y="252600"/>
                  <a:pt x="88934" y="243648"/>
                  <a:pt x="89314" y="234883"/>
                </a:cubicBezTo>
                <a:cubicBezTo>
                  <a:pt x="90266" y="207450"/>
                  <a:pt x="90457" y="180017"/>
                  <a:pt x="91027" y="152584"/>
                </a:cubicBezTo>
                <a:cubicBezTo>
                  <a:pt x="91218" y="136963"/>
                  <a:pt x="90647" y="121150"/>
                  <a:pt x="92361" y="105718"/>
                </a:cubicBezTo>
                <a:cubicBezTo>
                  <a:pt x="94647" y="85336"/>
                  <a:pt x="98078" y="66857"/>
                  <a:pt x="83217" y="47806"/>
                </a:cubicBezTo>
                <a:cubicBezTo>
                  <a:pt x="77453" y="40471"/>
                  <a:pt x="73691" y="32636"/>
                  <a:pt x="71207" y="24480"/>
                </a:cubicBezTo>
                <a:close/>
              </a:path>
            </a:pathLst>
          </a:custGeom>
          <a:effectLst>
            <a:outerShdw blurRad="381000" dist="152400" dir="10800000" algn="tr" rotWithShape="0">
              <a:prstClr val="black">
                <a:alpha val="10000"/>
              </a:prstClr>
            </a:outerShdw>
          </a:effectLst>
        </p:spPr>
      </p:pic>
      <p:grpSp>
        <p:nvGrpSpPr>
          <p:cNvPr id="11" name="Group 10">
            <a:extLst>
              <a:ext uri="{FF2B5EF4-FFF2-40B4-BE49-F238E27FC236}">
                <a16:creationId xmlns:a16="http://schemas.microsoft.com/office/drawing/2014/main" id="{4EA04677-6B2C-40F4-975C-ED919655277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632356" y="0"/>
            <a:ext cx="874718" cy="6857455"/>
            <a:chOff x="5632356" y="0"/>
            <a:chExt cx="874718" cy="6857455"/>
          </a:xfrm>
        </p:grpSpPr>
        <p:sp>
          <p:nvSpPr>
            <p:cNvPr id="12" name="Freeform: Shape 11">
              <a:extLst>
                <a:ext uri="{FF2B5EF4-FFF2-40B4-BE49-F238E27FC236}">
                  <a16:creationId xmlns:a16="http://schemas.microsoft.com/office/drawing/2014/main" id="{3F1ABE2E-F19F-4BD3-B0FA-8A2D8885B9C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flipH="1">
              <a:off x="2640986" y="2991370"/>
              <a:ext cx="6857455" cy="874716"/>
            </a:xfrm>
            <a:custGeom>
              <a:avLst/>
              <a:gdLst>
                <a:gd name="connsiteX0" fmla="*/ 6857455 w 6857455"/>
                <a:gd name="connsiteY0" fmla="*/ 804643 h 874716"/>
                <a:gd name="connsiteX1" fmla="*/ 6857455 w 6857455"/>
                <a:gd name="connsiteY1" fmla="*/ 562246 h 874716"/>
                <a:gd name="connsiteX2" fmla="*/ 6829178 w 6857455"/>
                <a:gd name="connsiteY2" fmla="*/ 551284 h 874716"/>
                <a:gd name="connsiteX3" fmla="*/ 6766024 w 6857455"/>
                <a:gd name="connsiteY3" fmla="*/ 500372 h 874716"/>
                <a:gd name="connsiteX4" fmla="*/ 6734971 w 6857455"/>
                <a:gd name="connsiteY4" fmla="*/ 500944 h 874716"/>
                <a:gd name="connsiteX5" fmla="*/ 6683915 w 6857455"/>
                <a:gd name="connsiteY5" fmla="*/ 507040 h 874716"/>
                <a:gd name="connsiteX6" fmla="*/ 6628860 w 6857455"/>
                <a:gd name="connsiteY6" fmla="*/ 495418 h 874716"/>
                <a:gd name="connsiteX7" fmla="*/ 6588662 w 6857455"/>
                <a:gd name="connsiteY7" fmla="*/ 487227 h 874716"/>
                <a:gd name="connsiteX8" fmla="*/ 6476074 w 6857455"/>
                <a:gd name="connsiteY8" fmla="*/ 511230 h 874716"/>
                <a:gd name="connsiteX9" fmla="*/ 6382345 w 6857455"/>
                <a:gd name="connsiteY9" fmla="*/ 534853 h 874716"/>
                <a:gd name="connsiteX10" fmla="*/ 6369391 w 6857455"/>
                <a:gd name="connsiteY10" fmla="*/ 531615 h 874716"/>
                <a:gd name="connsiteX11" fmla="*/ 6244799 w 6857455"/>
                <a:gd name="connsiteY11" fmla="*/ 512182 h 874716"/>
                <a:gd name="connsiteX12" fmla="*/ 6190315 w 6857455"/>
                <a:gd name="connsiteY12" fmla="*/ 485703 h 874716"/>
                <a:gd name="connsiteX13" fmla="*/ 6115446 w 6857455"/>
                <a:gd name="connsiteY13" fmla="*/ 462270 h 874716"/>
                <a:gd name="connsiteX14" fmla="*/ 6032194 w 6857455"/>
                <a:gd name="connsiteY14" fmla="*/ 434266 h 874716"/>
                <a:gd name="connsiteX15" fmla="*/ 5971042 w 6857455"/>
                <a:gd name="connsiteY15" fmla="*/ 420738 h 874716"/>
                <a:gd name="connsiteX16" fmla="*/ 5880933 w 6857455"/>
                <a:gd name="connsiteY16" fmla="*/ 430646 h 874716"/>
                <a:gd name="connsiteX17" fmla="*/ 5862452 w 6857455"/>
                <a:gd name="connsiteY17" fmla="*/ 438648 h 874716"/>
                <a:gd name="connsiteX18" fmla="*/ 5685283 w 6857455"/>
                <a:gd name="connsiteY18" fmla="*/ 498658 h 874716"/>
                <a:gd name="connsiteX19" fmla="*/ 5567169 w 6857455"/>
                <a:gd name="connsiteY19" fmla="*/ 499420 h 874716"/>
                <a:gd name="connsiteX20" fmla="*/ 5527923 w 6857455"/>
                <a:gd name="connsiteY20" fmla="*/ 490466 h 874716"/>
                <a:gd name="connsiteX21" fmla="*/ 5456292 w 6857455"/>
                <a:gd name="connsiteY21" fmla="*/ 450650 h 874716"/>
                <a:gd name="connsiteX22" fmla="*/ 5424670 w 6857455"/>
                <a:gd name="connsiteY22" fmla="*/ 444934 h 874716"/>
                <a:gd name="connsiteX23" fmla="*/ 5368662 w 6857455"/>
                <a:gd name="connsiteY23" fmla="*/ 441124 h 874716"/>
                <a:gd name="connsiteX24" fmla="*/ 5247118 w 6857455"/>
                <a:gd name="connsiteY24" fmla="*/ 444934 h 874716"/>
                <a:gd name="connsiteX25" fmla="*/ 5088617 w 6857455"/>
                <a:gd name="connsiteY25" fmla="*/ 428742 h 874716"/>
                <a:gd name="connsiteX26" fmla="*/ 5025750 w 6857455"/>
                <a:gd name="connsiteY26" fmla="*/ 433694 h 874716"/>
                <a:gd name="connsiteX27" fmla="*/ 4957930 w 6857455"/>
                <a:gd name="connsiteY27" fmla="*/ 442268 h 874716"/>
                <a:gd name="connsiteX28" fmla="*/ 4938116 w 6857455"/>
                <a:gd name="connsiteY28" fmla="*/ 441886 h 874716"/>
                <a:gd name="connsiteX29" fmla="*/ 4833910 w 6857455"/>
                <a:gd name="connsiteY29" fmla="*/ 421693 h 874716"/>
                <a:gd name="connsiteX30" fmla="*/ 4810095 w 6857455"/>
                <a:gd name="connsiteY30" fmla="*/ 408167 h 874716"/>
                <a:gd name="connsiteX31" fmla="*/ 4747991 w 6857455"/>
                <a:gd name="connsiteY31" fmla="*/ 413691 h 874716"/>
                <a:gd name="connsiteX32" fmla="*/ 4692745 w 6857455"/>
                <a:gd name="connsiteY32" fmla="*/ 435790 h 874716"/>
                <a:gd name="connsiteX33" fmla="*/ 4375933 w 6857455"/>
                <a:gd name="connsiteY33" fmla="*/ 483417 h 874716"/>
                <a:gd name="connsiteX34" fmla="*/ 4185426 w 6857455"/>
                <a:gd name="connsiteY34" fmla="*/ 484179 h 874716"/>
                <a:gd name="connsiteX35" fmla="*/ 4052072 w 6857455"/>
                <a:gd name="connsiteY35" fmla="*/ 505134 h 874716"/>
                <a:gd name="connsiteX36" fmla="*/ 4029973 w 6857455"/>
                <a:gd name="connsiteY36" fmla="*/ 527233 h 874716"/>
                <a:gd name="connsiteX37" fmla="*/ 3948626 w 6857455"/>
                <a:gd name="connsiteY37" fmla="*/ 550666 h 874716"/>
                <a:gd name="connsiteX38" fmla="*/ 3871280 w 6857455"/>
                <a:gd name="connsiteY38" fmla="*/ 502275 h 874716"/>
                <a:gd name="connsiteX39" fmla="*/ 3774312 w 6857455"/>
                <a:gd name="connsiteY39" fmla="*/ 429122 h 874716"/>
                <a:gd name="connsiteX40" fmla="*/ 3721543 w 6857455"/>
                <a:gd name="connsiteY40" fmla="*/ 428552 h 874716"/>
                <a:gd name="connsiteX41" fmla="*/ 3612763 w 6857455"/>
                <a:gd name="connsiteY41" fmla="*/ 414263 h 874716"/>
                <a:gd name="connsiteX42" fmla="*/ 3537323 w 6857455"/>
                <a:gd name="connsiteY42" fmla="*/ 389878 h 874716"/>
                <a:gd name="connsiteX43" fmla="*/ 3431593 w 6857455"/>
                <a:gd name="connsiteY43" fmla="*/ 360921 h 874716"/>
                <a:gd name="connsiteX44" fmla="*/ 3392158 w 6857455"/>
                <a:gd name="connsiteY44" fmla="*/ 345681 h 874716"/>
                <a:gd name="connsiteX45" fmla="*/ 3297856 w 6857455"/>
                <a:gd name="connsiteY45" fmla="*/ 323010 h 874716"/>
                <a:gd name="connsiteX46" fmla="*/ 3219748 w 6857455"/>
                <a:gd name="connsiteY46" fmla="*/ 308151 h 874716"/>
                <a:gd name="connsiteX47" fmla="*/ 3156692 w 6857455"/>
                <a:gd name="connsiteY47" fmla="*/ 261668 h 874716"/>
                <a:gd name="connsiteX48" fmla="*/ 3136497 w 6857455"/>
                <a:gd name="connsiteY48" fmla="*/ 237663 h 874716"/>
                <a:gd name="connsiteX49" fmla="*/ 3119733 w 6857455"/>
                <a:gd name="connsiteY49" fmla="*/ 222233 h 874716"/>
                <a:gd name="connsiteX50" fmla="*/ 3045436 w 6857455"/>
                <a:gd name="connsiteY50" fmla="*/ 131742 h 874716"/>
                <a:gd name="connsiteX51" fmla="*/ 3037054 w 6857455"/>
                <a:gd name="connsiteY51" fmla="*/ 124121 h 874716"/>
                <a:gd name="connsiteX52" fmla="*/ 2936466 w 6857455"/>
                <a:gd name="connsiteY52" fmla="*/ 82400 h 874716"/>
                <a:gd name="connsiteX53" fmla="*/ 2901031 w 6857455"/>
                <a:gd name="connsiteY53" fmla="*/ 59731 h 874716"/>
                <a:gd name="connsiteX54" fmla="*/ 2828259 w 6857455"/>
                <a:gd name="connsiteY54" fmla="*/ 3149 h 874716"/>
                <a:gd name="connsiteX55" fmla="*/ 2799492 w 6857455"/>
                <a:gd name="connsiteY55" fmla="*/ 1245 h 874716"/>
                <a:gd name="connsiteX56" fmla="*/ 2693570 w 6857455"/>
                <a:gd name="connsiteY56" fmla="*/ 35154 h 874716"/>
                <a:gd name="connsiteX57" fmla="*/ 2639847 w 6857455"/>
                <a:gd name="connsiteY57" fmla="*/ 73448 h 874716"/>
                <a:gd name="connsiteX58" fmla="*/ 2621178 w 6857455"/>
                <a:gd name="connsiteY58" fmla="*/ 88688 h 874716"/>
                <a:gd name="connsiteX59" fmla="*/ 2489348 w 6857455"/>
                <a:gd name="connsiteY59" fmla="*/ 72304 h 874716"/>
                <a:gd name="connsiteX60" fmla="*/ 2452580 w 6857455"/>
                <a:gd name="connsiteY60" fmla="*/ 68683 h 874716"/>
                <a:gd name="connsiteX61" fmla="*/ 2326464 w 6857455"/>
                <a:gd name="connsiteY61" fmla="*/ 50395 h 874716"/>
                <a:gd name="connsiteX62" fmla="*/ 2300365 w 6857455"/>
                <a:gd name="connsiteY62" fmla="*/ 54777 h 874716"/>
                <a:gd name="connsiteX63" fmla="*/ 2130434 w 6857455"/>
                <a:gd name="connsiteY63" fmla="*/ 58397 h 874716"/>
                <a:gd name="connsiteX64" fmla="*/ 2118621 w 6857455"/>
                <a:gd name="connsiteY64" fmla="*/ 47919 h 874716"/>
                <a:gd name="connsiteX65" fmla="*/ 2057659 w 6857455"/>
                <a:gd name="connsiteY65" fmla="*/ 16866 h 874716"/>
                <a:gd name="connsiteX66" fmla="*/ 1976314 w 6857455"/>
                <a:gd name="connsiteY66" fmla="*/ 8865 h 874716"/>
                <a:gd name="connsiteX67" fmla="*/ 1961454 w 6857455"/>
                <a:gd name="connsiteY67" fmla="*/ 11724 h 874716"/>
                <a:gd name="connsiteX68" fmla="*/ 1906588 w 6857455"/>
                <a:gd name="connsiteY68" fmla="*/ 30964 h 874716"/>
                <a:gd name="connsiteX69" fmla="*/ 1783330 w 6857455"/>
                <a:gd name="connsiteY69" fmla="*/ 48871 h 874716"/>
                <a:gd name="connsiteX70" fmla="*/ 1759327 w 6857455"/>
                <a:gd name="connsiteY70" fmla="*/ 55349 h 874716"/>
                <a:gd name="connsiteX71" fmla="*/ 1716082 w 6857455"/>
                <a:gd name="connsiteY71" fmla="*/ 65445 h 874716"/>
                <a:gd name="connsiteX72" fmla="*/ 1598920 w 6857455"/>
                <a:gd name="connsiteY72" fmla="*/ 72114 h 874716"/>
                <a:gd name="connsiteX73" fmla="*/ 1542150 w 6857455"/>
                <a:gd name="connsiteY73" fmla="*/ 62207 h 874716"/>
                <a:gd name="connsiteX74" fmla="*/ 1516813 w 6857455"/>
                <a:gd name="connsiteY74" fmla="*/ 62779 h 874716"/>
                <a:gd name="connsiteX75" fmla="*/ 1432228 w 6857455"/>
                <a:gd name="connsiteY75" fmla="*/ 88116 h 874716"/>
                <a:gd name="connsiteX76" fmla="*/ 1224765 w 6857455"/>
                <a:gd name="connsiteY76" fmla="*/ 71924 h 874716"/>
                <a:gd name="connsiteX77" fmla="*/ 1159231 w 6857455"/>
                <a:gd name="connsiteY77" fmla="*/ 58207 h 874716"/>
                <a:gd name="connsiteX78" fmla="*/ 1124370 w 6857455"/>
                <a:gd name="connsiteY78" fmla="*/ 56301 h 874716"/>
                <a:gd name="connsiteX79" fmla="*/ 1075600 w 6857455"/>
                <a:gd name="connsiteY79" fmla="*/ 75542 h 874716"/>
                <a:gd name="connsiteX80" fmla="*/ 986633 w 6857455"/>
                <a:gd name="connsiteY80" fmla="*/ 79162 h 874716"/>
                <a:gd name="connsiteX81" fmla="*/ 861089 w 6857455"/>
                <a:gd name="connsiteY81" fmla="*/ 76304 h 874716"/>
                <a:gd name="connsiteX82" fmla="*/ 759168 w 6857455"/>
                <a:gd name="connsiteY82" fmla="*/ 104689 h 874716"/>
                <a:gd name="connsiteX83" fmla="*/ 723735 w 6857455"/>
                <a:gd name="connsiteY83" fmla="*/ 140696 h 874716"/>
                <a:gd name="connsiteX84" fmla="*/ 647532 w 6857455"/>
                <a:gd name="connsiteY84" fmla="*/ 147934 h 874716"/>
                <a:gd name="connsiteX85" fmla="*/ 552659 w 6857455"/>
                <a:gd name="connsiteY85" fmla="*/ 95926 h 874716"/>
                <a:gd name="connsiteX86" fmla="*/ 541800 w 6857455"/>
                <a:gd name="connsiteY86" fmla="*/ 97640 h 874716"/>
                <a:gd name="connsiteX87" fmla="*/ 375107 w 6857455"/>
                <a:gd name="connsiteY87" fmla="*/ 123169 h 874716"/>
                <a:gd name="connsiteX88" fmla="*/ 273567 w 6857455"/>
                <a:gd name="connsiteY88" fmla="*/ 145458 h 874716"/>
                <a:gd name="connsiteX89" fmla="*/ 264043 w 6857455"/>
                <a:gd name="connsiteY89" fmla="*/ 154792 h 874716"/>
                <a:gd name="connsiteX90" fmla="*/ 169360 w 6857455"/>
                <a:gd name="connsiteY90" fmla="*/ 177273 h 874716"/>
                <a:gd name="connsiteX91" fmla="*/ 89347 w 6857455"/>
                <a:gd name="connsiteY91" fmla="*/ 157460 h 874716"/>
                <a:gd name="connsiteX92" fmla="*/ 34291 w 6857455"/>
                <a:gd name="connsiteY92" fmla="*/ 145268 h 874716"/>
                <a:gd name="connsiteX93" fmla="*/ 0 w 6857455"/>
                <a:gd name="connsiteY93" fmla="*/ 142056 h 874716"/>
                <a:gd name="connsiteX94" fmla="*/ 0 w 6857455"/>
                <a:gd name="connsiteY94" fmla="*/ 849556 h 874716"/>
                <a:gd name="connsiteX95" fmla="*/ 60652 w 6857455"/>
                <a:gd name="connsiteY95" fmla="*/ 844783 h 874716"/>
                <a:gd name="connsiteX96" fmla="*/ 119068 w 6857455"/>
                <a:gd name="connsiteY96" fmla="*/ 827281 h 874716"/>
                <a:gd name="connsiteX97" fmla="*/ 171840 w 6857455"/>
                <a:gd name="connsiteY97" fmla="*/ 804420 h 874716"/>
                <a:gd name="connsiteX98" fmla="*/ 274329 w 6857455"/>
                <a:gd name="connsiteY98" fmla="*/ 794324 h 874716"/>
                <a:gd name="connsiteX99" fmla="*/ 306715 w 6857455"/>
                <a:gd name="connsiteY99" fmla="*/ 788798 h 874716"/>
                <a:gd name="connsiteX100" fmla="*/ 393967 w 6857455"/>
                <a:gd name="connsiteY100" fmla="*/ 765937 h 874716"/>
                <a:gd name="connsiteX101" fmla="*/ 493793 w 6857455"/>
                <a:gd name="connsiteY101" fmla="*/ 725549 h 874716"/>
                <a:gd name="connsiteX102" fmla="*/ 546373 w 6857455"/>
                <a:gd name="connsiteY102" fmla="*/ 740600 h 874716"/>
                <a:gd name="connsiteX103" fmla="*/ 730211 w 6857455"/>
                <a:gd name="connsiteY103" fmla="*/ 698116 h 874716"/>
                <a:gd name="connsiteX104" fmla="*/ 784889 w 6857455"/>
                <a:gd name="connsiteY104" fmla="*/ 676018 h 874716"/>
                <a:gd name="connsiteX105" fmla="*/ 800509 w 6857455"/>
                <a:gd name="connsiteY105" fmla="*/ 661349 h 874716"/>
                <a:gd name="connsiteX106" fmla="*/ 857661 w 6857455"/>
                <a:gd name="connsiteY106" fmla="*/ 626868 h 874716"/>
                <a:gd name="connsiteX107" fmla="*/ 949102 w 6857455"/>
                <a:gd name="connsiteY107" fmla="*/ 614676 h 874716"/>
                <a:gd name="connsiteX108" fmla="*/ 960342 w 6857455"/>
                <a:gd name="connsiteY108" fmla="*/ 607435 h 874716"/>
                <a:gd name="connsiteX109" fmla="*/ 977109 w 6857455"/>
                <a:gd name="connsiteY109" fmla="*/ 595815 h 874716"/>
                <a:gd name="connsiteX110" fmla="*/ 1071218 w 6857455"/>
                <a:gd name="connsiteY110" fmla="*/ 575240 h 874716"/>
                <a:gd name="connsiteX111" fmla="*/ 1091983 w 6857455"/>
                <a:gd name="connsiteY111" fmla="*/ 568764 h 874716"/>
                <a:gd name="connsiteX112" fmla="*/ 1109321 w 6857455"/>
                <a:gd name="connsiteY112" fmla="*/ 557904 h 874716"/>
                <a:gd name="connsiteX113" fmla="*/ 1162279 w 6857455"/>
                <a:gd name="connsiteY113" fmla="*/ 532949 h 874716"/>
                <a:gd name="connsiteX114" fmla="*/ 1206097 w 6857455"/>
                <a:gd name="connsiteY114" fmla="*/ 532187 h 874716"/>
                <a:gd name="connsiteX115" fmla="*/ 1266867 w 6857455"/>
                <a:gd name="connsiteY115" fmla="*/ 518088 h 874716"/>
                <a:gd name="connsiteX116" fmla="*/ 1380219 w 6857455"/>
                <a:gd name="connsiteY116" fmla="*/ 504182 h 874716"/>
                <a:gd name="connsiteX117" fmla="*/ 1403461 w 6857455"/>
                <a:gd name="connsiteY117" fmla="*/ 496180 h 874716"/>
                <a:gd name="connsiteX118" fmla="*/ 1544054 w 6857455"/>
                <a:gd name="connsiteY118" fmla="*/ 458268 h 874716"/>
                <a:gd name="connsiteX119" fmla="*/ 1656644 w 6857455"/>
                <a:gd name="connsiteY119" fmla="*/ 459032 h 874716"/>
                <a:gd name="connsiteX120" fmla="*/ 1665406 w 6857455"/>
                <a:gd name="connsiteY120" fmla="*/ 460747 h 874716"/>
                <a:gd name="connsiteX121" fmla="*/ 1708461 w 6857455"/>
                <a:gd name="connsiteY121" fmla="*/ 473318 h 874716"/>
                <a:gd name="connsiteX122" fmla="*/ 1775140 w 6857455"/>
                <a:gd name="connsiteY122" fmla="*/ 469891 h 874716"/>
                <a:gd name="connsiteX123" fmla="*/ 1821051 w 6857455"/>
                <a:gd name="connsiteY123" fmla="*/ 452554 h 874716"/>
                <a:gd name="connsiteX124" fmla="*/ 1878203 w 6857455"/>
                <a:gd name="connsiteY124" fmla="*/ 451792 h 874716"/>
                <a:gd name="connsiteX125" fmla="*/ 1943547 w 6857455"/>
                <a:gd name="connsiteY125" fmla="*/ 462651 h 874716"/>
                <a:gd name="connsiteX126" fmla="*/ 1972884 w 6857455"/>
                <a:gd name="connsiteY126" fmla="*/ 464937 h 874716"/>
                <a:gd name="connsiteX127" fmla="*/ 2053469 w 6857455"/>
                <a:gd name="connsiteY127" fmla="*/ 487417 h 874716"/>
                <a:gd name="connsiteX128" fmla="*/ 2101477 w 6857455"/>
                <a:gd name="connsiteY128" fmla="*/ 481893 h 874716"/>
                <a:gd name="connsiteX129" fmla="*/ 2148722 w 6857455"/>
                <a:gd name="connsiteY129" fmla="*/ 467033 h 874716"/>
                <a:gd name="connsiteX130" fmla="*/ 2179011 w 6857455"/>
                <a:gd name="connsiteY130" fmla="*/ 452744 h 874716"/>
                <a:gd name="connsiteX131" fmla="*/ 2240165 w 6857455"/>
                <a:gd name="connsiteY131" fmla="*/ 442648 h 874716"/>
                <a:gd name="connsiteX132" fmla="*/ 2251404 w 6857455"/>
                <a:gd name="connsiteY132" fmla="*/ 444172 h 874716"/>
                <a:gd name="connsiteX133" fmla="*/ 2433912 w 6857455"/>
                <a:gd name="connsiteY133" fmla="*/ 456746 h 874716"/>
                <a:gd name="connsiteX134" fmla="*/ 2506302 w 6857455"/>
                <a:gd name="connsiteY134" fmla="*/ 476939 h 874716"/>
                <a:gd name="connsiteX135" fmla="*/ 2521735 w 6857455"/>
                <a:gd name="connsiteY135" fmla="*/ 479415 h 874716"/>
                <a:gd name="connsiteX136" fmla="*/ 2675854 w 6857455"/>
                <a:gd name="connsiteY136" fmla="*/ 502086 h 874716"/>
                <a:gd name="connsiteX137" fmla="*/ 2692998 w 6857455"/>
                <a:gd name="connsiteY137" fmla="*/ 503038 h 874716"/>
                <a:gd name="connsiteX138" fmla="*/ 2740816 w 6857455"/>
                <a:gd name="connsiteY138" fmla="*/ 499037 h 874716"/>
                <a:gd name="connsiteX139" fmla="*/ 2853596 w 6857455"/>
                <a:gd name="connsiteY139" fmla="*/ 540187 h 874716"/>
                <a:gd name="connsiteX140" fmla="*/ 2966565 w 6857455"/>
                <a:gd name="connsiteY140" fmla="*/ 554286 h 874716"/>
                <a:gd name="connsiteX141" fmla="*/ 3028671 w 6857455"/>
                <a:gd name="connsiteY141" fmla="*/ 554094 h 874716"/>
                <a:gd name="connsiteX142" fmla="*/ 3073059 w 6857455"/>
                <a:gd name="connsiteY142" fmla="*/ 564192 h 874716"/>
                <a:gd name="connsiteX143" fmla="*/ 3182219 w 6857455"/>
                <a:gd name="connsiteY143" fmla="*/ 594862 h 874716"/>
                <a:gd name="connsiteX144" fmla="*/ 3233656 w 6857455"/>
                <a:gd name="connsiteY144" fmla="*/ 599625 h 874716"/>
                <a:gd name="connsiteX145" fmla="*/ 3288332 w 6857455"/>
                <a:gd name="connsiteY145" fmla="*/ 609914 h 874716"/>
                <a:gd name="connsiteX146" fmla="*/ 3423591 w 6857455"/>
                <a:gd name="connsiteY146" fmla="*/ 656015 h 874716"/>
                <a:gd name="connsiteX147" fmla="*/ 3534084 w 6857455"/>
                <a:gd name="connsiteY147" fmla="*/ 653349 h 874716"/>
                <a:gd name="connsiteX148" fmla="*/ 3604571 w 6857455"/>
                <a:gd name="connsiteY148" fmla="*/ 653918 h 874716"/>
                <a:gd name="connsiteX149" fmla="*/ 3688586 w 6857455"/>
                <a:gd name="connsiteY149" fmla="*/ 669160 h 874716"/>
                <a:gd name="connsiteX150" fmla="*/ 3757358 w 6857455"/>
                <a:gd name="connsiteY150" fmla="*/ 691450 h 874716"/>
                <a:gd name="connsiteX151" fmla="*/ 3852421 w 6857455"/>
                <a:gd name="connsiteY151" fmla="*/ 709167 h 874716"/>
                <a:gd name="connsiteX152" fmla="*/ 3947104 w 6857455"/>
                <a:gd name="connsiteY152" fmla="*/ 743267 h 874716"/>
                <a:gd name="connsiteX153" fmla="*/ 4013208 w 6857455"/>
                <a:gd name="connsiteY153" fmla="*/ 769367 h 874716"/>
                <a:gd name="connsiteX154" fmla="*/ 4105222 w 6857455"/>
                <a:gd name="connsiteY154" fmla="*/ 792418 h 874716"/>
                <a:gd name="connsiteX155" fmla="*/ 4246006 w 6857455"/>
                <a:gd name="connsiteY155" fmla="*/ 808610 h 874716"/>
                <a:gd name="connsiteX156" fmla="*/ 4310779 w 6857455"/>
                <a:gd name="connsiteY156" fmla="*/ 810326 h 874716"/>
                <a:gd name="connsiteX157" fmla="*/ 4413272 w 6857455"/>
                <a:gd name="connsiteY157" fmla="*/ 848235 h 874716"/>
                <a:gd name="connsiteX158" fmla="*/ 4457087 w 6857455"/>
                <a:gd name="connsiteY158" fmla="*/ 866524 h 874716"/>
                <a:gd name="connsiteX159" fmla="*/ 4496523 w 6857455"/>
                <a:gd name="connsiteY159" fmla="*/ 851284 h 874716"/>
                <a:gd name="connsiteX160" fmla="*/ 4522050 w 6857455"/>
                <a:gd name="connsiteY160" fmla="*/ 833757 h 874716"/>
                <a:gd name="connsiteX161" fmla="*/ 4602824 w 6857455"/>
                <a:gd name="connsiteY161" fmla="*/ 848618 h 874716"/>
                <a:gd name="connsiteX162" fmla="*/ 4688553 w 6857455"/>
                <a:gd name="connsiteY162" fmla="*/ 864238 h 874716"/>
                <a:gd name="connsiteX163" fmla="*/ 4749895 w 6857455"/>
                <a:gd name="connsiteY163" fmla="*/ 874716 h 874716"/>
                <a:gd name="connsiteX164" fmla="*/ 4826480 w 6857455"/>
                <a:gd name="connsiteY164" fmla="*/ 866334 h 874716"/>
                <a:gd name="connsiteX165" fmla="*/ 4886870 w 6857455"/>
                <a:gd name="connsiteY165" fmla="*/ 862906 h 874716"/>
                <a:gd name="connsiteX166" fmla="*/ 4935639 w 6857455"/>
                <a:gd name="connsiteY166" fmla="*/ 853190 h 874716"/>
                <a:gd name="connsiteX167" fmla="*/ 4952784 w 6857455"/>
                <a:gd name="connsiteY167" fmla="*/ 847473 h 874716"/>
                <a:gd name="connsiteX168" fmla="*/ 5088617 w 6857455"/>
                <a:gd name="connsiteY168" fmla="*/ 802896 h 874716"/>
                <a:gd name="connsiteX169" fmla="*/ 5233781 w 6857455"/>
                <a:gd name="connsiteY169" fmla="*/ 767271 h 874716"/>
                <a:gd name="connsiteX170" fmla="*/ 5327893 w 6857455"/>
                <a:gd name="connsiteY170" fmla="*/ 789752 h 874716"/>
                <a:gd name="connsiteX171" fmla="*/ 5362946 w 6857455"/>
                <a:gd name="connsiteY171" fmla="*/ 789370 h 874716"/>
                <a:gd name="connsiteX172" fmla="*/ 5524115 w 6857455"/>
                <a:gd name="connsiteY172" fmla="*/ 794514 h 874716"/>
                <a:gd name="connsiteX173" fmla="*/ 5552500 w 6857455"/>
                <a:gd name="connsiteY173" fmla="*/ 800038 h 874716"/>
                <a:gd name="connsiteX174" fmla="*/ 5705857 w 6857455"/>
                <a:gd name="connsiteY174" fmla="*/ 777367 h 874716"/>
                <a:gd name="connsiteX175" fmla="*/ 5761485 w 6857455"/>
                <a:gd name="connsiteY175" fmla="*/ 773557 h 874716"/>
                <a:gd name="connsiteX176" fmla="*/ 5812731 w 6857455"/>
                <a:gd name="connsiteY176" fmla="*/ 767271 h 874716"/>
                <a:gd name="connsiteX177" fmla="*/ 5884361 w 6857455"/>
                <a:gd name="connsiteY177" fmla="*/ 765747 h 874716"/>
                <a:gd name="connsiteX178" fmla="*/ 5958660 w 6857455"/>
                <a:gd name="connsiteY178" fmla="*/ 768605 h 874716"/>
                <a:gd name="connsiteX179" fmla="*/ 6041528 w 6857455"/>
                <a:gd name="connsiteY179" fmla="*/ 768033 h 874716"/>
                <a:gd name="connsiteX180" fmla="*/ 6074297 w 6857455"/>
                <a:gd name="connsiteY180" fmla="*/ 763081 h 874716"/>
                <a:gd name="connsiteX181" fmla="*/ 6162880 w 6857455"/>
                <a:gd name="connsiteY181" fmla="*/ 766509 h 874716"/>
                <a:gd name="connsiteX182" fmla="*/ 6209364 w 6857455"/>
                <a:gd name="connsiteY182" fmla="*/ 760795 h 874716"/>
                <a:gd name="connsiteX183" fmla="*/ 6285948 w 6857455"/>
                <a:gd name="connsiteY183" fmla="*/ 759651 h 874716"/>
                <a:gd name="connsiteX184" fmla="*/ 6310905 w 6857455"/>
                <a:gd name="connsiteY184" fmla="*/ 758316 h 874716"/>
                <a:gd name="connsiteX185" fmla="*/ 6333194 w 6857455"/>
                <a:gd name="connsiteY185" fmla="*/ 757554 h 874716"/>
                <a:gd name="connsiteX186" fmla="*/ 6409586 w 6857455"/>
                <a:gd name="connsiteY186" fmla="*/ 773177 h 874716"/>
                <a:gd name="connsiteX187" fmla="*/ 6477407 w 6857455"/>
                <a:gd name="connsiteY187" fmla="*/ 774129 h 874716"/>
                <a:gd name="connsiteX188" fmla="*/ 6596283 w 6857455"/>
                <a:gd name="connsiteY188" fmla="*/ 786703 h 874716"/>
                <a:gd name="connsiteX189" fmla="*/ 6622573 w 6857455"/>
                <a:gd name="connsiteY189" fmla="*/ 782321 h 874716"/>
                <a:gd name="connsiteX190" fmla="*/ 6704872 w 6857455"/>
                <a:gd name="connsiteY190" fmla="*/ 780607 h 874716"/>
                <a:gd name="connsiteX191" fmla="*/ 6751738 w 6857455"/>
                <a:gd name="connsiteY191" fmla="*/ 779273 h 874716"/>
                <a:gd name="connsiteX192" fmla="*/ 6809650 w 6857455"/>
                <a:gd name="connsiteY192" fmla="*/ 788417 h 874716"/>
                <a:gd name="connsiteX193" fmla="*/ 6832976 w 6857455"/>
                <a:gd name="connsiteY193" fmla="*/ 800428 h 87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Lst>
              <a:rect l="l" t="t" r="r" b="b"/>
              <a:pathLst>
                <a:path w="6857455" h="874716">
                  <a:moveTo>
                    <a:pt x="6857455" y="804643"/>
                  </a:moveTo>
                  <a:lnTo>
                    <a:pt x="6857455" y="562246"/>
                  </a:lnTo>
                  <a:lnTo>
                    <a:pt x="6829178" y="551284"/>
                  </a:lnTo>
                  <a:cubicBezTo>
                    <a:pt x="6805745" y="539044"/>
                    <a:pt x="6784885" y="521708"/>
                    <a:pt x="6766024" y="500372"/>
                  </a:cubicBezTo>
                  <a:cubicBezTo>
                    <a:pt x="6755166" y="488179"/>
                    <a:pt x="6746784" y="486845"/>
                    <a:pt x="6734971" y="500944"/>
                  </a:cubicBezTo>
                  <a:cubicBezTo>
                    <a:pt x="6721257" y="517326"/>
                    <a:pt x="6701634" y="510850"/>
                    <a:pt x="6683915" y="507040"/>
                  </a:cubicBezTo>
                  <a:cubicBezTo>
                    <a:pt x="6665629" y="503230"/>
                    <a:pt x="6647148" y="499228"/>
                    <a:pt x="6628860" y="495418"/>
                  </a:cubicBezTo>
                  <a:cubicBezTo>
                    <a:pt x="6615335" y="492752"/>
                    <a:pt x="6601999" y="490466"/>
                    <a:pt x="6588662" y="487227"/>
                  </a:cubicBezTo>
                  <a:cubicBezTo>
                    <a:pt x="6547133" y="477129"/>
                    <a:pt x="6509794" y="480177"/>
                    <a:pt x="6476074" y="511230"/>
                  </a:cubicBezTo>
                  <a:cubicBezTo>
                    <a:pt x="6450356" y="535043"/>
                    <a:pt x="6417399" y="542093"/>
                    <a:pt x="6382345" y="534853"/>
                  </a:cubicBezTo>
                  <a:cubicBezTo>
                    <a:pt x="6377963" y="533901"/>
                    <a:pt x="6372439" y="530091"/>
                    <a:pt x="6369391" y="531615"/>
                  </a:cubicBezTo>
                  <a:cubicBezTo>
                    <a:pt x="6323479" y="553904"/>
                    <a:pt x="6287092" y="514658"/>
                    <a:pt x="6244799" y="512182"/>
                  </a:cubicBezTo>
                  <a:cubicBezTo>
                    <a:pt x="6226130" y="511040"/>
                    <a:pt x="6207079" y="496942"/>
                    <a:pt x="6190315" y="485703"/>
                  </a:cubicBezTo>
                  <a:cubicBezTo>
                    <a:pt x="6167262" y="470271"/>
                    <a:pt x="6146687" y="455412"/>
                    <a:pt x="6115446" y="462270"/>
                  </a:cubicBezTo>
                  <a:cubicBezTo>
                    <a:pt x="6084203" y="469319"/>
                    <a:pt x="6055627" y="456364"/>
                    <a:pt x="6032194" y="434266"/>
                  </a:cubicBezTo>
                  <a:cubicBezTo>
                    <a:pt x="6014287" y="417501"/>
                    <a:pt x="5994665" y="415977"/>
                    <a:pt x="5971042" y="420738"/>
                  </a:cubicBezTo>
                  <a:cubicBezTo>
                    <a:pt x="5941513" y="426645"/>
                    <a:pt x="5910842" y="427027"/>
                    <a:pt x="5880933" y="430646"/>
                  </a:cubicBezTo>
                  <a:cubicBezTo>
                    <a:pt x="5874454" y="431408"/>
                    <a:pt x="5866265" y="434076"/>
                    <a:pt x="5862452" y="438648"/>
                  </a:cubicBezTo>
                  <a:cubicBezTo>
                    <a:pt x="5815779" y="495418"/>
                    <a:pt x="5750055" y="495990"/>
                    <a:pt x="5685283" y="498658"/>
                  </a:cubicBezTo>
                  <a:cubicBezTo>
                    <a:pt x="5646039" y="500372"/>
                    <a:pt x="5606604" y="500372"/>
                    <a:pt x="5567169" y="499420"/>
                  </a:cubicBezTo>
                  <a:cubicBezTo>
                    <a:pt x="5553832" y="499228"/>
                    <a:pt x="5539736" y="496180"/>
                    <a:pt x="5527923" y="490466"/>
                  </a:cubicBezTo>
                  <a:cubicBezTo>
                    <a:pt x="5503348" y="478463"/>
                    <a:pt x="5480680" y="462843"/>
                    <a:pt x="5456292" y="450650"/>
                  </a:cubicBezTo>
                  <a:cubicBezTo>
                    <a:pt x="5447151" y="445886"/>
                    <a:pt x="5435338" y="445696"/>
                    <a:pt x="5424670" y="444934"/>
                  </a:cubicBezTo>
                  <a:cubicBezTo>
                    <a:pt x="5405809" y="443410"/>
                    <a:pt x="5384854" y="447982"/>
                    <a:pt x="5368662" y="441124"/>
                  </a:cubicBezTo>
                  <a:cubicBezTo>
                    <a:pt x="5326559" y="423407"/>
                    <a:pt x="5287123" y="427407"/>
                    <a:pt x="5247118" y="444934"/>
                  </a:cubicBezTo>
                  <a:cubicBezTo>
                    <a:pt x="5191108" y="469509"/>
                    <a:pt x="5138148" y="467605"/>
                    <a:pt x="5088617" y="428742"/>
                  </a:cubicBezTo>
                  <a:cubicBezTo>
                    <a:pt x="5066328" y="411215"/>
                    <a:pt x="5044609" y="419596"/>
                    <a:pt x="5025750" y="433694"/>
                  </a:cubicBezTo>
                  <a:cubicBezTo>
                    <a:pt x="5004032" y="450078"/>
                    <a:pt x="4982885" y="454268"/>
                    <a:pt x="4957930" y="442268"/>
                  </a:cubicBezTo>
                  <a:cubicBezTo>
                    <a:pt x="4952404" y="439600"/>
                    <a:pt x="4944594" y="440933"/>
                    <a:pt x="4938116" y="441886"/>
                  </a:cubicBezTo>
                  <a:cubicBezTo>
                    <a:pt x="4901158" y="446648"/>
                    <a:pt x="4864009" y="454650"/>
                    <a:pt x="4833910" y="421693"/>
                  </a:cubicBezTo>
                  <a:cubicBezTo>
                    <a:pt x="4828004" y="415214"/>
                    <a:pt x="4818097" y="412549"/>
                    <a:pt x="4810095" y="408167"/>
                  </a:cubicBezTo>
                  <a:cubicBezTo>
                    <a:pt x="4776566" y="390258"/>
                    <a:pt x="4777900" y="391974"/>
                    <a:pt x="4747991" y="413691"/>
                  </a:cubicBezTo>
                  <a:cubicBezTo>
                    <a:pt x="4732369" y="425121"/>
                    <a:pt x="4710842" y="436742"/>
                    <a:pt x="4692745" y="435790"/>
                  </a:cubicBezTo>
                  <a:cubicBezTo>
                    <a:pt x="4583584" y="430075"/>
                    <a:pt x="4479758" y="457508"/>
                    <a:pt x="4375933" y="483417"/>
                  </a:cubicBezTo>
                  <a:cubicBezTo>
                    <a:pt x="4311923" y="499420"/>
                    <a:pt x="4249436" y="500372"/>
                    <a:pt x="4185426" y="484179"/>
                  </a:cubicBezTo>
                  <a:cubicBezTo>
                    <a:pt x="4139133" y="472367"/>
                    <a:pt x="4095315" y="491800"/>
                    <a:pt x="4052072" y="505134"/>
                  </a:cubicBezTo>
                  <a:cubicBezTo>
                    <a:pt x="4043117" y="507799"/>
                    <a:pt x="4034735" y="518278"/>
                    <a:pt x="4029973" y="527233"/>
                  </a:cubicBezTo>
                  <a:cubicBezTo>
                    <a:pt x="4012826" y="558858"/>
                    <a:pt x="3984441" y="563810"/>
                    <a:pt x="3948626" y="550666"/>
                  </a:cubicBezTo>
                  <a:cubicBezTo>
                    <a:pt x="3920241" y="540377"/>
                    <a:pt x="3894332" y="526661"/>
                    <a:pt x="3871280" y="502275"/>
                  </a:cubicBezTo>
                  <a:cubicBezTo>
                    <a:pt x="3844229" y="473701"/>
                    <a:pt x="3816224" y="441124"/>
                    <a:pt x="3774312" y="429122"/>
                  </a:cubicBezTo>
                  <a:cubicBezTo>
                    <a:pt x="3756214" y="423979"/>
                    <a:pt x="3740593" y="423217"/>
                    <a:pt x="3721543" y="428552"/>
                  </a:cubicBezTo>
                  <a:cubicBezTo>
                    <a:pt x="3684583" y="438837"/>
                    <a:pt x="3647436" y="446078"/>
                    <a:pt x="3612763" y="414263"/>
                  </a:cubicBezTo>
                  <a:cubicBezTo>
                    <a:pt x="3593712" y="396736"/>
                    <a:pt x="3567994" y="385496"/>
                    <a:pt x="3537323" y="389878"/>
                  </a:cubicBezTo>
                  <a:cubicBezTo>
                    <a:pt x="3499031" y="395402"/>
                    <a:pt x="3464168" y="381496"/>
                    <a:pt x="3431593" y="360921"/>
                  </a:cubicBezTo>
                  <a:cubicBezTo>
                    <a:pt x="3419971" y="353491"/>
                    <a:pt x="3405682" y="349301"/>
                    <a:pt x="3392158" y="345681"/>
                  </a:cubicBezTo>
                  <a:cubicBezTo>
                    <a:pt x="3360915" y="337298"/>
                    <a:pt x="3329480" y="329868"/>
                    <a:pt x="3297856" y="323010"/>
                  </a:cubicBezTo>
                  <a:cubicBezTo>
                    <a:pt x="3271948" y="317296"/>
                    <a:pt x="3245849" y="313104"/>
                    <a:pt x="3219748" y="308151"/>
                  </a:cubicBezTo>
                  <a:cubicBezTo>
                    <a:pt x="3191173" y="302817"/>
                    <a:pt x="3168502" y="290433"/>
                    <a:pt x="3156692" y="261668"/>
                  </a:cubicBezTo>
                  <a:cubicBezTo>
                    <a:pt x="3152882" y="252524"/>
                    <a:pt x="3143737" y="245283"/>
                    <a:pt x="3136497" y="237663"/>
                  </a:cubicBezTo>
                  <a:cubicBezTo>
                    <a:pt x="3131355" y="232139"/>
                    <a:pt x="3124495" y="227947"/>
                    <a:pt x="3119733" y="222233"/>
                  </a:cubicBezTo>
                  <a:cubicBezTo>
                    <a:pt x="3094776" y="192132"/>
                    <a:pt x="3070201" y="161843"/>
                    <a:pt x="3045436" y="131742"/>
                  </a:cubicBezTo>
                  <a:cubicBezTo>
                    <a:pt x="3042958" y="128884"/>
                    <a:pt x="3040292" y="125455"/>
                    <a:pt x="3037054" y="124121"/>
                  </a:cubicBezTo>
                  <a:cubicBezTo>
                    <a:pt x="3003525" y="110215"/>
                    <a:pt x="2969614" y="97070"/>
                    <a:pt x="2936466" y="82400"/>
                  </a:cubicBezTo>
                  <a:cubicBezTo>
                    <a:pt x="2923702" y="76686"/>
                    <a:pt x="2910558" y="69637"/>
                    <a:pt x="2901031" y="59731"/>
                  </a:cubicBezTo>
                  <a:cubicBezTo>
                    <a:pt x="2879314" y="37250"/>
                    <a:pt x="2859502" y="12866"/>
                    <a:pt x="2828259" y="3149"/>
                  </a:cubicBezTo>
                  <a:cubicBezTo>
                    <a:pt x="2819114" y="293"/>
                    <a:pt x="2808256" y="-1231"/>
                    <a:pt x="2799492" y="1245"/>
                  </a:cubicBezTo>
                  <a:cubicBezTo>
                    <a:pt x="2763867" y="11532"/>
                    <a:pt x="2729005" y="24296"/>
                    <a:pt x="2693570" y="35154"/>
                  </a:cubicBezTo>
                  <a:cubicBezTo>
                    <a:pt x="2671092" y="41823"/>
                    <a:pt x="2650707" y="49825"/>
                    <a:pt x="2639847" y="73448"/>
                  </a:cubicBezTo>
                  <a:cubicBezTo>
                    <a:pt x="2636801" y="80114"/>
                    <a:pt x="2628226" y="87354"/>
                    <a:pt x="2621178" y="88688"/>
                  </a:cubicBezTo>
                  <a:cubicBezTo>
                    <a:pt x="2575839" y="97260"/>
                    <a:pt x="2531069" y="101451"/>
                    <a:pt x="2489348" y="72304"/>
                  </a:cubicBezTo>
                  <a:cubicBezTo>
                    <a:pt x="2480585" y="66017"/>
                    <a:pt x="2464201" y="66017"/>
                    <a:pt x="2452580" y="68683"/>
                  </a:cubicBezTo>
                  <a:cubicBezTo>
                    <a:pt x="2407811" y="78590"/>
                    <a:pt x="2365328" y="82020"/>
                    <a:pt x="2326464" y="50395"/>
                  </a:cubicBezTo>
                  <a:cubicBezTo>
                    <a:pt x="2321892" y="46585"/>
                    <a:pt x="2307224" y="50015"/>
                    <a:pt x="2300365" y="54777"/>
                  </a:cubicBezTo>
                  <a:cubicBezTo>
                    <a:pt x="2234259" y="101261"/>
                    <a:pt x="2198064" y="102405"/>
                    <a:pt x="2130434" y="58397"/>
                  </a:cubicBezTo>
                  <a:cubicBezTo>
                    <a:pt x="2126052" y="55539"/>
                    <a:pt x="2120337" y="52301"/>
                    <a:pt x="2118621" y="47919"/>
                  </a:cubicBezTo>
                  <a:cubicBezTo>
                    <a:pt x="2107001" y="19914"/>
                    <a:pt x="2082236" y="19152"/>
                    <a:pt x="2057659" y="16866"/>
                  </a:cubicBezTo>
                  <a:cubicBezTo>
                    <a:pt x="2030608" y="14390"/>
                    <a:pt x="2003555" y="11152"/>
                    <a:pt x="1976314" y="8865"/>
                  </a:cubicBezTo>
                  <a:cubicBezTo>
                    <a:pt x="1971550" y="8483"/>
                    <a:pt x="1966216" y="10007"/>
                    <a:pt x="1961454" y="11724"/>
                  </a:cubicBezTo>
                  <a:cubicBezTo>
                    <a:pt x="1943165" y="18010"/>
                    <a:pt x="1925449" y="27154"/>
                    <a:pt x="1906588" y="30964"/>
                  </a:cubicBezTo>
                  <a:cubicBezTo>
                    <a:pt x="1865821" y="39156"/>
                    <a:pt x="1826385" y="55539"/>
                    <a:pt x="1783330" y="48871"/>
                  </a:cubicBezTo>
                  <a:cubicBezTo>
                    <a:pt x="1775902" y="47729"/>
                    <a:pt x="1767327" y="53253"/>
                    <a:pt x="1759327" y="55349"/>
                  </a:cubicBezTo>
                  <a:cubicBezTo>
                    <a:pt x="1744849" y="58969"/>
                    <a:pt x="1730750" y="64111"/>
                    <a:pt x="1716082" y="65445"/>
                  </a:cubicBezTo>
                  <a:cubicBezTo>
                    <a:pt x="1677218" y="68875"/>
                    <a:pt x="1637975" y="71924"/>
                    <a:pt x="1598920" y="72114"/>
                  </a:cubicBezTo>
                  <a:cubicBezTo>
                    <a:pt x="1580061" y="72304"/>
                    <a:pt x="1561201" y="65065"/>
                    <a:pt x="1542150" y="62207"/>
                  </a:cubicBezTo>
                  <a:cubicBezTo>
                    <a:pt x="1533578" y="60873"/>
                    <a:pt x="1519669" y="58587"/>
                    <a:pt x="1516813" y="62779"/>
                  </a:cubicBezTo>
                  <a:cubicBezTo>
                    <a:pt x="1494714" y="94592"/>
                    <a:pt x="1463661" y="88496"/>
                    <a:pt x="1432228" y="88116"/>
                  </a:cubicBezTo>
                  <a:cubicBezTo>
                    <a:pt x="1362884" y="87354"/>
                    <a:pt x="1295826" y="60493"/>
                    <a:pt x="1224765" y="71924"/>
                  </a:cubicBezTo>
                  <a:cubicBezTo>
                    <a:pt x="1204191" y="75162"/>
                    <a:pt x="1181330" y="62397"/>
                    <a:pt x="1159231" y="58207"/>
                  </a:cubicBezTo>
                  <a:cubicBezTo>
                    <a:pt x="1147801" y="56111"/>
                    <a:pt x="1135228" y="53633"/>
                    <a:pt x="1124370" y="56301"/>
                  </a:cubicBezTo>
                  <a:cubicBezTo>
                    <a:pt x="1107605" y="60493"/>
                    <a:pt x="1091411" y="68113"/>
                    <a:pt x="1075600" y="75542"/>
                  </a:cubicBezTo>
                  <a:cubicBezTo>
                    <a:pt x="1046261" y="89258"/>
                    <a:pt x="1016162" y="89258"/>
                    <a:pt x="986633" y="79162"/>
                  </a:cubicBezTo>
                  <a:cubicBezTo>
                    <a:pt x="944722" y="64873"/>
                    <a:pt x="903193" y="64873"/>
                    <a:pt x="861089" y="76304"/>
                  </a:cubicBezTo>
                  <a:cubicBezTo>
                    <a:pt x="826990" y="85638"/>
                    <a:pt x="791935" y="92116"/>
                    <a:pt x="759168" y="104689"/>
                  </a:cubicBezTo>
                  <a:cubicBezTo>
                    <a:pt x="744689" y="110215"/>
                    <a:pt x="732497" y="126597"/>
                    <a:pt x="723735" y="140696"/>
                  </a:cubicBezTo>
                  <a:cubicBezTo>
                    <a:pt x="706018" y="169271"/>
                    <a:pt x="674013" y="169081"/>
                    <a:pt x="647532" y="147934"/>
                  </a:cubicBezTo>
                  <a:cubicBezTo>
                    <a:pt x="619717" y="125645"/>
                    <a:pt x="584664" y="112501"/>
                    <a:pt x="552659" y="95926"/>
                  </a:cubicBezTo>
                  <a:cubicBezTo>
                    <a:pt x="549993" y="94592"/>
                    <a:pt x="545039" y="96116"/>
                    <a:pt x="541800" y="97640"/>
                  </a:cubicBezTo>
                  <a:cubicBezTo>
                    <a:pt x="488649" y="122407"/>
                    <a:pt x="433593" y="126979"/>
                    <a:pt x="375107" y="123169"/>
                  </a:cubicBezTo>
                  <a:cubicBezTo>
                    <a:pt x="341960" y="121073"/>
                    <a:pt x="307289" y="137076"/>
                    <a:pt x="273567" y="145458"/>
                  </a:cubicBezTo>
                  <a:cubicBezTo>
                    <a:pt x="269757" y="146410"/>
                    <a:pt x="266519" y="151174"/>
                    <a:pt x="264043" y="154792"/>
                  </a:cubicBezTo>
                  <a:cubicBezTo>
                    <a:pt x="240228" y="190800"/>
                    <a:pt x="208223" y="200706"/>
                    <a:pt x="169360" y="177273"/>
                  </a:cubicBezTo>
                  <a:cubicBezTo>
                    <a:pt x="143643" y="161651"/>
                    <a:pt x="118114" y="158032"/>
                    <a:pt x="89347" y="157460"/>
                  </a:cubicBezTo>
                  <a:cubicBezTo>
                    <a:pt x="71059" y="157078"/>
                    <a:pt x="52962" y="147934"/>
                    <a:pt x="34291" y="145268"/>
                  </a:cubicBezTo>
                  <a:lnTo>
                    <a:pt x="0" y="142056"/>
                  </a:lnTo>
                  <a:lnTo>
                    <a:pt x="0" y="849556"/>
                  </a:lnTo>
                  <a:lnTo>
                    <a:pt x="60652" y="844783"/>
                  </a:lnTo>
                  <a:cubicBezTo>
                    <a:pt x="80251" y="839473"/>
                    <a:pt x="99446" y="832043"/>
                    <a:pt x="119068" y="827281"/>
                  </a:cubicBezTo>
                  <a:cubicBezTo>
                    <a:pt x="137355" y="822899"/>
                    <a:pt x="154501" y="812802"/>
                    <a:pt x="171840" y="804420"/>
                  </a:cubicBezTo>
                  <a:cubicBezTo>
                    <a:pt x="204985" y="788417"/>
                    <a:pt x="240420" y="798514"/>
                    <a:pt x="274329" y="794324"/>
                  </a:cubicBezTo>
                  <a:cubicBezTo>
                    <a:pt x="285188" y="792990"/>
                    <a:pt x="296046" y="791466"/>
                    <a:pt x="306715" y="788798"/>
                  </a:cubicBezTo>
                  <a:cubicBezTo>
                    <a:pt x="335864" y="781749"/>
                    <a:pt x="365583" y="775653"/>
                    <a:pt x="393967" y="765937"/>
                  </a:cubicBezTo>
                  <a:cubicBezTo>
                    <a:pt x="426165" y="755078"/>
                    <a:pt x="457028" y="740600"/>
                    <a:pt x="493793" y="725549"/>
                  </a:cubicBezTo>
                  <a:cubicBezTo>
                    <a:pt x="506557" y="729360"/>
                    <a:pt x="526180" y="739648"/>
                    <a:pt x="546373" y="740600"/>
                  </a:cubicBezTo>
                  <a:cubicBezTo>
                    <a:pt x="611337" y="743838"/>
                    <a:pt x="672107" y="726121"/>
                    <a:pt x="730211" y="698116"/>
                  </a:cubicBezTo>
                  <a:cubicBezTo>
                    <a:pt x="747927" y="689734"/>
                    <a:pt x="766980" y="684210"/>
                    <a:pt x="784889" y="676018"/>
                  </a:cubicBezTo>
                  <a:cubicBezTo>
                    <a:pt x="791173" y="673161"/>
                    <a:pt x="799365" y="667065"/>
                    <a:pt x="800509" y="661349"/>
                  </a:cubicBezTo>
                  <a:cubicBezTo>
                    <a:pt x="807175" y="628201"/>
                    <a:pt x="831942" y="628772"/>
                    <a:pt x="857661" y="626868"/>
                  </a:cubicBezTo>
                  <a:cubicBezTo>
                    <a:pt x="888332" y="624582"/>
                    <a:pt x="918621" y="619248"/>
                    <a:pt x="949102" y="614676"/>
                  </a:cubicBezTo>
                  <a:cubicBezTo>
                    <a:pt x="953104" y="614104"/>
                    <a:pt x="956722" y="610104"/>
                    <a:pt x="960342" y="607435"/>
                  </a:cubicBezTo>
                  <a:cubicBezTo>
                    <a:pt x="965867" y="603435"/>
                    <a:pt x="971011" y="597339"/>
                    <a:pt x="977109" y="595815"/>
                  </a:cubicBezTo>
                  <a:cubicBezTo>
                    <a:pt x="1008350" y="588385"/>
                    <a:pt x="1039783" y="582099"/>
                    <a:pt x="1071218" y="575240"/>
                  </a:cubicBezTo>
                  <a:cubicBezTo>
                    <a:pt x="1078266" y="573716"/>
                    <a:pt x="1085505" y="571812"/>
                    <a:pt x="1091983" y="568764"/>
                  </a:cubicBezTo>
                  <a:cubicBezTo>
                    <a:pt x="1098079" y="565906"/>
                    <a:pt x="1103223" y="560952"/>
                    <a:pt x="1109321" y="557904"/>
                  </a:cubicBezTo>
                  <a:cubicBezTo>
                    <a:pt x="1125892" y="549714"/>
                    <a:pt x="1142851" y="542093"/>
                    <a:pt x="1162279" y="532949"/>
                  </a:cubicBezTo>
                  <a:cubicBezTo>
                    <a:pt x="1173138" y="550094"/>
                    <a:pt x="1187810" y="540377"/>
                    <a:pt x="1206097" y="532187"/>
                  </a:cubicBezTo>
                  <a:cubicBezTo>
                    <a:pt x="1224765" y="523805"/>
                    <a:pt x="1246292" y="521137"/>
                    <a:pt x="1266867" y="518088"/>
                  </a:cubicBezTo>
                  <a:cubicBezTo>
                    <a:pt x="1304588" y="512564"/>
                    <a:pt x="1342499" y="509134"/>
                    <a:pt x="1380219" y="504182"/>
                  </a:cubicBezTo>
                  <a:cubicBezTo>
                    <a:pt x="1388221" y="503038"/>
                    <a:pt x="1397365" y="500944"/>
                    <a:pt x="1403461" y="496180"/>
                  </a:cubicBezTo>
                  <a:cubicBezTo>
                    <a:pt x="1445181" y="464175"/>
                    <a:pt x="1495858" y="455222"/>
                    <a:pt x="1544054" y="458268"/>
                  </a:cubicBezTo>
                  <a:cubicBezTo>
                    <a:pt x="1581965" y="460557"/>
                    <a:pt x="1619114" y="462270"/>
                    <a:pt x="1656644" y="459032"/>
                  </a:cubicBezTo>
                  <a:cubicBezTo>
                    <a:pt x="1659502" y="458841"/>
                    <a:pt x="1663312" y="459223"/>
                    <a:pt x="1665406" y="460747"/>
                  </a:cubicBezTo>
                  <a:cubicBezTo>
                    <a:pt x="1678360" y="470843"/>
                    <a:pt x="1691887" y="471605"/>
                    <a:pt x="1708461" y="473318"/>
                  </a:cubicBezTo>
                  <a:cubicBezTo>
                    <a:pt x="1731894" y="475797"/>
                    <a:pt x="1753421" y="474081"/>
                    <a:pt x="1775140" y="469891"/>
                  </a:cubicBezTo>
                  <a:cubicBezTo>
                    <a:pt x="1790952" y="466843"/>
                    <a:pt x="1806953" y="460557"/>
                    <a:pt x="1821051" y="452554"/>
                  </a:cubicBezTo>
                  <a:cubicBezTo>
                    <a:pt x="1840672" y="441314"/>
                    <a:pt x="1859535" y="436934"/>
                    <a:pt x="1878203" y="451792"/>
                  </a:cubicBezTo>
                  <a:cubicBezTo>
                    <a:pt x="1898396" y="467605"/>
                    <a:pt x="1921257" y="462081"/>
                    <a:pt x="1943547" y="462651"/>
                  </a:cubicBezTo>
                  <a:cubicBezTo>
                    <a:pt x="1953262" y="462843"/>
                    <a:pt x="1963550" y="462461"/>
                    <a:pt x="1972884" y="464937"/>
                  </a:cubicBezTo>
                  <a:cubicBezTo>
                    <a:pt x="1999935" y="471987"/>
                    <a:pt x="2026036" y="482655"/>
                    <a:pt x="2053469" y="487417"/>
                  </a:cubicBezTo>
                  <a:cubicBezTo>
                    <a:pt x="2068710" y="490084"/>
                    <a:pt x="2085664" y="485321"/>
                    <a:pt x="2101477" y="481893"/>
                  </a:cubicBezTo>
                  <a:cubicBezTo>
                    <a:pt x="2117479" y="478273"/>
                    <a:pt x="2133290" y="472749"/>
                    <a:pt x="2148722" y="467033"/>
                  </a:cubicBezTo>
                  <a:cubicBezTo>
                    <a:pt x="2159199" y="463223"/>
                    <a:pt x="2170629" y="459603"/>
                    <a:pt x="2179011" y="452744"/>
                  </a:cubicBezTo>
                  <a:cubicBezTo>
                    <a:pt x="2198064" y="437124"/>
                    <a:pt x="2217685" y="434455"/>
                    <a:pt x="2240165" y="442648"/>
                  </a:cubicBezTo>
                  <a:cubicBezTo>
                    <a:pt x="2243593" y="443982"/>
                    <a:pt x="2247594" y="443982"/>
                    <a:pt x="2251404" y="444172"/>
                  </a:cubicBezTo>
                  <a:cubicBezTo>
                    <a:pt x="2312370" y="448172"/>
                    <a:pt x="2373330" y="450650"/>
                    <a:pt x="2433912" y="456746"/>
                  </a:cubicBezTo>
                  <a:cubicBezTo>
                    <a:pt x="2458485" y="459223"/>
                    <a:pt x="2482107" y="470081"/>
                    <a:pt x="2506302" y="476939"/>
                  </a:cubicBezTo>
                  <a:cubicBezTo>
                    <a:pt x="2511256" y="478273"/>
                    <a:pt x="2516783" y="480369"/>
                    <a:pt x="2521735" y="479415"/>
                  </a:cubicBezTo>
                  <a:cubicBezTo>
                    <a:pt x="2575647" y="469891"/>
                    <a:pt x="2626132" y="483797"/>
                    <a:pt x="2675854" y="502086"/>
                  </a:cubicBezTo>
                  <a:cubicBezTo>
                    <a:pt x="2680996" y="503992"/>
                    <a:pt x="2687282" y="503419"/>
                    <a:pt x="2692998" y="503038"/>
                  </a:cubicBezTo>
                  <a:cubicBezTo>
                    <a:pt x="2709003" y="501706"/>
                    <a:pt x="2726337" y="495038"/>
                    <a:pt x="2740816" y="499037"/>
                  </a:cubicBezTo>
                  <a:cubicBezTo>
                    <a:pt x="2779297" y="510088"/>
                    <a:pt x="2817398" y="523423"/>
                    <a:pt x="2853596" y="540187"/>
                  </a:cubicBezTo>
                  <a:cubicBezTo>
                    <a:pt x="2890365" y="557142"/>
                    <a:pt x="2924464" y="571430"/>
                    <a:pt x="2966565" y="554286"/>
                  </a:cubicBezTo>
                  <a:cubicBezTo>
                    <a:pt x="2984472" y="547045"/>
                    <a:pt x="3008095" y="552190"/>
                    <a:pt x="3028671" y="554094"/>
                  </a:cubicBezTo>
                  <a:cubicBezTo>
                    <a:pt x="3043720" y="555618"/>
                    <a:pt x="3058198" y="564192"/>
                    <a:pt x="3073059" y="564192"/>
                  </a:cubicBezTo>
                  <a:cubicBezTo>
                    <a:pt x="3112686" y="564192"/>
                    <a:pt x="3147927" y="574288"/>
                    <a:pt x="3182219" y="594862"/>
                  </a:cubicBezTo>
                  <a:cubicBezTo>
                    <a:pt x="3195557" y="602863"/>
                    <a:pt x="3216322" y="597529"/>
                    <a:pt x="3233656" y="599625"/>
                  </a:cubicBezTo>
                  <a:cubicBezTo>
                    <a:pt x="3251947" y="602101"/>
                    <a:pt x="3270804" y="604387"/>
                    <a:pt x="3288332" y="609914"/>
                  </a:cubicBezTo>
                  <a:cubicBezTo>
                    <a:pt x="3333672" y="624392"/>
                    <a:pt x="3378441" y="640774"/>
                    <a:pt x="3423591" y="656015"/>
                  </a:cubicBezTo>
                  <a:cubicBezTo>
                    <a:pt x="3460738" y="668590"/>
                    <a:pt x="3497317" y="658683"/>
                    <a:pt x="3534084" y="653349"/>
                  </a:cubicBezTo>
                  <a:cubicBezTo>
                    <a:pt x="3557137" y="649919"/>
                    <a:pt x="3578662" y="641727"/>
                    <a:pt x="3604571" y="653918"/>
                  </a:cubicBezTo>
                  <a:cubicBezTo>
                    <a:pt x="3629338" y="665541"/>
                    <a:pt x="3660771" y="662873"/>
                    <a:pt x="3688586" y="669160"/>
                  </a:cubicBezTo>
                  <a:cubicBezTo>
                    <a:pt x="3712020" y="674494"/>
                    <a:pt x="3734687" y="683068"/>
                    <a:pt x="3757358" y="691450"/>
                  </a:cubicBezTo>
                  <a:cubicBezTo>
                    <a:pt x="3788221" y="702881"/>
                    <a:pt x="3818700" y="714881"/>
                    <a:pt x="3852421" y="709167"/>
                  </a:cubicBezTo>
                  <a:cubicBezTo>
                    <a:pt x="3890714" y="702689"/>
                    <a:pt x="3917001" y="727073"/>
                    <a:pt x="3947104" y="743267"/>
                  </a:cubicBezTo>
                  <a:cubicBezTo>
                    <a:pt x="3967869" y="754316"/>
                    <a:pt x="3990538" y="762509"/>
                    <a:pt x="4013208" y="769367"/>
                  </a:cubicBezTo>
                  <a:cubicBezTo>
                    <a:pt x="4043497" y="778321"/>
                    <a:pt x="4074740" y="783655"/>
                    <a:pt x="4105222" y="792418"/>
                  </a:cubicBezTo>
                  <a:cubicBezTo>
                    <a:pt x="4151325" y="805561"/>
                    <a:pt x="4198001" y="815850"/>
                    <a:pt x="4246006" y="808610"/>
                  </a:cubicBezTo>
                  <a:cubicBezTo>
                    <a:pt x="4268105" y="805372"/>
                    <a:pt x="4288682" y="805561"/>
                    <a:pt x="4310779" y="810326"/>
                  </a:cubicBezTo>
                  <a:cubicBezTo>
                    <a:pt x="4346974" y="818136"/>
                    <a:pt x="4384123" y="819089"/>
                    <a:pt x="4413272" y="848235"/>
                  </a:cubicBezTo>
                  <a:cubicBezTo>
                    <a:pt x="4423558" y="858524"/>
                    <a:pt x="4442037" y="861190"/>
                    <a:pt x="4457087" y="866524"/>
                  </a:cubicBezTo>
                  <a:cubicBezTo>
                    <a:pt x="4474424" y="872812"/>
                    <a:pt x="4487186" y="869572"/>
                    <a:pt x="4496523" y="851284"/>
                  </a:cubicBezTo>
                  <a:cubicBezTo>
                    <a:pt x="4500713" y="843093"/>
                    <a:pt x="4512715" y="835091"/>
                    <a:pt x="4522050" y="833757"/>
                  </a:cubicBezTo>
                  <a:cubicBezTo>
                    <a:pt x="4550055" y="829757"/>
                    <a:pt x="4575773" y="835663"/>
                    <a:pt x="4602824" y="848618"/>
                  </a:cubicBezTo>
                  <a:cubicBezTo>
                    <a:pt x="4628161" y="860810"/>
                    <a:pt x="4659786" y="859476"/>
                    <a:pt x="4688553" y="864238"/>
                  </a:cubicBezTo>
                  <a:cubicBezTo>
                    <a:pt x="4708936" y="867668"/>
                    <a:pt x="4729321" y="874716"/>
                    <a:pt x="4749895" y="874716"/>
                  </a:cubicBezTo>
                  <a:cubicBezTo>
                    <a:pt x="4775424" y="874716"/>
                    <a:pt x="4800761" y="868620"/>
                    <a:pt x="4826480" y="866334"/>
                  </a:cubicBezTo>
                  <a:cubicBezTo>
                    <a:pt x="4846482" y="864430"/>
                    <a:pt x="4866867" y="865192"/>
                    <a:pt x="4886870" y="862906"/>
                  </a:cubicBezTo>
                  <a:cubicBezTo>
                    <a:pt x="4903254" y="861190"/>
                    <a:pt x="4919447" y="856810"/>
                    <a:pt x="4935639" y="853190"/>
                  </a:cubicBezTo>
                  <a:cubicBezTo>
                    <a:pt x="4941546" y="851856"/>
                    <a:pt x="4947452" y="846711"/>
                    <a:pt x="4952784" y="847473"/>
                  </a:cubicBezTo>
                  <a:cubicBezTo>
                    <a:pt x="5005745" y="855666"/>
                    <a:pt x="5043847" y="819089"/>
                    <a:pt x="5088617" y="802896"/>
                  </a:cubicBezTo>
                  <a:cubicBezTo>
                    <a:pt x="5135672" y="785749"/>
                    <a:pt x="5181204" y="759461"/>
                    <a:pt x="5233781" y="767271"/>
                  </a:cubicBezTo>
                  <a:cubicBezTo>
                    <a:pt x="5265596" y="772033"/>
                    <a:pt x="5296267" y="783083"/>
                    <a:pt x="5327893" y="789752"/>
                  </a:cubicBezTo>
                  <a:cubicBezTo>
                    <a:pt x="5339132" y="792038"/>
                    <a:pt x="5351705" y="791656"/>
                    <a:pt x="5362946" y="789370"/>
                  </a:cubicBezTo>
                  <a:cubicBezTo>
                    <a:pt x="5417240" y="778891"/>
                    <a:pt x="5470771" y="777367"/>
                    <a:pt x="5524115" y="794514"/>
                  </a:cubicBezTo>
                  <a:cubicBezTo>
                    <a:pt x="5533257" y="797372"/>
                    <a:pt x="5542974" y="800038"/>
                    <a:pt x="5552500" y="800038"/>
                  </a:cubicBezTo>
                  <a:cubicBezTo>
                    <a:pt x="5604697" y="800038"/>
                    <a:pt x="5655944" y="796038"/>
                    <a:pt x="5705857" y="777367"/>
                  </a:cubicBezTo>
                  <a:cubicBezTo>
                    <a:pt x="5722622" y="771080"/>
                    <a:pt x="5743006" y="775081"/>
                    <a:pt x="5761485" y="773557"/>
                  </a:cubicBezTo>
                  <a:cubicBezTo>
                    <a:pt x="5778629" y="772224"/>
                    <a:pt x="5796156" y="771653"/>
                    <a:pt x="5812731" y="767271"/>
                  </a:cubicBezTo>
                  <a:cubicBezTo>
                    <a:pt x="5836925" y="760795"/>
                    <a:pt x="5859404" y="760033"/>
                    <a:pt x="5884361" y="765747"/>
                  </a:cubicBezTo>
                  <a:cubicBezTo>
                    <a:pt x="5908174" y="771080"/>
                    <a:pt x="5933892" y="768415"/>
                    <a:pt x="5958660" y="768605"/>
                  </a:cubicBezTo>
                  <a:cubicBezTo>
                    <a:pt x="5986282" y="768795"/>
                    <a:pt x="6013906" y="768984"/>
                    <a:pt x="6041528" y="768033"/>
                  </a:cubicBezTo>
                  <a:cubicBezTo>
                    <a:pt x="6052579" y="767653"/>
                    <a:pt x="6065151" y="760033"/>
                    <a:pt x="6074297" y="763081"/>
                  </a:cubicBezTo>
                  <a:cubicBezTo>
                    <a:pt x="6103824" y="773366"/>
                    <a:pt x="6133353" y="760985"/>
                    <a:pt x="6162880" y="766509"/>
                  </a:cubicBezTo>
                  <a:cubicBezTo>
                    <a:pt x="6177360" y="769367"/>
                    <a:pt x="6193743" y="761557"/>
                    <a:pt x="6209364" y="760795"/>
                  </a:cubicBezTo>
                  <a:cubicBezTo>
                    <a:pt x="6234892" y="759461"/>
                    <a:pt x="6260419" y="760033"/>
                    <a:pt x="6285948" y="759651"/>
                  </a:cubicBezTo>
                  <a:cubicBezTo>
                    <a:pt x="6294330" y="759461"/>
                    <a:pt x="6302523" y="758699"/>
                    <a:pt x="6310905" y="758316"/>
                  </a:cubicBezTo>
                  <a:cubicBezTo>
                    <a:pt x="6318335" y="757936"/>
                    <a:pt x="6326145" y="756222"/>
                    <a:pt x="6333194" y="757554"/>
                  </a:cubicBezTo>
                  <a:cubicBezTo>
                    <a:pt x="6358723" y="762318"/>
                    <a:pt x="6383869" y="770129"/>
                    <a:pt x="6409586" y="773177"/>
                  </a:cubicBezTo>
                  <a:cubicBezTo>
                    <a:pt x="6431875" y="775843"/>
                    <a:pt x="6454928" y="772224"/>
                    <a:pt x="6477407" y="774129"/>
                  </a:cubicBezTo>
                  <a:cubicBezTo>
                    <a:pt x="6517032" y="777367"/>
                    <a:pt x="6556657" y="783083"/>
                    <a:pt x="6596283" y="786703"/>
                  </a:cubicBezTo>
                  <a:cubicBezTo>
                    <a:pt x="6604857" y="787465"/>
                    <a:pt x="6613809" y="782701"/>
                    <a:pt x="6622573" y="782321"/>
                  </a:cubicBezTo>
                  <a:cubicBezTo>
                    <a:pt x="6650006" y="781369"/>
                    <a:pt x="6677439" y="781177"/>
                    <a:pt x="6704872" y="780607"/>
                  </a:cubicBezTo>
                  <a:cubicBezTo>
                    <a:pt x="6720493" y="780415"/>
                    <a:pt x="6736305" y="780987"/>
                    <a:pt x="6751738" y="779273"/>
                  </a:cubicBezTo>
                  <a:cubicBezTo>
                    <a:pt x="6772120" y="776987"/>
                    <a:pt x="6790599" y="773557"/>
                    <a:pt x="6809650" y="788417"/>
                  </a:cubicBezTo>
                  <a:cubicBezTo>
                    <a:pt x="6816984" y="794180"/>
                    <a:pt x="6824819" y="797942"/>
                    <a:pt x="6832976" y="800428"/>
                  </a:cubicBezTo>
                  <a:close/>
                </a:path>
              </a:pathLst>
            </a:custGeom>
            <a:solidFill>
              <a:srgbClr val="FFFFF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3" name="Freeform: Shape 12">
              <a:extLst>
                <a:ext uri="{FF2B5EF4-FFF2-40B4-BE49-F238E27FC236}">
                  <a16:creationId xmlns:a16="http://schemas.microsoft.com/office/drawing/2014/main" id="{C86D0F14-D449-4833-830D-A382829E2D1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flipH="1">
              <a:off x="2640988" y="2991370"/>
              <a:ext cx="6857455" cy="874716"/>
            </a:xfrm>
            <a:custGeom>
              <a:avLst/>
              <a:gdLst>
                <a:gd name="connsiteX0" fmla="*/ 6857455 w 6857455"/>
                <a:gd name="connsiteY0" fmla="*/ 804643 h 874716"/>
                <a:gd name="connsiteX1" fmla="*/ 6857455 w 6857455"/>
                <a:gd name="connsiteY1" fmla="*/ 562246 h 874716"/>
                <a:gd name="connsiteX2" fmla="*/ 6829178 w 6857455"/>
                <a:gd name="connsiteY2" fmla="*/ 551284 h 874716"/>
                <a:gd name="connsiteX3" fmla="*/ 6766024 w 6857455"/>
                <a:gd name="connsiteY3" fmla="*/ 500372 h 874716"/>
                <a:gd name="connsiteX4" fmla="*/ 6734971 w 6857455"/>
                <a:gd name="connsiteY4" fmla="*/ 500944 h 874716"/>
                <a:gd name="connsiteX5" fmla="*/ 6683915 w 6857455"/>
                <a:gd name="connsiteY5" fmla="*/ 507040 h 874716"/>
                <a:gd name="connsiteX6" fmla="*/ 6628860 w 6857455"/>
                <a:gd name="connsiteY6" fmla="*/ 495418 h 874716"/>
                <a:gd name="connsiteX7" fmla="*/ 6588662 w 6857455"/>
                <a:gd name="connsiteY7" fmla="*/ 487227 h 874716"/>
                <a:gd name="connsiteX8" fmla="*/ 6476074 w 6857455"/>
                <a:gd name="connsiteY8" fmla="*/ 511230 h 874716"/>
                <a:gd name="connsiteX9" fmla="*/ 6382345 w 6857455"/>
                <a:gd name="connsiteY9" fmla="*/ 534853 h 874716"/>
                <a:gd name="connsiteX10" fmla="*/ 6369391 w 6857455"/>
                <a:gd name="connsiteY10" fmla="*/ 531615 h 874716"/>
                <a:gd name="connsiteX11" fmla="*/ 6244799 w 6857455"/>
                <a:gd name="connsiteY11" fmla="*/ 512182 h 874716"/>
                <a:gd name="connsiteX12" fmla="*/ 6190315 w 6857455"/>
                <a:gd name="connsiteY12" fmla="*/ 485703 h 874716"/>
                <a:gd name="connsiteX13" fmla="*/ 6115446 w 6857455"/>
                <a:gd name="connsiteY13" fmla="*/ 462270 h 874716"/>
                <a:gd name="connsiteX14" fmla="*/ 6032194 w 6857455"/>
                <a:gd name="connsiteY14" fmla="*/ 434266 h 874716"/>
                <a:gd name="connsiteX15" fmla="*/ 5971042 w 6857455"/>
                <a:gd name="connsiteY15" fmla="*/ 420738 h 874716"/>
                <a:gd name="connsiteX16" fmla="*/ 5880933 w 6857455"/>
                <a:gd name="connsiteY16" fmla="*/ 430646 h 874716"/>
                <a:gd name="connsiteX17" fmla="*/ 5862452 w 6857455"/>
                <a:gd name="connsiteY17" fmla="*/ 438648 h 874716"/>
                <a:gd name="connsiteX18" fmla="*/ 5685283 w 6857455"/>
                <a:gd name="connsiteY18" fmla="*/ 498658 h 874716"/>
                <a:gd name="connsiteX19" fmla="*/ 5567169 w 6857455"/>
                <a:gd name="connsiteY19" fmla="*/ 499420 h 874716"/>
                <a:gd name="connsiteX20" fmla="*/ 5527923 w 6857455"/>
                <a:gd name="connsiteY20" fmla="*/ 490466 h 874716"/>
                <a:gd name="connsiteX21" fmla="*/ 5456292 w 6857455"/>
                <a:gd name="connsiteY21" fmla="*/ 450650 h 874716"/>
                <a:gd name="connsiteX22" fmla="*/ 5424670 w 6857455"/>
                <a:gd name="connsiteY22" fmla="*/ 444934 h 874716"/>
                <a:gd name="connsiteX23" fmla="*/ 5368662 w 6857455"/>
                <a:gd name="connsiteY23" fmla="*/ 441124 h 874716"/>
                <a:gd name="connsiteX24" fmla="*/ 5247118 w 6857455"/>
                <a:gd name="connsiteY24" fmla="*/ 444934 h 874716"/>
                <a:gd name="connsiteX25" fmla="*/ 5088617 w 6857455"/>
                <a:gd name="connsiteY25" fmla="*/ 428742 h 874716"/>
                <a:gd name="connsiteX26" fmla="*/ 5025750 w 6857455"/>
                <a:gd name="connsiteY26" fmla="*/ 433694 h 874716"/>
                <a:gd name="connsiteX27" fmla="*/ 4957930 w 6857455"/>
                <a:gd name="connsiteY27" fmla="*/ 442268 h 874716"/>
                <a:gd name="connsiteX28" fmla="*/ 4938116 w 6857455"/>
                <a:gd name="connsiteY28" fmla="*/ 441886 h 874716"/>
                <a:gd name="connsiteX29" fmla="*/ 4833910 w 6857455"/>
                <a:gd name="connsiteY29" fmla="*/ 421693 h 874716"/>
                <a:gd name="connsiteX30" fmla="*/ 4810095 w 6857455"/>
                <a:gd name="connsiteY30" fmla="*/ 408167 h 874716"/>
                <a:gd name="connsiteX31" fmla="*/ 4747991 w 6857455"/>
                <a:gd name="connsiteY31" fmla="*/ 413691 h 874716"/>
                <a:gd name="connsiteX32" fmla="*/ 4692745 w 6857455"/>
                <a:gd name="connsiteY32" fmla="*/ 435790 h 874716"/>
                <a:gd name="connsiteX33" fmla="*/ 4375933 w 6857455"/>
                <a:gd name="connsiteY33" fmla="*/ 483417 h 874716"/>
                <a:gd name="connsiteX34" fmla="*/ 4185426 w 6857455"/>
                <a:gd name="connsiteY34" fmla="*/ 484179 h 874716"/>
                <a:gd name="connsiteX35" fmla="*/ 4052072 w 6857455"/>
                <a:gd name="connsiteY35" fmla="*/ 505134 h 874716"/>
                <a:gd name="connsiteX36" fmla="*/ 4029973 w 6857455"/>
                <a:gd name="connsiteY36" fmla="*/ 527233 h 874716"/>
                <a:gd name="connsiteX37" fmla="*/ 3948626 w 6857455"/>
                <a:gd name="connsiteY37" fmla="*/ 550666 h 874716"/>
                <a:gd name="connsiteX38" fmla="*/ 3871280 w 6857455"/>
                <a:gd name="connsiteY38" fmla="*/ 502275 h 874716"/>
                <a:gd name="connsiteX39" fmla="*/ 3774312 w 6857455"/>
                <a:gd name="connsiteY39" fmla="*/ 429122 h 874716"/>
                <a:gd name="connsiteX40" fmla="*/ 3721543 w 6857455"/>
                <a:gd name="connsiteY40" fmla="*/ 428552 h 874716"/>
                <a:gd name="connsiteX41" fmla="*/ 3612763 w 6857455"/>
                <a:gd name="connsiteY41" fmla="*/ 414263 h 874716"/>
                <a:gd name="connsiteX42" fmla="*/ 3537323 w 6857455"/>
                <a:gd name="connsiteY42" fmla="*/ 389878 h 874716"/>
                <a:gd name="connsiteX43" fmla="*/ 3431593 w 6857455"/>
                <a:gd name="connsiteY43" fmla="*/ 360921 h 874716"/>
                <a:gd name="connsiteX44" fmla="*/ 3392158 w 6857455"/>
                <a:gd name="connsiteY44" fmla="*/ 345681 h 874716"/>
                <a:gd name="connsiteX45" fmla="*/ 3297856 w 6857455"/>
                <a:gd name="connsiteY45" fmla="*/ 323010 h 874716"/>
                <a:gd name="connsiteX46" fmla="*/ 3219748 w 6857455"/>
                <a:gd name="connsiteY46" fmla="*/ 308151 h 874716"/>
                <a:gd name="connsiteX47" fmla="*/ 3156692 w 6857455"/>
                <a:gd name="connsiteY47" fmla="*/ 261668 h 874716"/>
                <a:gd name="connsiteX48" fmla="*/ 3136497 w 6857455"/>
                <a:gd name="connsiteY48" fmla="*/ 237663 h 874716"/>
                <a:gd name="connsiteX49" fmla="*/ 3119733 w 6857455"/>
                <a:gd name="connsiteY49" fmla="*/ 222233 h 874716"/>
                <a:gd name="connsiteX50" fmla="*/ 3045436 w 6857455"/>
                <a:gd name="connsiteY50" fmla="*/ 131742 h 874716"/>
                <a:gd name="connsiteX51" fmla="*/ 3037054 w 6857455"/>
                <a:gd name="connsiteY51" fmla="*/ 124121 h 874716"/>
                <a:gd name="connsiteX52" fmla="*/ 2936466 w 6857455"/>
                <a:gd name="connsiteY52" fmla="*/ 82400 h 874716"/>
                <a:gd name="connsiteX53" fmla="*/ 2901031 w 6857455"/>
                <a:gd name="connsiteY53" fmla="*/ 59731 h 874716"/>
                <a:gd name="connsiteX54" fmla="*/ 2828259 w 6857455"/>
                <a:gd name="connsiteY54" fmla="*/ 3149 h 874716"/>
                <a:gd name="connsiteX55" fmla="*/ 2799492 w 6857455"/>
                <a:gd name="connsiteY55" fmla="*/ 1245 h 874716"/>
                <a:gd name="connsiteX56" fmla="*/ 2693570 w 6857455"/>
                <a:gd name="connsiteY56" fmla="*/ 35154 h 874716"/>
                <a:gd name="connsiteX57" fmla="*/ 2639847 w 6857455"/>
                <a:gd name="connsiteY57" fmla="*/ 73448 h 874716"/>
                <a:gd name="connsiteX58" fmla="*/ 2621178 w 6857455"/>
                <a:gd name="connsiteY58" fmla="*/ 88688 h 874716"/>
                <a:gd name="connsiteX59" fmla="*/ 2489348 w 6857455"/>
                <a:gd name="connsiteY59" fmla="*/ 72304 h 874716"/>
                <a:gd name="connsiteX60" fmla="*/ 2452580 w 6857455"/>
                <a:gd name="connsiteY60" fmla="*/ 68683 h 874716"/>
                <a:gd name="connsiteX61" fmla="*/ 2326464 w 6857455"/>
                <a:gd name="connsiteY61" fmla="*/ 50395 h 874716"/>
                <a:gd name="connsiteX62" fmla="*/ 2300365 w 6857455"/>
                <a:gd name="connsiteY62" fmla="*/ 54777 h 874716"/>
                <a:gd name="connsiteX63" fmla="*/ 2130434 w 6857455"/>
                <a:gd name="connsiteY63" fmla="*/ 58397 h 874716"/>
                <a:gd name="connsiteX64" fmla="*/ 2118621 w 6857455"/>
                <a:gd name="connsiteY64" fmla="*/ 47919 h 874716"/>
                <a:gd name="connsiteX65" fmla="*/ 2057659 w 6857455"/>
                <a:gd name="connsiteY65" fmla="*/ 16866 h 874716"/>
                <a:gd name="connsiteX66" fmla="*/ 1976314 w 6857455"/>
                <a:gd name="connsiteY66" fmla="*/ 8865 h 874716"/>
                <a:gd name="connsiteX67" fmla="*/ 1961454 w 6857455"/>
                <a:gd name="connsiteY67" fmla="*/ 11724 h 874716"/>
                <a:gd name="connsiteX68" fmla="*/ 1906588 w 6857455"/>
                <a:gd name="connsiteY68" fmla="*/ 30964 h 874716"/>
                <a:gd name="connsiteX69" fmla="*/ 1783330 w 6857455"/>
                <a:gd name="connsiteY69" fmla="*/ 48871 h 874716"/>
                <a:gd name="connsiteX70" fmla="*/ 1759327 w 6857455"/>
                <a:gd name="connsiteY70" fmla="*/ 55349 h 874716"/>
                <a:gd name="connsiteX71" fmla="*/ 1716082 w 6857455"/>
                <a:gd name="connsiteY71" fmla="*/ 65445 h 874716"/>
                <a:gd name="connsiteX72" fmla="*/ 1598920 w 6857455"/>
                <a:gd name="connsiteY72" fmla="*/ 72114 h 874716"/>
                <a:gd name="connsiteX73" fmla="*/ 1542150 w 6857455"/>
                <a:gd name="connsiteY73" fmla="*/ 62207 h 874716"/>
                <a:gd name="connsiteX74" fmla="*/ 1516813 w 6857455"/>
                <a:gd name="connsiteY74" fmla="*/ 62779 h 874716"/>
                <a:gd name="connsiteX75" fmla="*/ 1432228 w 6857455"/>
                <a:gd name="connsiteY75" fmla="*/ 88116 h 874716"/>
                <a:gd name="connsiteX76" fmla="*/ 1224765 w 6857455"/>
                <a:gd name="connsiteY76" fmla="*/ 71924 h 874716"/>
                <a:gd name="connsiteX77" fmla="*/ 1159231 w 6857455"/>
                <a:gd name="connsiteY77" fmla="*/ 58207 h 874716"/>
                <a:gd name="connsiteX78" fmla="*/ 1124370 w 6857455"/>
                <a:gd name="connsiteY78" fmla="*/ 56301 h 874716"/>
                <a:gd name="connsiteX79" fmla="*/ 1075600 w 6857455"/>
                <a:gd name="connsiteY79" fmla="*/ 75542 h 874716"/>
                <a:gd name="connsiteX80" fmla="*/ 986633 w 6857455"/>
                <a:gd name="connsiteY80" fmla="*/ 79162 h 874716"/>
                <a:gd name="connsiteX81" fmla="*/ 861089 w 6857455"/>
                <a:gd name="connsiteY81" fmla="*/ 76304 h 874716"/>
                <a:gd name="connsiteX82" fmla="*/ 759168 w 6857455"/>
                <a:gd name="connsiteY82" fmla="*/ 104689 h 874716"/>
                <a:gd name="connsiteX83" fmla="*/ 723735 w 6857455"/>
                <a:gd name="connsiteY83" fmla="*/ 140696 h 874716"/>
                <a:gd name="connsiteX84" fmla="*/ 647532 w 6857455"/>
                <a:gd name="connsiteY84" fmla="*/ 147934 h 874716"/>
                <a:gd name="connsiteX85" fmla="*/ 552659 w 6857455"/>
                <a:gd name="connsiteY85" fmla="*/ 95926 h 874716"/>
                <a:gd name="connsiteX86" fmla="*/ 541800 w 6857455"/>
                <a:gd name="connsiteY86" fmla="*/ 97640 h 874716"/>
                <a:gd name="connsiteX87" fmla="*/ 375107 w 6857455"/>
                <a:gd name="connsiteY87" fmla="*/ 123169 h 874716"/>
                <a:gd name="connsiteX88" fmla="*/ 273567 w 6857455"/>
                <a:gd name="connsiteY88" fmla="*/ 145458 h 874716"/>
                <a:gd name="connsiteX89" fmla="*/ 264043 w 6857455"/>
                <a:gd name="connsiteY89" fmla="*/ 154792 h 874716"/>
                <a:gd name="connsiteX90" fmla="*/ 169360 w 6857455"/>
                <a:gd name="connsiteY90" fmla="*/ 177273 h 874716"/>
                <a:gd name="connsiteX91" fmla="*/ 89347 w 6857455"/>
                <a:gd name="connsiteY91" fmla="*/ 157460 h 874716"/>
                <a:gd name="connsiteX92" fmla="*/ 34291 w 6857455"/>
                <a:gd name="connsiteY92" fmla="*/ 145268 h 874716"/>
                <a:gd name="connsiteX93" fmla="*/ 0 w 6857455"/>
                <a:gd name="connsiteY93" fmla="*/ 142056 h 874716"/>
                <a:gd name="connsiteX94" fmla="*/ 0 w 6857455"/>
                <a:gd name="connsiteY94" fmla="*/ 849556 h 874716"/>
                <a:gd name="connsiteX95" fmla="*/ 60652 w 6857455"/>
                <a:gd name="connsiteY95" fmla="*/ 844783 h 874716"/>
                <a:gd name="connsiteX96" fmla="*/ 119068 w 6857455"/>
                <a:gd name="connsiteY96" fmla="*/ 827281 h 874716"/>
                <a:gd name="connsiteX97" fmla="*/ 171840 w 6857455"/>
                <a:gd name="connsiteY97" fmla="*/ 804420 h 874716"/>
                <a:gd name="connsiteX98" fmla="*/ 274329 w 6857455"/>
                <a:gd name="connsiteY98" fmla="*/ 794324 h 874716"/>
                <a:gd name="connsiteX99" fmla="*/ 306715 w 6857455"/>
                <a:gd name="connsiteY99" fmla="*/ 788798 h 874716"/>
                <a:gd name="connsiteX100" fmla="*/ 393967 w 6857455"/>
                <a:gd name="connsiteY100" fmla="*/ 765937 h 874716"/>
                <a:gd name="connsiteX101" fmla="*/ 493793 w 6857455"/>
                <a:gd name="connsiteY101" fmla="*/ 725549 h 874716"/>
                <a:gd name="connsiteX102" fmla="*/ 546373 w 6857455"/>
                <a:gd name="connsiteY102" fmla="*/ 740600 h 874716"/>
                <a:gd name="connsiteX103" fmla="*/ 730211 w 6857455"/>
                <a:gd name="connsiteY103" fmla="*/ 698116 h 874716"/>
                <a:gd name="connsiteX104" fmla="*/ 784889 w 6857455"/>
                <a:gd name="connsiteY104" fmla="*/ 676018 h 874716"/>
                <a:gd name="connsiteX105" fmla="*/ 800509 w 6857455"/>
                <a:gd name="connsiteY105" fmla="*/ 661349 h 874716"/>
                <a:gd name="connsiteX106" fmla="*/ 857661 w 6857455"/>
                <a:gd name="connsiteY106" fmla="*/ 626868 h 874716"/>
                <a:gd name="connsiteX107" fmla="*/ 949102 w 6857455"/>
                <a:gd name="connsiteY107" fmla="*/ 614676 h 874716"/>
                <a:gd name="connsiteX108" fmla="*/ 960342 w 6857455"/>
                <a:gd name="connsiteY108" fmla="*/ 607435 h 874716"/>
                <a:gd name="connsiteX109" fmla="*/ 977109 w 6857455"/>
                <a:gd name="connsiteY109" fmla="*/ 595815 h 874716"/>
                <a:gd name="connsiteX110" fmla="*/ 1071218 w 6857455"/>
                <a:gd name="connsiteY110" fmla="*/ 575240 h 874716"/>
                <a:gd name="connsiteX111" fmla="*/ 1091983 w 6857455"/>
                <a:gd name="connsiteY111" fmla="*/ 568764 h 874716"/>
                <a:gd name="connsiteX112" fmla="*/ 1109321 w 6857455"/>
                <a:gd name="connsiteY112" fmla="*/ 557904 h 874716"/>
                <a:gd name="connsiteX113" fmla="*/ 1162279 w 6857455"/>
                <a:gd name="connsiteY113" fmla="*/ 532949 h 874716"/>
                <a:gd name="connsiteX114" fmla="*/ 1206097 w 6857455"/>
                <a:gd name="connsiteY114" fmla="*/ 532187 h 874716"/>
                <a:gd name="connsiteX115" fmla="*/ 1266867 w 6857455"/>
                <a:gd name="connsiteY115" fmla="*/ 518088 h 874716"/>
                <a:gd name="connsiteX116" fmla="*/ 1380219 w 6857455"/>
                <a:gd name="connsiteY116" fmla="*/ 504182 h 874716"/>
                <a:gd name="connsiteX117" fmla="*/ 1403461 w 6857455"/>
                <a:gd name="connsiteY117" fmla="*/ 496180 h 874716"/>
                <a:gd name="connsiteX118" fmla="*/ 1544054 w 6857455"/>
                <a:gd name="connsiteY118" fmla="*/ 458268 h 874716"/>
                <a:gd name="connsiteX119" fmla="*/ 1656644 w 6857455"/>
                <a:gd name="connsiteY119" fmla="*/ 459032 h 874716"/>
                <a:gd name="connsiteX120" fmla="*/ 1665406 w 6857455"/>
                <a:gd name="connsiteY120" fmla="*/ 460747 h 874716"/>
                <a:gd name="connsiteX121" fmla="*/ 1708461 w 6857455"/>
                <a:gd name="connsiteY121" fmla="*/ 473318 h 874716"/>
                <a:gd name="connsiteX122" fmla="*/ 1775140 w 6857455"/>
                <a:gd name="connsiteY122" fmla="*/ 469891 h 874716"/>
                <a:gd name="connsiteX123" fmla="*/ 1821051 w 6857455"/>
                <a:gd name="connsiteY123" fmla="*/ 452554 h 874716"/>
                <a:gd name="connsiteX124" fmla="*/ 1878203 w 6857455"/>
                <a:gd name="connsiteY124" fmla="*/ 451792 h 874716"/>
                <a:gd name="connsiteX125" fmla="*/ 1943547 w 6857455"/>
                <a:gd name="connsiteY125" fmla="*/ 462651 h 874716"/>
                <a:gd name="connsiteX126" fmla="*/ 1972884 w 6857455"/>
                <a:gd name="connsiteY126" fmla="*/ 464937 h 874716"/>
                <a:gd name="connsiteX127" fmla="*/ 2053469 w 6857455"/>
                <a:gd name="connsiteY127" fmla="*/ 487417 h 874716"/>
                <a:gd name="connsiteX128" fmla="*/ 2101477 w 6857455"/>
                <a:gd name="connsiteY128" fmla="*/ 481893 h 874716"/>
                <a:gd name="connsiteX129" fmla="*/ 2148722 w 6857455"/>
                <a:gd name="connsiteY129" fmla="*/ 467033 h 874716"/>
                <a:gd name="connsiteX130" fmla="*/ 2179011 w 6857455"/>
                <a:gd name="connsiteY130" fmla="*/ 452744 h 874716"/>
                <a:gd name="connsiteX131" fmla="*/ 2240165 w 6857455"/>
                <a:gd name="connsiteY131" fmla="*/ 442648 h 874716"/>
                <a:gd name="connsiteX132" fmla="*/ 2251404 w 6857455"/>
                <a:gd name="connsiteY132" fmla="*/ 444172 h 874716"/>
                <a:gd name="connsiteX133" fmla="*/ 2433912 w 6857455"/>
                <a:gd name="connsiteY133" fmla="*/ 456746 h 874716"/>
                <a:gd name="connsiteX134" fmla="*/ 2506302 w 6857455"/>
                <a:gd name="connsiteY134" fmla="*/ 476939 h 874716"/>
                <a:gd name="connsiteX135" fmla="*/ 2521735 w 6857455"/>
                <a:gd name="connsiteY135" fmla="*/ 479415 h 874716"/>
                <a:gd name="connsiteX136" fmla="*/ 2675854 w 6857455"/>
                <a:gd name="connsiteY136" fmla="*/ 502086 h 874716"/>
                <a:gd name="connsiteX137" fmla="*/ 2692998 w 6857455"/>
                <a:gd name="connsiteY137" fmla="*/ 503038 h 874716"/>
                <a:gd name="connsiteX138" fmla="*/ 2740816 w 6857455"/>
                <a:gd name="connsiteY138" fmla="*/ 499037 h 874716"/>
                <a:gd name="connsiteX139" fmla="*/ 2853596 w 6857455"/>
                <a:gd name="connsiteY139" fmla="*/ 540187 h 874716"/>
                <a:gd name="connsiteX140" fmla="*/ 2966565 w 6857455"/>
                <a:gd name="connsiteY140" fmla="*/ 554286 h 874716"/>
                <a:gd name="connsiteX141" fmla="*/ 3028671 w 6857455"/>
                <a:gd name="connsiteY141" fmla="*/ 554094 h 874716"/>
                <a:gd name="connsiteX142" fmla="*/ 3073059 w 6857455"/>
                <a:gd name="connsiteY142" fmla="*/ 564192 h 874716"/>
                <a:gd name="connsiteX143" fmla="*/ 3182219 w 6857455"/>
                <a:gd name="connsiteY143" fmla="*/ 594862 h 874716"/>
                <a:gd name="connsiteX144" fmla="*/ 3233656 w 6857455"/>
                <a:gd name="connsiteY144" fmla="*/ 599625 h 874716"/>
                <a:gd name="connsiteX145" fmla="*/ 3288332 w 6857455"/>
                <a:gd name="connsiteY145" fmla="*/ 609914 h 874716"/>
                <a:gd name="connsiteX146" fmla="*/ 3423591 w 6857455"/>
                <a:gd name="connsiteY146" fmla="*/ 656015 h 874716"/>
                <a:gd name="connsiteX147" fmla="*/ 3534084 w 6857455"/>
                <a:gd name="connsiteY147" fmla="*/ 653349 h 874716"/>
                <a:gd name="connsiteX148" fmla="*/ 3604571 w 6857455"/>
                <a:gd name="connsiteY148" fmla="*/ 653918 h 874716"/>
                <a:gd name="connsiteX149" fmla="*/ 3688586 w 6857455"/>
                <a:gd name="connsiteY149" fmla="*/ 669160 h 874716"/>
                <a:gd name="connsiteX150" fmla="*/ 3757358 w 6857455"/>
                <a:gd name="connsiteY150" fmla="*/ 691450 h 874716"/>
                <a:gd name="connsiteX151" fmla="*/ 3852421 w 6857455"/>
                <a:gd name="connsiteY151" fmla="*/ 709167 h 874716"/>
                <a:gd name="connsiteX152" fmla="*/ 3947104 w 6857455"/>
                <a:gd name="connsiteY152" fmla="*/ 743267 h 874716"/>
                <a:gd name="connsiteX153" fmla="*/ 4013208 w 6857455"/>
                <a:gd name="connsiteY153" fmla="*/ 769367 h 874716"/>
                <a:gd name="connsiteX154" fmla="*/ 4105222 w 6857455"/>
                <a:gd name="connsiteY154" fmla="*/ 792417 h 874716"/>
                <a:gd name="connsiteX155" fmla="*/ 4246006 w 6857455"/>
                <a:gd name="connsiteY155" fmla="*/ 808610 h 874716"/>
                <a:gd name="connsiteX156" fmla="*/ 4310779 w 6857455"/>
                <a:gd name="connsiteY156" fmla="*/ 810326 h 874716"/>
                <a:gd name="connsiteX157" fmla="*/ 4413272 w 6857455"/>
                <a:gd name="connsiteY157" fmla="*/ 848235 h 874716"/>
                <a:gd name="connsiteX158" fmla="*/ 4457087 w 6857455"/>
                <a:gd name="connsiteY158" fmla="*/ 866524 h 874716"/>
                <a:gd name="connsiteX159" fmla="*/ 4496523 w 6857455"/>
                <a:gd name="connsiteY159" fmla="*/ 851284 h 874716"/>
                <a:gd name="connsiteX160" fmla="*/ 4522050 w 6857455"/>
                <a:gd name="connsiteY160" fmla="*/ 833757 h 874716"/>
                <a:gd name="connsiteX161" fmla="*/ 4602824 w 6857455"/>
                <a:gd name="connsiteY161" fmla="*/ 848618 h 874716"/>
                <a:gd name="connsiteX162" fmla="*/ 4688553 w 6857455"/>
                <a:gd name="connsiteY162" fmla="*/ 864238 h 874716"/>
                <a:gd name="connsiteX163" fmla="*/ 4749895 w 6857455"/>
                <a:gd name="connsiteY163" fmla="*/ 874716 h 874716"/>
                <a:gd name="connsiteX164" fmla="*/ 4826480 w 6857455"/>
                <a:gd name="connsiteY164" fmla="*/ 866334 h 874716"/>
                <a:gd name="connsiteX165" fmla="*/ 4886870 w 6857455"/>
                <a:gd name="connsiteY165" fmla="*/ 862906 h 874716"/>
                <a:gd name="connsiteX166" fmla="*/ 4935639 w 6857455"/>
                <a:gd name="connsiteY166" fmla="*/ 853190 h 874716"/>
                <a:gd name="connsiteX167" fmla="*/ 4952784 w 6857455"/>
                <a:gd name="connsiteY167" fmla="*/ 847473 h 874716"/>
                <a:gd name="connsiteX168" fmla="*/ 5088617 w 6857455"/>
                <a:gd name="connsiteY168" fmla="*/ 802896 h 874716"/>
                <a:gd name="connsiteX169" fmla="*/ 5233781 w 6857455"/>
                <a:gd name="connsiteY169" fmla="*/ 767271 h 874716"/>
                <a:gd name="connsiteX170" fmla="*/ 5327893 w 6857455"/>
                <a:gd name="connsiteY170" fmla="*/ 789752 h 874716"/>
                <a:gd name="connsiteX171" fmla="*/ 5362946 w 6857455"/>
                <a:gd name="connsiteY171" fmla="*/ 789370 h 874716"/>
                <a:gd name="connsiteX172" fmla="*/ 5524115 w 6857455"/>
                <a:gd name="connsiteY172" fmla="*/ 794514 h 874716"/>
                <a:gd name="connsiteX173" fmla="*/ 5552500 w 6857455"/>
                <a:gd name="connsiteY173" fmla="*/ 800038 h 874716"/>
                <a:gd name="connsiteX174" fmla="*/ 5705857 w 6857455"/>
                <a:gd name="connsiteY174" fmla="*/ 777367 h 874716"/>
                <a:gd name="connsiteX175" fmla="*/ 5761485 w 6857455"/>
                <a:gd name="connsiteY175" fmla="*/ 773557 h 874716"/>
                <a:gd name="connsiteX176" fmla="*/ 5812731 w 6857455"/>
                <a:gd name="connsiteY176" fmla="*/ 767271 h 874716"/>
                <a:gd name="connsiteX177" fmla="*/ 5884361 w 6857455"/>
                <a:gd name="connsiteY177" fmla="*/ 765747 h 874716"/>
                <a:gd name="connsiteX178" fmla="*/ 5958660 w 6857455"/>
                <a:gd name="connsiteY178" fmla="*/ 768605 h 874716"/>
                <a:gd name="connsiteX179" fmla="*/ 6041528 w 6857455"/>
                <a:gd name="connsiteY179" fmla="*/ 768033 h 874716"/>
                <a:gd name="connsiteX180" fmla="*/ 6074297 w 6857455"/>
                <a:gd name="connsiteY180" fmla="*/ 763081 h 874716"/>
                <a:gd name="connsiteX181" fmla="*/ 6162880 w 6857455"/>
                <a:gd name="connsiteY181" fmla="*/ 766509 h 874716"/>
                <a:gd name="connsiteX182" fmla="*/ 6209364 w 6857455"/>
                <a:gd name="connsiteY182" fmla="*/ 760795 h 874716"/>
                <a:gd name="connsiteX183" fmla="*/ 6285948 w 6857455"/>
                <a:gd name="connsiteY183" fmla="*/ 759651 h 874716"/>
                <a:gd name="connsiteX184" fmla="*/ 6310905 w 6857455"/>
                <a:gd name="connsiteY184" fmla="*/ 758316 h 874716"/>
                <a:gd name="connsiteX185" fmla="*/ 6333194 w 6857455"/>
                <a:gd name="connsiteY185" fmla="*/ 757554 h 874716"/>
                <a:gd name="connsiteX186" fmla="*/ 6409586 w 6857455"/>
                <a:gd name="connsiteY186" fmla="*/ 773177 h 874716"/>
                <a:gd name="connsiteX187" fmla="*/ 6477407 w 6857455"/>
                <a:gd name="connsiteY187" fmla="*/ 774129 h 874716"/>
                <a:gd name="connsiteX188" fmla="*/ 6596283 w 6857455"/>
                <a:gd name="connsiteY188" fmla="*/ 786703 h 874716"/>
                <a:gd name="connsiteX189" fmla="*/ 6622573 w 6857455"/>
                <a:gd name="connsiteY189" fmla="*/ 782321 h 874716"/>
                <a:gd name="connsiteX190" fmla="*/ 6704872 w 6857455"/>
                <a:gd name="connsiteY190" fmla="*/ 780607 h 874716"/>
                <a:gd name="connsiteX191" fmla="*/ 6751738 w 6857455"/>
                <a:gd name="connsiteY191" fmla="*/ 779273 h 874716"/>
                <a:gd name="connsiteX192" fmla="*/ 6809650 w 6857455"/>
                <a:gd name="connsiteY192" fmla="*/ 788417 h 874716"/>
                <a:gd name="connsiteX193" fmla="*/ 6832976 w 6857455"/>
                <a:gd name="connsiteY193" fmla="*/ 800428 h 87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Lst>
              <a:rect l="l" t="t" r="r" b="b"/>
              <a:pathLst>
                <a:path w="6857455" h="874716">
                  <a:moveTo>
                    <a:pt x="6857455" y="804643"/>
                  </a:moveTo>
                  <a:lnTo>
                    <a:pt x="6857455" y="562246"/>
                  </a:lnTo>
                  <a:lnTo>
                    <a:pt x="6829178" y="551284"/>
                  </a:lnTo>
                  <a:cubicBezTo>
                    <a:pt x="6805745" y="539044"/>
                    <a:pt x="6784885" y="521708"/>
                    <a:pt x="6766024" y="500372"/>
                  </a:cubicBezTo>
                  <a:cubicBezTo>
                    <a:pt x="6755166" y="488179"/>
                    <a:pt x="6746784" y="486845"/>
                    <a:pt x="6734971" y="500944"/>
                  </a:cubicBezTo>
                  <a:cubicBezTo>
                    <a:pt x="6721257" y="517326"/>
                    <a:pt x="6701634" y="510850"/>
                    <a:pt x="6683915" y="507040"/>
                  </a:cubicBezTo>
                  <a:cubicBezTo>
                    <a:pt x="6665629" y="503230"/>
                    <a:pt x="6647148" y="499228"/>
                    <a:pt x="6628860" y="495418"/>
                  </a:cubicBezTo>
                  <a:cubicBezTo>
                    <a:pt x="6615335" y="492752"/>
                    <a:pt x="6601999" y="490466"/>
                    <a:pt x="6588662" y="487227"/>
                  </a:cubicBezTo>
                  <a:cubicBezTo>
                    <a:pt x="6547133" y="477129"/>
                    <a:pt x="6509794" y="480177"/>
                    <a:pt x="6476074" y="511230"/>
                  </a:cubicBezTo>
                  <a:cubicBezTo>
                    <a:pt x="6450356" y="535043"/>
                    <a:pt x="6417399" y="542093"/>
                    <a:pt x="6382345" y="534853"/>
                  </a:cubicBezTo>
                  <a:cubicBezTo>
                    <a:pt x="6377963" y="533901"/>
                    <a:pt x="6372439" y="530091"/>
                    <a:pt x="6369391" y="531615"/>
                  </a:cubicBezTo>
                  <a:cubicBezTo>
                    <a:pt x="6323479" y="553904"/>
                    <a:pt x="6287092" y="514658"/>
                    <a:pt x="6244799" y="512182"/>
                  </a:cubicBezTo>
                  <a:cubicBezTo>
                    <a:pt x="6226130" y="511040"/>
                    <a:pt x="6207079" y="496942"/>
                    <a:pt x="6190315" y="485703"/>
                  </a:cubicBezTo>
                  <a:cubicBezTo>
                    <a:pt x="6167262" y="470271"/>
                    <a:pt x="6146687" y="455412"/>
                    <a:pt x="6115446" y="462270"/>
                  </a:cubicBezTo>
                  <a:cubicBezTo>
                    <a:pt x="6084203" y="469319"/>
                    <a:pt x="6055627" y="456364"/>
                    <a:pt x="6032194" y="434266"/>
                  </a:cubicBezTo>
                  <a:cubicBezTo>
                    <a:pt x="6014287" y="417501"/>
                    <a:pt x="5994665" y="415977"/>
                    <a:pt x="5971042" y="420738"/>
                  </a:cubicBezTo>
                  <a:cubicBezTo>
                    <a:pt x="5941513" y="426645"/>
                    <a:pt x="5910842" y="427027"/>
                    <a:pt x="5880933" y="430646"/>
                  </a:cubicBezTo>
                  <a:cubicBezTo>
                    <a:pt x="5874454" y="431408"/>
                    <a:pt x="5866265" y="434076"/>
                    <a:pt x="5862452" y="438648"/>
                  </a:cubicBezTo>
                  <a:cubicBezTo>
                    <a:pt x="5815779" y="495418"/>
                    <a:pt x="5750055" y="495990"/>
                    <a:pt x="5685283" y="498658"/>
                  </a:cubicBezTo>
                  <a:cubicBezTo>
                    <a:pt x="5646039" y="500372"/>
                    <a:pt x="5606604" y="500372"/>
                    <a:pt x="5567169" y="499420"/>
                  </a:cubicBezTo>
                  <a:cubicBezTo>
                    <a:pt x="5553832" y="499228"/>
                    <a:pt x="5539736" y="496180"/>
                    <a:pt x="5527923" y="490466"/>
                  </a:cubicBezTo>
                  <a:cubicBezTo>
                    <a:pt x="5503348" y="478463"/>
                    <a:pt x="5480680" y="462843"/>
                    <a:pt x="5456292" y="450650"/>
                  </a:cubicBezTo>
                  <a:cubicBezTo>
                    <a:pt x="5447151" y="445886"/>
                    <a:pt x="5435338" y="445696"/>
                    <a:pt x="5424670" y="444934"/>
                  </a:cubicBezTo>
                  <a:cubicBezTo>
                    <a:pt x="5405809" y="443410"/>
                    <a:pt x="5384854" y="447982"/>
                    <a:pt x="5368662" y="441124"/>
                  </a:cubicBezTo>
                  <a:cubicBezTo>
                    <a:pt x="5326559" y="423407"/>
                    <a:pt x="5287123" y="427407"/>
                    <a:pt x="5247118" y="444934"/>
                  </a:cubicBezTo>
                  <a:cubicBezTo>
                    <a:pt x="5191108" y="469509"/>
                    <a:pt x="5138148" y="467605"/>
                    <a:pt x="5088617" y="428742"/>
                  </a:cubicBezTo>
                  <a:cubicBezTo>
                    <a:pt x="5066328" y="411215"/>
                    <a:pt x="5044609" y="419596"/>
                    <a:pt x="5025750" y="433694"/>
                  </a:cubicBezTo>
                  <a:cubicBezTo>
                    <a:pt x="5004032" y="450078"/>
                    <a:pt x="4982885" y="454268"/>
                    <a:pt x="4957930" y="442268"/>
                  </a:cubicBezTo>
                  <a:cubicBezTo>
                    <a:pt x="4952404" y="439600"/>
                    <a:pt x="4944594" y="440933"/>
                    <a:pt x="4938116" y="441886"/>
                  </a:cubicBezTo>
                  <a:cubicBezTo>
                    <a:pt x="4901158" y="446648"/>
                    <a:pt x="4864009" y="454650"/>
                    <a:pt x="4833910" y="421693"/>
                  </a:cubicBezTo>
                  <a:cubicBezTo>
                    <a:pt x="4828004" y="415214"/>
                    <a:pt x="4818097" y="412549"/>
                    <a:pt x="4810095" y="408167"/>
                  </a:cubicBezTo>
                  <a:cubicBezTo>
                    <a:pt x="4776566" y="390258"/>
                    <a:pt x="4777900" y="391974"/>
                    <a:pt x="4747991" y="413691"/>
                  </a:cubicBezTo>
                  <a:cubicBezTo>
                    <a:pt x="4732369" y="425121"/>
                    <a:pt x="4710842" y="436742"/>
                    <a:pt x="4692745" y="435790"/>
                  </a:cubicBezTo>
                  <a:cubicBezTo>
                    <a:pt x="4583584" y="430075"/>
                    <a:pt x="4479758" y="457508"/>
                    <a:pt x="4375933" y="483417"/>
                  </a:cubicBezTo>
                  <a:cubicBezTo>
                    <a:pt x="4311923" y="499420"/>
                    <a:pt x="4249436" y="500372"/>
                    <a:pt x="4185426" y="484179"/>
                  </a:cubicBezTo>
                  <a:cubicBezTo>
                    <a:pt x="4139133" y="472367"/>
                    <a:pt x="4095315" y="491800"/>
                    <a:pt x="4052072" y="505134"/>
                  </a:cubicBezTo>
                  <a:cubicBezTo>
                    <a:pt x="4043117" y="507799"/>
                    <a:pt x="4034735" y="518278"/>
                    <a:pt x="4029973" y="527233"/>
                  </a:cubicBezTo>
                  <a:cubicBezTo>
                    <a:pt x="4012826" y="558858"/>
                    <a:pt x="3984441" y="563810"/>
                    <a:pt x="3948626" y="550666"/>
                  </a:cubicBezTo>
                  <a:cubicBezTo>
                    <a:pt x="3920241" y="540377"/>
                    <a:pt x="3894332" y="526661"/>
                    <a:pt x="3871280" y="502275"/>
                  </a:cubicBezTo>
                  <a:cubicBezTo>
                    <a:pt x="3844229" y="473701"/>
                    <a:pt x="3816224" y="441124"/>
                    <a:pt x="3774312" y="429122"/>
                  </a:cubicBezTo>
                  <a:cubicBezTo>
                    <a:pt x="3756214" y="423979"/>
                    <a:pt x="3740593" y="423217"/>
                    <a:pt x="3721543" y="428552"/>
                  </a:cubicBezTo>
                  <a:cubicBezTo>
                    <a:pt x="3684583" y="438837"/>
                    <a:pt x="3647436" y="446078"/>
                    <a:pt x="3612763" y="414263"/>
                  </a:cubicBezTo>
                  <a:cubicBezTo>
                    <a:pt x="3593712" y="396736"/>
                    <a:pt x="3567994" y="385496"/>
                    <a:pt x="3537323" y="389878"/>
                  </a:cubicBezTo>
                  <a:cubicBezTo>
                    <a:pt x="3499031" y="395402"/>
                    <a:pt x="3464168" y="381496"/>
                    <a:pt x="3431593" y="360921"/>
                  </a:cubicBezTo>
                  <a:cubicBezTo>
                    <a:pt x="3419971" y="353491"/>
                    <a:pt x="3405682" y="349301"/>
                    <a:pt x="3392158" y="345681"/>
                  </a:cubicBezTo>
                  <a:cubicBezTo>
                    <a:pt x="3360915" y="337298"/>
                    <a:pt x="3329480" y="329868"/>
                    <a:pt x="3297856" y="323010"/>
                  </a:cubicBezTo>
                  <a:cubicBezTo>
                    <a:pt x="3271948" y="317296"/>
                    <a:pt x="3245849" y="313104"/>
                    <a:pt x="3219748" y="308151"/>
                  </a:cubicBezTo>
                  <a:cubicBezTo>
                    <a:pt x="3191173" y="302817"/>
                    <a:pt x="3168502" y="290433"/>
                    <a:pt x="3156692" y="261668"/>
                  </a:cubicBezTo>
                  <a:cubicBezTo>
                    <a:pt x="3152882" y="252524"/>
                    <a:pt x="3143737" y="245283"/>
                    <a:pt x="3136497" y="237663"/>
                  </a:cubicBezTo>
                  <a:cubicBezTo>
                    <a:pt x="3131355" y="232139"/>
                    <a:pt x="3124495" y="227947"/>
                    <a:pt x="3119733" y="222233"/>
                  </a:cubicBezTo>
                  <a:cubicBezTo>
                    <a:pt x="3094776" y="192132"/>
                    <a:pt x="3070201" y="161843"/>
                    <a:pt x="3045436" y="131742"/>
                  </a:cubicBezTo>
                  <a:cubicBezTo>
                    <a:pt x="3042958" y="128884"/>
                    <a:pt x="3040292" y="125455"/>
                    <a:pt x="3037054" y="124121"/>
                  </a:cubicBezTo>
                  <a:cubicBezTo>
                    <a:pt x="3003525" y="110215"/>
                    <a:pt x="2969614" y="97070"/>
                    <a:pt x="2936466" y="82400"/>
                  </a:cubicBezTo>
                  <a:cubicBezTo>
                    <a:pt x="2923702" y="76686"/>
                    <a:pt x="2910558" y="69637"/>
                    <a:pt x="2901031" y="59731"/>
                  </a:cubicBezTo>
                  <a:cubicBezTo>
                    <a:pt x="2879314" y="37250"/>
                    <a:pt x="2859502" y="12866"/>
                    <a:pt x="2828259" y="3149"/>
                  </a:cubicBezTo>
                  <a:cubicBezTo>
                    <a:pt x="2819114" y="293"/>
                    <a:pt x="2808256" y="-1231"/>
                    <a:pt x="2799492" y="1245"/>
                  </a:cubicBezTo>
                  <a:cubicBezTo>
                    <a:pt x="2763867" y="11532"/>
                    <a:pt x="2729005" y="24296"/>
                    <a:pt x="2693570" y="35154"/>
                  </a:cubicBezTo>
                  <a:cubicBezTo>
                    <a:pt x="2671092" y="41823"/>
                    <a:pt x="2650707" y="49825"/>
                    <a:pt x="2639847" y="73448"/>
                  </a:cubicBezTo>
                  <a:cubicBezTo>
                    <a:pt x="2636801" y="80114"/>
                    <a:pt x="2628226" y="87354"/>
                    <a:pt x="2621178" y="88688"/>
                  </a:cubicBezTo>
                  <a:cubicBezTo>
                    <a:pt x="2575839" y="97260"/>
                    <a:pt x="2531069" y="101451"/>
                    <a:pt x="2489348" y="72304"/>
                  </a:cubicBezTo>
                  <a:cubicBezTo>
                    <a:pt x="2480585" y="66017"/>
                    <a:pt x="2464201" y="66017"/>
                    <a:pt x="2452580" y="68683"/>
                  </a:cubicBezTo>
                  <a:cubicBezTo>
                    <a:pt x="2407811" y="78590"/>
                    <a:pt x="2365328" y="82020"/>
                    <a:pt x="2326464" y="50395"/>
                  </a:cubicBezTo>
                  <a:cubicBezTo>
                    <a:pt x="2321892" y="46585"/>
                    <a:pt x="2307224" y="50015"/>
                    <a:pt x="2300365" y="54777"/>
                  </a:cubicBezTo>
                  <a:cubicBezTo>
                    <a:pt x="2234259" y="101261"/>
                    <a:pt x="2198064" y="102405"/>
                    <a:pt x="2130434" y="58397"/>
                  </a:cubicBezTo>
                  <a:cubicBezTo>
                    <a:pt x="2126052" y="55539"/>
                    <a:pt x="2120337" y="52301"/>
                    <a:pt x="2118621" y="47919"/>
                  </a:cubicBezTo>
                  <a:cubicBezTo>
                    <a:pt x="2107001" y="19914"/>
                    <a:pt x="2082236" y="19152"/>
                    <a:pt x="2057659" y="16866"/>
                  </a:cubicBezTo>
                  <a:cubicBezTo>
                    <a:pt x="2030608" y="14390"/>
                    <a:pt x="2003555" y="11152"/>
                    <a:pt x="1976314" y="8865"/>
                  </a:cubicBezTo>
                  <a:cubicBezTo>
                    <a:pt x="1971550" y="8483"/>
                    <a:pt x="1966216" y="10007"/>
                    <a:pt x="1961454" y="11724"/>
                  </a:cubicBezTo>
                  <a:cubicBezTo>
                    <a:pt x="1943165" y="18010"/>
                    <a:pt x="1925449" y="27154"/>
                    <a:pt x="1906588" y="30964"/>
                  </a:cubicBezTo>
                  <a:cubicBezTo>
                    <a:pt x="1865821" y="39156"/>
                    <a:pt x="1826385" y="55539"/>
                    <a:pt x="1783330" y="48871"/>
                  </a:cubicBezTo>
                  <a:cubicBezTo>
                    <a:pt x="1775902" y="47729"/>
                    <a:pt x="1767327" y="53253"/>
                    <a:pt x="1759327" y="55349"/>
                  </a:cubicBezTo>
                  <a:cubicBezTo>
                    <a:pt x="1744849" y="58969"/>
                    <a:pt x="1730750" y="64111"/>
                    <a:pt x="1716082" y="65445"/>
                  </a:cubicBezTo>
                  <a:cubicBezTo>
                    <a:pt x="1677218" y="68875"/>
                    <a:pt x="1637975" y="71924"/>
                    <a:pt x="1598920" y="72114"/>
                  </a:cubicBezTo>
                  <a:cubicBezTo>
                    <a:pt x="1580061" y="72304"/>
                    <a:pt x="1561201" y="65065"/>
                    <a:pt x="1542150" y="62207"/>
                  </a:cubicBezTo>
                  <a:cubicBezTo>
                    <a:pt x="1533578" y="60873"/>
                    <a:pt x="1519669" y="58587"/>
                    <a:pt x="1516813" y="62779"/>
                  </a:cubicBezTo>
                  <a:cubicBezTo>
                    <a:pt x="1494714" y="94592"/>
                    <a:pt x="1463661" y="88496"/>
                    <a:pt x="1432228" y="88116"/>
                  </a:cubicBezTo>
                  <a:cubicBezTo>
                    <a:pt x="1362884" y="87354"/>
                    <a:pt x="1295826" y="60493"/>
                    <a:pt x="1224765" y="71924"/>
                  </a:cubicBezTo>
                  <a:cubicBezTo>
                    <a:pt x="1204191" y="75162"/>
                    <a:pt x="1181330" y="62397"/>
                    <a:pt x="1159231" y="58207"/>
                  </a:cubicBezTo>
                  <a:cubicBezTo>
                    <a:pt x="1147801" y="56111"/>
                    <a:pt x="1135228" y="53633"/>
                    <a:pt x="1124370" y="56301"/>
                  </a:cubicBezTo>
                  <a:cubicBezTo>
                    <a:pt x="1107605" y="60493"/>
                    <a:pt x="1091411" y="68113"/>
                    <a:pt x="1075600" y="75542"/>
                  </a:cubicBezTo>
                  <a:cubicBezTo>
                    <a:pt x="1046261" y="89258"/>
                    <a:pt x="1016162" y="89258"/>
                    <a:pt x="986633" y="79162"/>
                  </a:cubicBezTo>
                  <a:cubicBezTo>
                    <a:pt x="944722" y="64873"/>
                    <a:pt x="903193" y="64873"/>
                    <a:pt x="861089" y="76304"/>
                  </a:cubicBezTo>
                  <a:cubicBezTo>
                    <a:pt x="826990" y="85638"/>
                    <a:pt x="791935" y="92116"/>
                    <a:pt x="759168" y="104689"/>
                  </a:cubicBezTo>
                  <a:cubicBezTo>
                    <a:pt x="744689" y="110215"/>
                    <a:pt x="732497" y="126597"/>
                    <a:pt x="723735" y="140696"/>
                  </a:cubicBezTo>
                  <a:cubicBezTo>
                    <a:pt x="706018" y="169271"/>
                    <a:pt x="674013" y="169081"/>
                    <a:pt x="647532" y="147934"/>
                  </a:cubicBezTo>
                  <a:cubicBezTo>
                    <a:pt x="619717" y="125645"/>
                    <a:pt x="584664" y="112501"/>
                    <a:pt x="552659" y="95926"/>
                  </a:cubicBezTo>
                  <a:cubicBezTo>
                    <a:pt x="549993" y="94592"/>
                    <a:pt x="545039" y="96116"/>
                    <a:pt x="541800" y="97640"/>
                  </a:cubicBezTo>
                  <a:cubicBezTo>
                    <a:pt x="488649" y="122407"/>
                    <a:pt x="433593" y="126979"/>
                    <a:pt x="375107" y="123169"/>
                  </a:cubicBezTo>
                  <a:cubicBezTo>
                    <a:pt x="341960" y="121073"/>
                    <a:pt x="307289" y="137076"/>
                    <a:pt x="273567" y="145458"/>
                  </a:cubicBezTo>
                  <a:cubicBezTo>
                    <a:pt x="269757" y="146410"/>
                    <a:pt x="266519" y="151174"/>
                    <a:pt x="264043" y="154792"/>
                  </a:cubicBezTo>
                  <a:cubicBezTo>
                    <a:pt x="240228" y="190800"/>
                    <a:pt x="208223" y="200706"/>
                    <a:pt x="169360" y="177273"/>
                  </a:cubicBezTo>
                  <a:cubicBezTo>
                    <a:pt x="143643" y="161651"/>
                    <a:pt x="118114" y="158032"/>
                    <a:pt x="89347" y="157460"/>
                  </a:cubicBezTo>
                  <a:cubicBezTo>
                    <a:pt x="71059" y="157078"/>
                    <a:pt x="52962" y="147934"/>
                    <a:pt x="34291" y="145268"/>
                  </a:cubicBezTo>
                  <a:lnTo>
                    <a:pt x="0" y="142056"/>
                  </a:lnTo>
                  <a:lnTo>
                    <a:pt x="0" y="849556"/>
                  </a:lnTo>
                  <a:lnTo>
                    <a:pt x="60652" y="844783"/>
                  </a:lnTo>
                  <a:cubicBezTo>
                    <a:pt x="80251" y="839473"/>
                    <a:pt x="99446" y="832043"/>
                    <a:pt x="119068" y="827281"/>
                  </a:cubicBezTo>
                  <a:cubicBezTo>
                    <a:pt x="137355" y="822899"/>
                    <a:pt x="154501" y="812802"/>
                    <a:pt x="171840" y="804420"/>
                  </a:cubicBezTo>
                  <a:cubicBezTo>
                    <a:pt x="204985" y="788417"/>
                    <a:pt x="240420" y="798514"/>
                    <a:pt x="274329" y="794324"/>
                  </a:cubicBezTo>
                  <a:cubicBezTo>
                    <a:pt x="285188" y="792990"/>
                    <a:pt x="296046" y="791466"/>
                    <a:pt x="306715" y="788798"/>
                  </a:cubicBezTo>
                  <a:cubicBezTo>
                    <a:pt x="335864" y="781749"/>
                    <a:pt x="365583" y="775653"/>
                    <a:pt x="393967" y="765937"/>
                  </a:cubicBezTo>
                  <a:cubicBezTo>
                    <a:pt x="426165" y="755078"/>
                    <a:pt x="457028" y="740600"/>
                    <a:pt x="493793" y="725549"/>
                  </a:cubicBezTo>
                  <a:cubicBezTo>
                    <a:pt x="506557" y="729360"/>
                    <a:pt x="526180" y="739648"/>
                    <a:pt x="546373" y="740600"/>
                  </a:cubicBezTo>
                  <a:cubicBezTo>
                    <a:pt x="611337" y="743838"/>
                    <a:pt x="672107" y="726121"/>
                    <a:pt x="730211" y="698116"/>
                  </a:cubicBezTo>
                  <a:cubicBezTo>
                    <a:pt x="747927" y="689734"/>
                    <a:pt x="766980" y="684210"/>
                    <a:pt x="784889" y="676018"/>
                  </a:cubicBezTo>
                  <a:cubicBezTo>
                    <a:pt x="791173" y="673161"/>
                    <a:pt x="799365" y="667065"/>
                    <a:pt x="800509" y="661349"/>
                  </a:cubicBezTo>
                  <a:cubicBezTo>
                    <a:pt x="807175" y="628201"/>
                    <a:pt x="831942" y="628772"/>
                    <a:pt x="857661" y="626868"/>
                  </a:cubicBezTo>
                  <a:cubicBezTo>
                    <a:pt x="888332" y="624582"/>
                    <a:pt x="918621" y="619248"/>
                    <a:pt x="949102" y="614676"/>
                  </a:cubicBezTo>
                  <a:cubicBezTo>
                    <a:pt x="953104" y="614104"/>
                    <a:pt x="956722" y="610104"/>
                    <a:pt x="960342" y="607435"/>
                  </a:cubicBezTo>
                  <a:cubicBezTo>
                    <a:pt x="965867" y="603435"/>
                    <a:pt x="971011" y="597339"/>
                    <a:pt x="977109" y="595815"/>
                  </a:cubicBezTo>
                  <a:cubicBezTo>
                    <a:pt x="1008350" y="588385"/>
                    <a:pt x="1039783" y="582099"/>
                    <a:pt x="1071218" y="575240"/>
                  </a:cubicBezTo>
                  <a:cubicBezTo>
                    <a:pt x="1078266" y="573716"/>
                    <a:pt x="1085505" y="571812"/>
                    <a:pt x="1091983" y="568764"/>
                  </a:cubicBezTo>
                  <a:cubicBezTo>
                    <a:pt x="1098079" y="565906"/>
                    <a:pt x="1103223" y="560952"/>
                    <a:pt x="1109321" y="557904"/>
                  </a:cubicBezTo>
                  <a:cubicBezTo>
                    <a:pt x="1125892" y="549714"/>
                    <a:pt x="1142851" y="542093"/>
                    <a:pt x="1162279" y="532949"/>
                  </a:cubicBezTo>
                  <a:cubicBezTo>
                    <a:pt x="1173138" y="550094"/>
                    <a:pt x="1187810" y="540377"/>
                    <a:pt x="1206097" y="532187"/>
                  </a:cubicBezTo>
                  <a:cubicBezTo>
                    <a:pt x="1224765" y="523805"/>
                    <a:pt x="1246292" y="521137"/>
                    <a:pt x="1266867" y="518088"/>
                  </a:cubicBezTo>
                  <a:cubicBezTo>
                    <a:pt x="1304588" y="512564"/>
                    <a:pt x="1342499" y="509134"/>
                    <a:pt x="1380219" y="504182"/>
                  </a:cubicBezTo>
                  <a:cubicBezTo>
                    <a:pt x="1388221" y="503038"/>
                    <a:pt x="1397365" y="500944"/>
                    <a:pt x="1403461" y="496180"/>
                  </a:cubicBezTo>
                  <a:cubicBezTo>
                    <a:pt x="1445181" y="464175"/>
                    <a:pt x="1495858" y="455222"/>
                    <a:pt x="1544054" y="458268"/>
                  </a:cubicBezTo>
                  <a:cubicBezTo>
                    <a:pt x="1581965" y="460557"/>
                    <a:pt x="1619114" y="462270"/>
                    <a:pt x="1656644" y="459032"/>
                  </a:cubicBezTo>
                  <a:cubicBezTo>
                    <a:pt x="1659502" y="458841"/>
                    <a:pt x="1663312" y="459223"/>
                    <a:pt x="1665406" y="460747"/>
                  </a:cubicBezTo>
                  <a:cubicBezTo>
                    <a:pt x="1678360" y="470843"/>
                    <a:pt x="1691887" y="471605"/>
                    <a:pt x="1708461" y="473318"/>
                  </a:cubicBezTo>
                  <a:cubicBezTo>
                    <a:pt x="1731894" y="475797"/>
                    <a:pt x="1753421" y="474081"/>
                    <a:pt x="1775140" y="469891"/>
                  </a:cubicBezTo>
                  <a:cubicBezTo>
                    <a:pt x="1790952" y="466843"/>
                    <a:pt x="1806953" y="460557"/>
                    <a:pt x="1821051" y="452554"/>
                  </a:cubicBezTo>
                  <a:cubicBezTo>
                    <a:pt x="1840672" y="441314"/>
                    <a:pt x="1859535" y="436934"/>
                    <a:pt x="1878203" y="451792"/>
                  </a:cubicBezTo>
                  <a:cubicBezTo>
                    <a:pt x="1898396" y="467605"/>
                    <a:pt x="1921257" y="462081"/>
                    <a:pt x="1943547" y="462651"/>
                  </a:cubicBezTo>
                  <a:cubicBezTo>
                    <a:pt x="1953262" y="462843"/>
                    <a:pt x="1963550" y="462461"/>
                    <a:pt x="1972884" y="464937"/>
                  </a:cubicBezTo>
                  <a:cubicBezTo>
                    <a:pt x="1999935" y="471987"/>
                    <a:pt x="2026036" y="482655"/>
                    <a:pt x="2053469" y="487417"/>
                  </a:cubicBezTo>
                  <a:cubicBezTo>
                    <a:pt x="2068710" y="490084"/>
                    <a:pt x="2085664" y="485321"/>
                    <a:pt x="2101477" y="481893"/>
                  </a:cubicBezTo>
                  <a:cubicBezTo>
                    <a:pt x="2117479" y="478273"/>
                    <a:pt x="2133290" y="472749"/>
                    <a:pt x="2148722" y="467033"/>
                  </a:cubicBezTo>
                  <a:cubicBezTo>
                    <a:pt x="2159199" y="463223"/>
                    <a:pt x="2170629" y="459603"/>
                    <a:pt x="2179011" y="452744"/>
                  </a:cubicBezTo>
                  <a:cubicBezTo>
                    <a:pt x="2198064" y="437124"/>
                    <a:pt x="2217685" y="434455"/>
                    <a:pt x="2240165" y="442648"/>
                  </a:cubicBezTo>
                  <a:cubicBezTo>
                    <a:pt x="2243593" y="443982"/>
                    <a:pt x="2247594" y="443982"/>
                    <a:pt x="2251404" y="444172"/>
                  </a:cubicBezTo>
                  <a:cubicBezTo>
                    <a:pt x="2312370" y="448172"/>
                    <a:pt x="2373330" y="450650"/>
                    <a:pt x="2433912" y="456746"/>
                  </a:cubicBezTo>
                  <a:cubicBezTo>
                    <a:pt x="2458485" y="459223"/>
                    <a:pt x="2482107" y="470081"/>
                    <a:pt x="2506302" y="476939"/>
                  </a:cubicBezTo>
                  <a:cubicBezTo>
                    <a:pt x="2511256" y="478273"/>
                    <a:pt x="2516783" y="480369"/>
                    <a:pt x="2521735" y="479415"/>
                  </a:cubicBezTo>
                  <a:cubicBezTo>
                    <a:pt x="2575647" y="469891"/>
                    <a:pt x="2626132" y="483797"/>
                    <a:pt x="2675854" y="502086"/>
                  </a:cubicBezTo>
                  <a:cubicBezTo>
                    <a:pt x="2680996" y="503992"/>
                    <a:pt x="2687282" y="503419"/>
                    <a:pt x="2692998" y="503038"/>
                  </a:cubicBezTo>
                  <a:cubicBezTo>
                    <a:pt x="2709003" y="501706"/>
                    <a:pt x="2726337" y="495038"/>
                    <a:pt x="2740816" y="499037"/>
                  </a:cubicBezTo>
                  <a:cubicBezTo>
                    <a:pt x="2779297" y="510088"/>
                    <a:pt x="2817398" y="523423"/>
                    <a:pt x="2853596" y="540187"/>
                  </a:cubicBezTo>
                  <a:cubicBezTo>
                    <a:pt x="2890365" y="557142"/>
                    <a:pt x="2924464" y="571430"/>
                    <a:pt x="2966565" y="554286"/>
                  </a:cubicBezTo>
                  <a:cubicBezTo>
                    <a:pt x="2984472" y="547045"/>
                    <a:pt x="3008095" y="552190"/>
                    <a:pt x="3028671" y="554094"/>
                  </a:cubicBezTo>
                  <a:cubicBezTo>
                    <a:pt x="3043720" y="555618"/>
                    <a:pt x="3058198" y="564192"/>
                    <a:pt x="3073059" y="564192"/>
                  </a:cubicBezTo>
                  <a:cubicBezTo>
                    <a:pt x="3112686" y="564192"/>
                    <a:pt x="3147927" y="574288"/>
                    <a:pt x="3182219" y="594862"/>
                  </a:cubicBezTo>
                  <a:cubicBezTo>
                    <a:pt x="3195557" y="602863"/>
                    <a:pt x="3216322" y="597529"/>
                    <a:pt x="3233656" y="599625"/>
                  </a:cubicBezTo>
                  <a:cubicBezTo>
                    <a:pt x="3251947" y="602101"/>
                    <a:pt x="3270804" y="604387"/>
                    <a:pt x="3288332" y="609914"/>
                  </a:cubicBezTo>
                  <a:cubicBezTo>
                    <a:pt x="3333672" y="624392"/>
                    <a:pt x="3378441" y="640774"/>
                    <a:pt x="3423591" y="656015"/>
                  </a:cubicBezTo>
                  <a:cubicBezTo>
                    <a:pt x="3460738" y="668590"/>
                    <a:pt x="3497317" y="658683"/>
                    <a:pt x="3534084" y="653349"/>
                  </a:cubicBezTo>
                  <a:cubicBezTo>
                    <a:pt x="3557137" y="649919"/>
                    <a:pt x="3578662" y="641727"/>
                    <a:pt x="3604571" y="653918"/>
                  </a:cubicBezTo>
                  <a:cubicBezTo>
                    <a:pt x="3629338" y="665541"/>
                    <a:pt x="3660771" y="662873"/>
                    <a:pt x="3688586" y="669160"/>
                  </a:cubicBezTo>
                  <a:cubicBezTo>
                    <a:pt x="3712020" y="674494"/>
                    <a:pt x="3734687" y="683068"/>
                    <a:pt x="3757358" y="691450"/>
                  </a:cubicBezTo>
                  <a:cubicBezTo>
                    <a:pt x="3788221" y="702881"/>
                    <a:pt x="3818700" y="714881"/>
                    <a:pt x="3852421" y="709167"/>
                  </a:cubicBezTo>
                  <a:cubicBezTo>
                    <a:pt x="3890714" y="702689"/>
                    <a:pt x="3917001" y="727073"/>
                    <a:pt x="3947104" y="743267"/>
                  </a:cubicBezTo>
                  <a:cubicBezTo>
                    <a:pt x="3967869" y="754316"/>
                    <a:pt x="3990538" y="762509"/>
                    <a:pt x="4013208" y="769367"/>
                  </a:cubicBezTo>
                  <a:cubicBezTo>
                    <a:pt x="4043497" y="778321"/>
                    <a:pt x="4074740" y="783655"/>
                    <a:pt x="4105222" y="792417"/>
                  </a:cubicBezTo>
                  <a:cubicBezTo>
                    <a:pt x="4151325" y="805561"/>
                    <a:pt x="4198001" y="815850"/>
                    <a:pt x="4246006" y="808610"/>
                  </a:cubicBezTo>
                  <a:cubicBezTo>
                    <a:pt x="4268105" y="805372"/>
                    <a:pt x="4288682" y="805561"/>
                    <a:pt x="4310779" y="810326"/>
                  </a:cubicBezTo>
                  <a:cubicBezTo>
                    <a:pt x="4346974" y="818136"/>
                    <a:pt x="4384123" y="819089"/>
                    <a:pt x="4413272" y="848235"/>
                  </a:cubicBezTo>
                  <a:cubicBezTo>
                    <a:pt x="4423558" y="858524"/>
                    <a:pt x="4442037" y="861190"/>
                    <a:pt x="4457087" y="866524"/>
                  </a:cubicBezTo>
                  <a:cubicBezTo>
                    <a:pt x="4474424" y="872812"/>
                    <a:pt x="4487186" y="869572"/>
                    <a:pt x="4496523" y="851284"/>
                  </a:cubicBezTo>
                  <a:cubicBezTo>
                    <a:pt x="4500713" y="843093"/>
                    <a:pt x="4512715" y="835091"/>
                    <a:pt x="4522050" y="833757"/>
                  </a:cubicBezTo>
                  <a:cubicBezTo>
                    <a:pt x="4550055" y="829757"/>
                    <a:pt x="4575773" y="835663"/>
                    <a:pt x="4602824" y="848618"/>
                  </a:cubicBezTo>
                  <a:cubicBezTo>
                    <a:pt x="4628161" y="860810"/>
                    <a:pt x="4659786" y="859476"/>
                    <a:pt x="4688553" y="864238"/>
                  </a:cubicBezTo>
                  <a:cubicBezTo>
                    <a:pt x="4708936" y="867668"/>
                    <a:pt x="4729321" y="874716"/>
                    <a:pt x="4749895" y="874716"/>
                  </a:cubicBezTo>
                  <a:cubicBezTo>
                    <a:pt x="4775424" y="874716"/>
                    <a:pt x="4800761" y="868620"/>
                    <a:pt x="4826480" y="866334"/>
                  </a:cubicBezTo>
                  <a:cubicBezTo>
                    <a:pt x="4846482" y="864430"/>
                    <a:pt x="4866867" y="865192"/>
                    <a:pt x="4886870" y="862906"/>
                  </a:cubicBezTo>
                  <a:cubicBezTo>
                    <a:pt x="4903254" y="861190"/>
                    <a:pt x="4919447" y="856810"/>
                    <a:pt x="4935639" y="853190"/>
                  </a:cubicBezTo>
                  <a:cubicBezTo>
                    <a:pt x="4941546" y="851856"/>
                    <a:pt x="4947452" y="846711"/>
                    <a:pt x="4952784" y="847473"/>
                  </a:cubicBezTo>
                  <a:cubicBezTo>
                    <a:pt x="5005745" y="855666"/>
                    <a:pt x="5043847" y="819089"/>
                    <a:pt x="5088617" y="802896"/>
                  </a:cubicBezTo>
                  <a:cubicBezTo>
                    <a:pt x="5135672" y="785749"/>
                    <a:pt x="5181204" y="759461"/>
                    <a:pt x="5233781" y="767271"/>
                  </a:cubicBezTo>
                  <a:cubicBezTo>
                    <a:pt x="5265596" y="772033"/>
                    <a:pt x="5296267" y="783083"/>
                    <a:pt x="5327893" y="789752"/>
                  </a:cubicBezTo>
                  <a:cubicBezTo>
                    <a:pt x="5339132" y="792038"/>
                    <a:pt x="5351705" y="791656"/>
                    <a:pt x="5362946" y="789370"/>
                  </a:cubicBezTo>
                  <a:cubicBezTo>
                    <a:pt x="5417240" y="778891"/>
                    <a:pt x="5470771" y="777367"/>
                    <a:pt x="5524115" y="794514"/>
                  </a:cubicBezTo>
                  <a:cubicBezTo>
                    <a:pt x="5533257" y="797372"/>
                    <a:pt x="5542974" y="800038"/>
                    <a:pt x="5552500" y="800038"/>
                  </a:cubicBezTo>
                  <a:cubicBezTo>
                    <a:pt x="5604697" y="800038"/>
                    <a:pt x="5655944" y="796038"/>
                    <a:pt x="5705857" y="777367"/>
                  </a:cubicBezTo>
                  <a:cubicBezTo>
                    <a:pt x="5722622" y="771080"/>
                    <a:pt x="5743006" y="775081"/>
                    <a:pt x="5761485" y="773557"/>
                  </a:cubicBezTo>
                  <a:cubicBezTo>
                    <a:pt x="5778629" y="772224"/>
                    <a:pt x="5796156" y="771653"/>
                    <a:pt x="5812731" y="767271"/>
                  </a:cubicBezTo>
                  <a:cubicBezTo>
                    <a:pt x="5836925" y="760795"/>
                    <a:pt x="5859404" y="760033"/>
                    <a:pt x="5884361" y="765747"/>
                  </a:cubicBezTo>
                  <a:cubicBezTo>
                    <a:pt x="5908174" y="771080"/>
                    <a:pt x="5933892" y="768415"/>
                    <a:pt x="5958660" y="768605"/>
                  </a:cubicBezTo>
                  <a:cubicBezTo>
                    <a:pt x="5986282" y="768795"/>
                    <a:pt x="6013906" y="768984"/>
                    <a:pt x="6041528" y="768033"/>
                  </a:cubicBezTo>
                  <a:cubicBezTo>
                    <a:pt x="6052579" y="767653"/>
                    <a:pt x="6065151" y="760033"/>
                    <a:pt x="6074297" y="763081"/>
                  </a:cubicBezTo>
                  <a:cubicBezTo>
                    <a:pt x="6103824" y="773366"/>
                    <a:pt x="6133353" y="760985"/>
                    <a:pt x="6162880" y="766509"/>
                  </a:cubicBezTo>
                  <a:cubicBezTo>
                    <a:pt x="6177360" y="769367"/>
                    <a:pt x="6193743" y="761557"/>
                    <a:pt x="6209364" y="760795"/>
                  </a:cubicBezTo>
                  <a:cubicBezTo>
                    <a:pt x="6234892" y="759461"/>
                    <a:pt x="6260419" y="760033"/>
                    <a:pt x="6285948" y="759651"/>
                  </a:cubicBezTo>
                  <a:cubicBezTo>
                    <a:pt x="6294330" y="759461"/>
                    <a:pt x="6302523" y="758699"/>
                    <a:pt x="6310905" y="758316"/>
                  </a:cubicBezTo>
                  <a:cubicBezTo>
                    <a:pt x="6318335" y="757936"/>
                    <a:pt x="6326145" y="756222"/>
                    <a:pt x="6333194" y="757554"/>
                  </a:cubicBezTo>
                  <a:cubicBezTo>
                    <a:pt x="6358723" y="762318"/>
                    <a:pt x="6383869" y="770129"/>
                    <a:pt x="6409586" y="773177"/>
                  </a:cubicBezTo>
                  <a:cubicBezTo>
                    <a:pt x="6431875" y="775843"/>
                    <a:pt x="6454928" y="772224"/>
                    <a:pt x="6477407" y="774129"/>
                  </a:cubicBezTo>
                  <a:cubicBezTo>
                    <a:pt x="6517032" y="777367"/>
                    <a:pt x="6556657" y="783083"/>
                    <a:pt x="6596283" y="786703"/>
                  </a:cubicBezTo>
                  <a:cubicBezTo>
                    <a:pt x="6604857" y="787465"/>
                    <a:pt x="6613809" y="782701"/>
                    <a:pt x="6622573" y="782321"/>
                  </a:cubicBezTo>
                  <a:cubicBezTo>
                    <a:pt x="6650006" y="781369"/>
                    <a:pt x="6677439" y="781177"/>
                    <a:pt x="6704872" y="780607"/>
                  </a:cubicBezTo>
                  <a:cubicBezTo>
                    <a:pt x="6720493" y="780415"/>
                    <a:pt x="6736305" y="780987"/>
                    <a:pt x="6751738" y="779273"/>
                  </a:cubicBezTo>
                  <a:cubicBezTo>
                    <a:pt x="6772120" y="776987"/>
                    <a:pt x="6790599" y="773557"/>
                    <a:pt x="6809650" y="788417"/>
                  </a:cubicBezTo>
                  <a:cubicBezTo>
                    <a:pt x="6816984" y="794180"/>
                    <a:pt x="6824819" y="797942"/>
                    <a:pt x="6832976" y="800428"/>
                  </a:cubicBezTo>
                  <a:close/>
                </a:path>
              </a:pathLst>
            </a:custGeom>
            <a:blipFill dpi="0" rotWithShape="1">
              <a:blip r:embed="rId3">
                <a:alphaModFix amt="57000"/>
              </a:blip>
              <a:srcRect/>
              <a:tile tx="0" ty="0" sx="100000" sy="100000" flip="none" algn="tl"/>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Tree>
    <p:extLst>
      <p:ext uri="{BB962C8B-B14F-4D97-AF65-F5344CB8AC3E}">
        <p14:creationId xmlns:p14="http://schemas.microsoft.com/office/powerpoint/2010/main" val="110308691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5A0118C5-4F8D-4CF4-BADD-53FEACC6C42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ectangle 16">
            <a:extLst>
              <a:ext uri="{FF2B5EF4-FFF2-40B4-BE49-F238E27FC236}">
                <a16:creationId xmlns:a16="http://schemas.microsoft.com/office/drawing/2014/main" id="{CAEBFCD5-5356-4326-8D39-8235A46CD7B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80809" y="1187311"/>
            <a:ext cx="5089552" cy="4483379"/>
          </a:xfrm>
          <a:prstGeom prst="rect">
            <a:avLst/>
          </a:prstGeom>
          <a:solidFill>
            <a:srgbClr val="FFFFFF"/>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F6814848-248A-47DD-88E0-95099D951E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85301" y="1178924"/>
            <a:ext cx="5089552" cy="4483379"/>
          </a:xfrm>
          <a:prstGeom prst="rect">
            <a:avLst/>
          </a:prstGeom>
          <a:solidFill>
            <a:schemeClr val="accent6">
              <a:alpha val="30000"/>
            </a:schemeClr>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718BDA89-0D2C-4C4E-99F6-D7A220FE48D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43787" y="1130846"/>
            <a:ext cx="5039475" cy="4439266"/>
          </a:xfrm>
          <a:prstGeom prst="rect">
            <a:avLst/>
          </a:prstGeom>
          <a:solidFill>
            <a:schemeClr val="tx1"/>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3" name="Graphic 38">
            <a:extLst>
              <a:ext uri="{FF2B5EF4-FFF2-40B4-BE49-F238E27FC236}">
                <a16:creationId xmlns:a16="http://schemas.microsoft.com/office/drawing/2014/main" id="{6B67BE95-96EF-433C-9F29-B0732AA6B6A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03040" y="1424181"/>
            <a:ext cx="1355538" cy="503582"/>
            <a:chOff x="2267504" y="2540250"/>
            <a:chExt cx="1990951" cy="739640"/>
          </a:xfrm>
          <a:solidFill>
            <a:schemeClr val="bg1"/>
          </a:solidFill>
        </p:grpSpPr>
        <p:sp>
          <p:nvSpPr>
            <p:cNvPr id="24" name="Freeform: Shape 23">
              <a:extLst>
                <a:ext uri="{FF2B5EF4-FFF2-40B4-BE49-F238E27FC236}">
                  <a16:creationId xmlns:a16="http://schemas.microsoft.com/office/drawing/2014/main" id="{AD324976-1596-4B76-A61C-5626816B241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267504" y="2540250"/>
              <a:ext cx="1990951" cy="286230"/>
            </a:xfrm>
            <a:custGeom>
              <a:avLst/>
              <a:gdLst>
                <a:gd name="connsiteX0" fmla="*/ 1489414 w 1990951"/>
                <a:gd name="connsiteY0" fmla="*/ 286231 h 286230"/>
                <a:gd name="connsiteX1" fmla="*/ 1243712 w 1990951"/>
                <a:gd name="connsiteY1" fmla="*/ 40528 h 286230"/>
                <a:gd name="connsiteX2" fmla="*/ 995476 w 1990951"/>
                <a:gd name="connsiteY2" fmla="*/ 286231 h 286230"/>
                <a:gd name="connsiteX3" fmla="*/ 749773 w 1990951"/>
                <a:gd name="connsiteY3" fmla="*/ 40528 h 286230"/>
                <a:gd name="connsiteX4" fmla="*/ 504071 w 1990951"/>
                <a:gd name="connsiteY4" fmla="*/ 286231 h 286230"/>
                <a:gd name="connsiteX5" fmla="*/ 255835 w 1990951"/>
                <a:gd name="connsiteY5" fmla="*/ 40528 h 286230"/>
                <a:gd name="connsiteX6" fmla="*/ 20264 w 1990951"/>
                <a:gd name="connsiteY6" fmla="*/ 276099 h 286230"/>
                <a:gd name="connsiteX7" fmla="*/ 0 w 1990951"/>
                <a:gd name="connsiteY7" fmla="*/ 255835 h 286230"/>
                <a:gd name="connsiteX8" fmla="*/ 255835 w 1990951"/>
                <a:gd name="connsiteY8" fmla="*/ 0 h 286230"/>
                <a:gd name="connsiteX9" fmla="*/ 504071 w 1990951"/>
                <a:gd name="connsiteY9" fmla="*/ 245703 h 286230"/>
                <a:gd name="connsiteX10" fmla="*/ 749773 w 1990951"/>
                <a:gd name="connsiteY10" fmla="*/ 0 h 286230"/>
                <a:gd name="connsiteX11" fmla="*/ 995476 w 1990951"/>
                <a:gd name="connsiteY11" fmla="*/ 245703 h 286230"/>
                <a:gd name="connsiteX12" fmla="*/ 1243712 w 1990951"/>
                <a:gd name="connsiteY12" fmla="*/ 0 h 286230"/>
                <a:gd name="connsiteX13" fmla="*/ 1489414 w 1990951"/>
                <a:gd name="connsiteY13" fmla="*/ 245703 h 286230"/>
                <a:gd name="connsiteX14" fmla="*/ 1735117 w 1990951"/>
                <a:gd name="connsiteY14" fmla="*/ 0 h 286230"/>
                <a:gd name="connsiteX15" fmla="*/ 1990952 w 1990951"/>
                <a:gd name="connsiteY15" fmla="*/ 255835 h 286230"/>
                <a:gd name="connsiteX16" fmla="*/ 1973221 w 1990951"/>
                <a:gd name="connsiteY16" fmla="*/ 276099 h 286230"/>
                <a:gd name="connsiteX17" fmla="*/ 1735117 w 1990951"/>
                <a:gd name="connsiteY17" fmla="*/ 40528 h 2862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90951" h="286230">
                  <a:moveTo>
                    <a:pt x="1489414" y="286231"/>
                  </a:moveTo>
                  <a:lnTo>
                    <a:pt x="1243712" y="40528"/>
                  </a:lnTo>
                  <a:lnTo>
                    <a:pt x="995476" y="286231"/>
                  </a:lnTo>
                  <a:lnTo>
                    <a:pt x="749773" y="40528"/>
                  </a:lnTo>
                  <a:lnTo>
                    <a:pt x="504071" y="286231"/>
                  </a:lnTo>
                  <a:lnTo>
                    <a:pt x="255835" y="40528"/>
                  </a:lnTo>
                  <a:lnTo>
                    <a:pt x="20264" y="276099"/>
                  </a:lnTo>
                  <a:lnTo>
                    <a:pt x="0" y="255835"/>
                  </a:lnTo>
                  <a:lnTo>
                    <a:pt x="255835" y="0"/>
                  </a:lnTo>
                  <a:lnTo>
                    <a:pt x="504071" y="245703"/>
                  </a:lnTo>
                  <a:lnTo>
                    <a:pt x="749773" y="0"/>
                  </a:lnTo>
                  <a:lnTo>
                    <a:pt x="995476" y="245703"/>
                  </a:lnTo>
                  <a:lnTo>
                    <a:pt x="1243712" y="0"/>
                  </a:lnTo>
                  <a:lnTo>
                    <a:pt x="1489414" y="245703"/>
                  </a:lnTo>
                  <a:lnTo>
                    <a:pt x="1735117" y="0"/>
                  </a:lnTo>
                  <a:lnTo>
                    <a:pt x="1990952" y="255835"/>
                  </a:lnTo>
                  <a:lnTo>
                    <a:pt x="1973221" y="276099"/>
                  </a:lnTo>
                  <a:lnTo>
                    <a:pt x="1735117" y="40528"/>
                  </a:lnTo>
                  <a:close/>
                </a:path>
              </a:pathLst>
            </a:custGeom>
            <a:grpFill/>
            <a:ln w="25320" cap="flat">
              <a:noFill/>
              <a:prstDash val="solid"/>
              <a:miter/>
            </a:ln>
          </p:spPr>
          <p:txBody>
            <a:bodyPr rtlCol="0" anchor="ctr"/>
            <a:lstStyle/>
            <a:p>
              <a:endParaRPr lang="en-US" dirty="0"/>
            </a:p>
          </p:txBody>
        </p:sp>
        <p:sp>
          <p:nvSpPr>
            <p:cNvPr id="25" name="Freeform: Shape 24">
              <a:extLst>
                <a:ext uri="{FF2B5EF4-FFF2-40B4-BE49-F238E27FC236}">
                  <a16:creationId xmlns:a16="http://schemas.microsoft.com/office/drawing/2014/main" id="{C44DEF24-FB22-48A2-8257-B97AD7E1AAE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267504" y="2993660"/>
              <a:ext cx="1990951" cy="286230"/>
            </a:xfrm>
            <a:custGeom>
              <a:avLst/>
              <a:gdLst>
                <a:gd name="connsiteX0" fmla="*/ 1489414 w 1990951"/>
                <a:gd name="connsiteY0" fmla="*/ 286231 h 286230"/>
                <a:gd name="connsiteX1" fmla="*/ 1243712 w 1990951"/>
                <a:gd name="connsiteY1" fmla="*/ 40528 h 286230"/>
                <a:gd name="connsiteX2" fmla="*/ 995476 w 1990951"/>
                <a:gd name="connsiteY2" fmla="*/ 286231 h 286230"/>
                <a:gd name="connsiteX3" fmla="*/ 749773 w 1990951"/>
                <a:gd name="connsiteY3" fmla="*/ 40528 h 286230"/>
                <a:gd name="connsiteX4" fmla="*/ 504071 w 1990951"/>
                <a:gd name="connsiteY4" fmla="*/ 286231 h 286230"/>
                <a:gd name="connsiteX5" fmla="*/ 255835 w 1990951"/>
                <a:gd name="connsiteY5" fmla="*/ 40528 h 286230"/>
                <a:gd name="connsiteX6" fmla="*/ 20264 w 1990951"/>
                <a:gd name="connsiteY6" fmla="*/ 276099 h 286230"/>
                <a:gd name="connsiteX7" fmla="*/ 0 w 1990951"/>
                <a:gd name="connsiteY7" fmla="*/ 258368 h 286230"/>
                <a:gd name="connsiteX8" fmla="*/ 255835 w 1990951"/>
                <a:gd name="connsiteY8" fmla="*/ 0 h 286230"/>
                <a:gd name="connsiteX9" fmla="*/ 504071 w 1990951"/>
                <a:gd name="connsiteY9" fmla="*/ 248236 h 286230"/>
                <a:gd name="connsiteX10" fmla="*/ 749773 w 1990951"/>
                <a:gd name="connsiteY10" fmla="*/ 0 h 286230"/>
                <a:gd name="connsiteX11" fmla="*/ 995476 w 1990951"/>
                <a:gd name="connsiteY11" fmla="*/ 248236 h 286230"/>
                <a:gd name="connsiteX12" fmla="*/ 1243712 w 1990951"/>
                <a:gd name="connsiteY12" fmla="*/ 0 h 286230"/>
                <a:gd name="connsiteX13" fmla="*/ 1489414 w 1990951"/>
                <a:gd name="connsiteY13" fmla="*/ 248236 h 286230"/>
                <a:gd name="connsiteX14" fmla="*/ 1735117 w 1990951"/>
                <a:gd name="connsiteY14" fmla="*/ 0 h 286230"/>
                <a:gd name="connsiteX15" fmla="*/ 1990952 w 1990951"/>
                <a:gd name="connsiteY15" fmla="*/ 258368 h 286230"/>
                <a:gd name="connsiteX16" fmla="*/ 1973221 w 1990951"/>
                <a:gd name="connsiteY16" fmla="*/ 276099 h 286230"/>
                <a:gd name="connsiteX17" fmla="*/ 1735117 w 1990951"/>
                <a:gd name="connsiteY17" fmla="*/ 40528 h 2862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90951" h="286230">
                  <a:moveTo>
                    <a:pt x="1489414" y="286231"/>
                  </a:moveTo>
                  <a:lnTo>
                    <a:pt x="1243712" y="40528"/>
                  </a:lnTo>
                  <a:lnTo>
                    <a:pt x="995476" y="286231"/>
                  </a:lnTo>
                  <a:lnTo>
                    <a:pt x="749773" y="40528"/>
                  </a:lnTo>
                  <a:lnTo>
                    <a:pt x="504071" y="286231"/>
                  </a:lnTo>
                  <a:lnTo>
                    <a:pt x="255835" y="40528"/>
                  </a:lnTo>
                  <a:lnTo>
                    <a:pt x="20264" y="276099"/>
                  </a:lnTo>
                  <a:lnTo>
                    <a:pt x="0" y="258368"/>
                  </a:lnTo>
                  <a:lnTo>
                    <a:pt x="255835" y="0"/>
                  </a:lnTo>
                  <a:lnTo>
                    <a:pt x="504071" y="248236"/>
                  </a:lnTo>
                  <a:lnTo>
                    <a:pt x="749773" y="0"/>
                  </a:lnTo>
                  <a:lnTo>
                    <a:pt x="995476" y="248236"/>
                  </a:lnTo>
                  <a:lnTo>
                    <a:pt x="1243712" y="0"/>
                  </a:lnTo>
                  <a:lnTo>
                    <a:pt x="1489414" y="248236"/>
                  </a:lnTo>
                  <a:lnTo>
                    <a:pt x="1735117" y="0"/>
                  </a:lnTo>
                  <a:lnTo>
                    <a:pt x="1990952" y="258368"/>
                  </a:lnTo>
                  <a:lnTo>
                    <a:pt x="1973221" y="276099"/>
                  </a:lnTo>
                  <a:lnTo>
                    <a:pt x="1735117" y="40528"/>
                  </a:lnTo>
                  <a:close/>
                </a:path>
              </a:pathLst>
            </a:custGeom>
            <a:grpFill/>
            <a:ln w="25320" cap="flat">
              <a:noFill/>
              <a:prstDash val="solid"/>
              <a:miter/>
            </a:ln>
          </p:spPr>
          <p:txBody>
            <a:bodyPr rtlCol="0" anchor="ctr"/>
            <a:lstStyle/>
            <a:p>
              <a:endParaRPr lang="en-US"/>
            </a:p>
          </p:txBody>
        </p:sp>
      </p:grpSp>
      <p:sp>
        <p:nvSpPr>
          <p:cNvPr id="27" name="Graphic 212">
            <a:extLst>
              <a:ext uri="{FF2B5EF4-FFF2-40B4-BE49-F238E27FC236}">
                <a16:creationId xmlns:a16="http://schemas.microsoft.com/office/drawing/2014/main" id="{7CE98B01-ED41-482F-AFA1-19C7FA7C04A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02502" y="629793"/>
            <a:ext cx="914565" cy="914565"/>
          </a:xfrm>
          <a:custGeom>
            <a:avLst/>
            <a:gdLst>
              <a:gd name="connsiteX0" fmla="*/ 403574 w 807148"/>
              <a:gd name="connsiteY0" fmla="*/ 0 h 807148"/>
              <a:gd name="connsiteX1" fmla="*/ 0 w 807148"/>
              <a:gd name="connsiteY1" fmla="*/ 403574 h 807148"/>
              <a:gd name="connsiteX2" fmla="*/ 403574 w 807148"/>
              <a:gd name="connsiteY2" fmla="*/ 807149 h 807148"/>
              <a:gd name="connsiteX3" fmla="*/ 807149 w 807148"/>
              <a:gd name="connsiteY3" fmla="*/ 403574 h 807148"/>
              <a:gd name="connsiteX4" fmla="*/ 403574 w 807148"/>
              <a:gd name="connsiteY4" fmla="*/ 0 h 807148"/>
              <a:gd name="connsiteX5" fmla="*/ 403574 w 807148"/>
              <a:gd name="connsiteY5" fmla="*/ 667988 h 807148"/>
              <a:gd name="connsiteX6" fmla="*/ 139160 w 807148"/>
              <a:gd name="connsiteY6" fmla="*/ 403574 h 807148"/>
              <a:gd name="connsiteX7" fmla="*/ 403574 w 807148"/>
              <a:gd name="connsiteY7" fmla="*/ 139160 h 807148"/>
              <a:gd name="connsiteX8" fmla="*/ 667988 w 807148"/>
              <a:gd name="connsiteY8" fmla="*/ 403574 h 807148"/>
              <a:gd name="connsiteX9" fmla="*/ 403574 w 807148"/>
              <a:gd name="connsiteY9" fmla="*/ 667988 h 807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07148" h="807148">
                <a:moveTo>
                  <a:pt x="403574" y="0"/>
                </a:moveTo>
                <a:cubicBezTo>
                  <a:pt x="180689" y="0"/>
                  <a:pt x="0" y="180689"/>
                  <a:pt x="0" y="403574"/>
                </a:cubicBezTo>
                <a:cubicBezTo>
                  <a:pt x="0" y="626459"/>
                  <a:pt x="180689" y="807149"/>
                  <a:pt x="403574" y="807149"/>
                </a:cubicBezTo>
                <a:cubicBezTo>
                  <a:pt x="626459" y="807149"/>
                  <a:pt x="807149" y="626459"/>
                  <a:pt x="807149" y="403574"/>
                </a:cubicBezTo>
                <a:cubicBezTo>
                  <a:pt x="807149" y="180689"/>
                  <a:pt x="626459" y="0"/>
                  <a:pt x="403574" y="0"/>
                </a:cubicBezTo>
                <a:close/>
                <a:moveTo>
                  <a:pt x="403574" y="667988"/>
                </a:moveTo>
                <a:cubicBezTo>
                  <a:pt x="257556" y="667988"/>
                  <a:pt x="139160" y="549593"/>
                  <a:pt x="139160" y="403574"/>
                </a:cubicBezTo>
                <a:cubicBezTo>
                  <a:pt x="139160" y="257556"/>
                  <a:pt x="257556" y="139160"/>
                  <a:pt x="403574" y="139160"/>
                </a:cubicBezTo>
                <a:cubicBezTo>
                  <a:pt x="549593" y="139160"/>
                  <a:pt x="667988" y="257556"/>
                  <a:pt x="667988" y="403574"/>
                </a:cubicBezTo>
                <a:cubicBezTo>
                  <a:pt x="667988" y="549593"/>
                  <a:pt x="549593" y="667988"/>
                  <a:pt x="403574" y="667988"/>
                </a:cubicBezTo>
                <a:close/>
              </a:path>
            </a:pathLst>
          </a:custGeom>
          <a:solidFill>
            <a:srgbClr val="FFFFFF"/>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schemeClr val="lt1"/>
              </a:solidFill>
            </a:endParaRPr>
          </a:p>
        </p:txBody>
      </p:sp>
      <p:sp>
        <p:nvSpPr>
          <p:cNvPr id="29" name="Graphic 212">
            <a:extLst>
              <a:ext uri="{FF2B5EF4-FFF2-40B4-BE49-F238E27FC236}">
                <a16:creationId xmlns:a16="http://schemas.microsoft.com/office/drawing/2014/main" id="{B9CABDD0-8DF6-4974-A224-9A2A817780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02502" y="629793"/>
            <a:ext cx="914565" cy="914565"/>
          </a:xfrm>
          <a:custGeom>
            <a:avLst/>
            <a:gdLst>
              <a:gd name="connsiteX0" fmla="*/ 403574 w 807148"/>
              <a:gd name="connsiteY0" fmla="*/ 0 h 807148"/>
              <a:gd name="connsiteX1" fmla="*/ 0 w 807148"/>
              <a:gd name="connsiteY1" fmla="*/ 403574 h 807148"/>
              <a:gd name="connsiteX2" fmla="*/ 403574 w 807148"/>
              <a:gd name="connsiteY2" fmla="*/ 807149 h 807148"/>
              <a:gd name="connsiteX3" fmla="*/ 807149 w 807148"/>
              <a:gd name="connsiteY3" fmla="*/ 403574 h 807148"/>
              <a:gd name="connsiteX4" fmla="*/ 403574 w 807148"/>
              <a:gd name="connsiteY4" fmla="*/ 0 h 807148"/>
              <a:gd name="connsiteX5" fmla="*/ 403574 w 807148"/>
              <a:gd name="connsiteY5" fmla="*/ 667988 h 807148"/>
              <a:gd name="connsiteX6" fmla="*/ 139160 w 807148"/>
              <a:gd name="connsiteY6" fmla="*/ 403574 h 807148"/>
              <a:gd name="connsiteX7" fmla="*/ 403574 w 807148"/>
              <a:gd name="connsiteY7" fmla="*/ 139160 h 807148"/>
              <a:gd name="connsiteX8" fmla="*/ 667988 w 807148"/>
              <a:gd name="connsiteY8" fmla="*/ 403574 h 807148"/>
              <a:gd name="connsiteX9" fmla="*/ 403574 w 807148"/>
              <a:gd name="connsiteY9" fmla="*/ 667988 h 807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07148" h="807148">
                <a:moveTo>
                  <a:pt x="403574" y="0"/>
                </a:moveTo>
                <a:cubicBezTo>
                  <a:pt x="180689" y="0"/>
                  <a:pt x="0" y="180689"/>
                  <a:pt x="0" y="403574"/>
                </a:cubicBezTo>
                <a:cubicBezTo>
                  <a:pt x="0" y="626459"/>
                  <a:pt x="180689" y="807149"/>
                  <a:pt x="403574" y="807149"/>
                </a:cubicBezTo>
                <a:cubicBezTo>
                  <a:pt x="626459" y="807149"/>
                  <a:pt x="807149" y="626459"/>
                  <a:pt x="807149" y="403574"/>
                </a:cubicBezTo>
                <a:cubicBezTo>
                  <a:pt x="807149" y="180689"/>
                  <a:pt x="626459" y="0"/>
                  <a:pt x="403574" y="0"/>
                </a:cubicBezTo>
                <a:close/>
                <a:moveTo>
                  <a:pt x="403574" y="667988"/>
                </a:moveTo>
                <a:cubicBezTo>
                  <a:pt x="257556" y="667988"/>
                  <a:pt x="139160" y="549593"/>
                  <a:pt x="139160" y="403574"/>
                </a:cubicBezTo>
                <a:cubicBezTo>
                  <a:pt x="139160" y="257556"/>
                  <a:pt x="257556" y="139160"/>
                  <a:pt x="403574" y="139160"/>
                </a:cubicBezTo>
                <a:cubicBezTo>
                  <a:pt x="549593" y="139160"/>
                  <a:pt x="667988" y="257556"/>
                  <a:pt x="667988" y="403574"/>
                </a:cubicBezTo>
                <a:cubicBezTo>
                  <a:pt x="667988" y="549593"/>
                  <a:pt x="549593" y="667988"/>
                  <a:pt x="403574" y="667988"/>
                </a:cubicBezTo>
                <a:close/>
              </a:path>
            </a:pathLst>
          </a:custGeom>
          <a:solidFill>
            <a:schemeClr val="accent2">
              <a:alpha val="30000"/>
            </a:schemeClr>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schemeClr val="lt1"/>
              </a:solidFill>
            </a:endParaRPr>
          </a:p>
        </p:txBody>
      </p:sp>
      <p:grpSp>
        <p:nvGrpSpPr>
          <p:cNvPr id="31" name="Graphic 4">
            <a:extLst>
              <a:ext uri="{FF2B5EF4-FFF2-40B4-BE49-F238E27FC236}">
                <a16:creationId xmlns:a16="http://schemas.microsoft.com/office/drawing/2014/main" id="{D6E8B984-55B9-4A62-A043-997D00F0AE0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532680" y="5188771"/>
            <a:ext cx="1076787" cy="1076789"/>
            <a:chOff x="5829300" y="3162300"/>
            <a:chExt cx="532256" cy="532257"/>
          </a:xfrm>
          <a:solidFill>
            <a:schemeClr val="bg1"/>
          </a:solidFill>
        </p:grpSpPr>
        <p:sp>
          <p:nvSpPr>
            <p:cNvPr id="32" name="Freeform: Shape 31">
              <a:extLst>
                <a:ext uri="{FF2B5EF4-FFF2-40B4-BE49-F238E27FC236}">
                  <a16:creationId xmlns:a16="http://schemas.microsoft.com/office/drawing/2014/main" id="{D4FAF4A8-82EB-4F6F-B601-43EBF0BD127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9208" y="3192208"/>
              <a:ext cx="112966" cy="112966"/>
            </a:xfrm>
            <a:custGeom>
              <a:avLst/>
              <a:gdLst>
                <a:gd name="connsiteX0" fmla="*/ 112967 w 112966"/>
                <a:gd name="connsiteY0" fmla="*/ 0 h 112966"/>
                <a:gd name="connsiteX1" fmla="*/ 0 w 112966"/>
                <a:gd name="connsiteY1" fmla="*/ 112967 h 112966"/>
                <a:gd name="connsiteX2" fmla="*/ 112967 w 112966"/>
                <a:gd name="connsiteY2" fmla="*/ 0 h 112966"/>
              </a:gdLst>
              <a:ahLst/>
              <a:cxnLst>
                <a:cxn ang="0">
                  <a:pos x="connsiteX0" y="connsiteY0"/>
                </a:cxn>
                <a:cxn ang="0">
                  <a:pos x="connsiteX1" y="connsiteY1"/>
                </a:cxn>
                <a:cxn ang="0">
                  <a:pos x="connsiteX2" y="connsiteY2"/>
                </a:cxn>
              </a:cxnLst>
              <a:rect l="l" t="t" r="r" b="b"/>
              <a:pathLst>
                <a:path w="112966" h="112966">
                  <a:moveTo>
                    <a:pt x="112967" y="0"/>
                  </a:moveTo>
                  <a:lnTo>
                    <a:pt x="0" y="112967"/>
                  </a:lnTo>
                  <a:cubicBezTo>
                    <a:pt x="25356" y="64747"/>
                    <a:pt x="64747" y="25356"/>
                    <a:pt x="112967" y="0"/>
                  </a:cubicBezTo>
                  <a:close/>
                </a:path>
              </a:pathLst>
            </a:custGeom>
            <a:grpFill/>
            <a:ln w="9525" cap="flat">
              <a:noFill/>
              <a:prstDash val="solid"/>
              <a:miter/>
            </a:ln>
          </p:spPr>
          <p:txBody>
            <a:bodyPr rtlCol="0" anchor="ctr"/>
            <a:lstStyle/>
            <a:p>
              <a:endParaRPr lang="en-US"/>
            </a:p>
          </p:txBody>
        </p:sp>
        <p:sp>
          <p:nvSpPr>
            <p:cNvPr id="33" name="Freeform: Shape 32">
              <a:extLst>
                <a:ext uri="{FF2B5EF4-FFF2-40B4-BE49-F238E27FC236}">
                  <a16:creationId xmlns:a16="http://schemas.microsoft.com/office/drawing/2014/main" id="{26F2473F-E069-4558-9B41-E285BBE0300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31205" y="3164205"/>
              <a:ext cx="230314" cy="230314"/>
            </a:xfrm>
            <a:custGeom>
              <a:avLst/>
              <a:gdLst>
                <a:gd name="connsiteX0" fmla="*/ 230314 w 230314"/>
                <a:gd name="connsiteY0" fmla="*/ 0 h 230314"/>
                <a:gd name="connsiteX1" fmla="*/ 0 w 230314"/>
                <a:gd name="connsiteY1" fmla="*/ 230314 h 230314"/>
                <a:gd name="connsiteX2" fmla="*/ 3524 w 230314"/>
                <a:gd name="connsiteY2" fmla="*/ 209550 h 230314"/>
                <a:gd name="connsiteX3" fmla="*/ 209550 w 230314"/>
                <a:gd name="connsiteY3" fmla="*/ 3524 h 230314"/>
                <a:gd name="connsiteX4" fmla="*/ 230314 w 230314"/>
                <a:gd name="connsiteY4" fmla="*/ 0 h 2303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0314" h="230314">
                  <a:moveTo>
                    <a:pt x="230314" y="0"/>
                  </a:moveTo>
                  <a:lnTo>
                    <a:pt x="0" y="230314"/>
                  </a:lnTo>
                  <a:cubicBezTo>
                    <a:pt x="953" y="223361"/>
                    <a:pt x="2095" y="216408"/>
                    <a:pt x="3524" y="209550"/>
                  </a:cubicBezTo>
                  <a:lnTo>
                    <a:pt x="209550" y="3524"/>
                  </a:lnTo>
                  <a:cubicBezTo>
                    <a:pt x="216408" y="2095"/>
                    <a:pt x="223361" y="953"/>
                    <a:pt x="230314" y="0"/>
                  </a:cubicBezTo>
                  <a:close/>
                </a:path>
              </a:pathLst>
            </a:custGeom>
            <a:grpFill/>
            <a:ln w="9525" cap="flat">
              <a:noFill/>
              <a:prstDash val="solid"/>
              <a:miter/>
            </a:ln>
          </p:spPr>
          <p:txBody>
            <a:bodyPr rtlCol="0" anchor="ctr"/>
            <a:lstStyle/>
            <a:p>
              <a:endParaRPr lang="en-US"/>
            </a:p>
          </p:txBody>
        </p:sp>
        <p:sp>
          <p:nvSpPr>
            <p:cNvPr id="34" name="Freeform: Shape 33">
              <a:extLst>
                <a:ext uri="{FF2B5EF4-FFF2-40B4-BE49-F238E27FC236}">
                  <a16:creationId xmlns:a16="http://schemas.microsoft.com/office/drawing/2014/main" id="{FC9A4A76-2C9F-486C-9663-6A30A022DE9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29300" y="3162300"/>
              <a:ext cx="294131" cy="294131"/>
            </a:xfrm>
            <a:custGeom>
              <a:avLst/>
              <a:gdLst>
                <a:gd name="connsiteX0" fmla="*/ 294132 w 294131"/>
                <a:gd name="connsiteY0" fmla="*/ 1238 h 294131"/>
                <a:gd name="connsiteX1" fmla="*/ 1238 w 294131"/>
                <a:gd name="connsiteY1" fmla="*/ 294132 h 294131"/>
                <a:gd name="connsiteX2" fmla="*/ 0 w 294131"/>
                <a:gd name="connsiteY2" fmla="*/ 278225 h 294131"/>
                <a:gd name="connsiteX3" fmla="*/ 278225 w 294131"/>
                <a:gd name="connsiteY3" fmla="*/ 0 h 294131"/>
                <a:gd name="connsiteX4" fmla="*/ 294132 w 294131"/>
                <a:gd name="connsiteY4" fmla="*/ 1238 h 2941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4131" h="294131">
                  <a:moveTo>
                    <a:pt x="294132" y="1238"/>
                  </a:moveTo>
                  <a:lnTo>
                    <a:pt x="1238" y="294132"/>
                  </a:lnTo>
                  <a:cubicBezTo>
                    <a:pt x="667" y="288893"/>
                    <a:pt x="0" y="283559"/>
                    <a:pt x="0" y="278225"/>
                  </a:cubicBezTo>
                  <a:lnTo>
                    <a:pt x="278225" y="0"/>
                  </a:lnTo>
                  <a:cubicBezTo>
                    <a:pt x="283559" y="0"/>
                    <a:pt x="288893" y="667"/>
                    <a:pt x="294132" y="1238"/>
                  </a:cubicBezTo>
                  <a:close/>
                </a:path>
              </a:pathLst>
            </a:custGeom>
            <a:grpFill/>
            <a:ln w="9525" cap="flat">
              <a:noFill/>
              <a:prstDash val="solid"/>
              <a:miter/>
            </a:ln>
          </p:spPr>
          <p:txBody>
            <a:bodyPr rtlCol="0" anchor="ctr"/>
            <a:lstStyle/>
            <a:p>
              <a:endParaRPr lang="en-US"/>
            </a:p>
          </p:txBody>
        </p:sp>
        <p:sp>
          <p:nvSpPr>
            <p:cNvPr id="35" name="Freeform: Shape 34">
              <a:extLst>
                <a:ext uri="{FF2B5EF4-FFF2-40B4-BE49-F238E27FC236}">
                  <a16:creationId xmlns:a16="http://schemas.microsoft.com/office/drawing/2014/main" id="{88431DC7-D4CB-479A-AFA4-5B0C597A2E2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37205" y="3170110"/>
              <a:ext cx="337184" cy="337280"/>
            </a:xfrm>
            <a:custGeom>
              <a:avLst/>
              <a:gdLst>
                <a:gd name="connsiteX0" fmla="*/ 337185 w 337184"/>
                <a:gd name="connsiteY0" fmla="*/ 3905 h 337280"/>
                <a:gd name="connsiteX1" fmla="*/ 3810 w 337184"/>
                <a:gd name="connsiteY1" fmla="*/ 337280 h 337280"/>
                <a:gd name="connsiteX2" fmla="*/ 0 w 337184"/>
                <a:gd name="connsiteY2" fmla="*/ 323850 h 337280"/>
                <a:gd name="connsiteX3" fmla="*/ 323850 w 337184"/>
                <a:gd name="connsiteY3" fmla="*/ 0 h 337280"/>
                <a:gd name="connsiteX4" fmla="*/ 337185 w 337184"/>
                <a:gd name="connsiteY4" fmla="*/ 3905 h 33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7184" h="337280">
                  <a:moveTo>
                    <a:pt x="337185" y="3905"/>
                  </a:moveTo>
                  <a:lnTo>
                    <a:pt x="3810" y="337280"/>
                  </a:lnTo>
                  <a:cubicBezTo>
                    <a:pt x="2381" y="332899"/>
                    <a:pt x="1143" y="328422"/>
                    <a:pt x="0" y="323850"/>
                  </a:cubicBezTo>
                  <a:lnTo>
                    <a:pt x="323850" y="0"/>
                  </a:lnTo>
                  <a:cubicBezTo>
                    <a:pt x="328327" y="1715"/>
                    <a:pt x="332804" y="2477"/>
                    <a:pt x="337185" y="3905"/>
                  </a:cubicBezTo>
                  <a:close/>
                </a:path>
              </a:pathLst>
            </a:custGeom>
            <a:grpFill/>
            <a:ln w="9525" cap="flat">
              <a:noFill/>
              <a:prstDash val="solid"/>
              <a:miter/>
            </a:ln>
          </p:spPr>
          <p:txBody>
            <a:bodyPr rtlCol="0" anchor="ctr"/>
            <a:lstStyle/>
            <a:p>
              <a:endParaRPr lang="en-US"/>
            </a:p>
          </p:txBody>
        </p:sp>
        <p:sp>
          <p:nvSpPr>
            <p:cNvPr id="36" name="Freeform: Shape 35">
              <a:extLst>
                <a:ext uri="{FF2B5EF4-FFF2-40B4-BE49-F238E27FC236}">
                  <a16:creationId xmlns:a16="http://schemas.microsoft.com/office/drawing/2014/main" id="{30755DA1-6F28-4612-A4A7-B915468C6DA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3207" y="3186207"/>
              <a:ext cx="364617" cy="364617"/>
            </a:xfrm>
            <a:custGeom>
              <a:avLst/>
              <a:gdLst>
                <a:gd name="connsiteX0" fmla="*/ 364617 w 364617"/>
                <a:gd name="connsiteY0" fmla="*/ 5620 h 364617"/>
                <a:gd name="connsiteX1" fmla="*/ 5620 w 364617"/>
                <a:gd name="connsiteY1" fmla="*/ 364617 h 364617"/>
                <a:gd name="connsiteX2" fmla="*/ 0 w 364617"/>
                <a:gd name="connsiteY2" fmla="*/ 353187 h 364617"/>
                <a:gd name="connsiteX3" fmla="*/ 353187 w 364617"/>
                <a:gd name="connsiteY3" fmla="*/ 0 h 364617"/>
                <a:gd name="connsiteX4" fmla="*/ 364617 w 364617"/>
                <a:gd name="connsiteY4" fmla="*/ 5620 h 3646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4617" h="364617">
                  <a:moveTo>
                    <a:pt x="364617" y="5620"/>
                  </a:moveTo>
                  <a:lnTo>
                    <a:pt x="5620" y="364617"/>
                  </a:lnTo>
                  <a:cubicBezTo>
                    <a:pt x="3620" y="360902"/>
                    <a:pt x="1715" y="357092"/>
                    <a:pt x="0" y="353187"/>
                  </a:cubicBezTo>
                  <a:lnTo>
                    <a:pt x="353187" y="0"/>
                  </a:lnTo>
                  <a:cubicBezTo>
                    <a:pt x="357092" y="1715"/>
                    <a:pt x="360902" y="3715"/>
                    <a:pt x="364617" y="5620"/>
                  </a:cubicBezTo>
                  <a:close/>
                </a:path>
              </a:pathLst>
            </a:custGeom>
            <a:grpFill/>
            <a:ln w="9525" cap="flat">
              <a:noFill/>
              <a:prstDash val="solid"/>
              <a:miter/>
            </a:ln>
          </p:spPr>
          <p:txBody>
            <a:bodyPr rtlCol="0" anchor="ctr"/>
            <a:lstStyle/>
            <a:p>
              <a:endParaRPr lang="en-US"/>
            </a:p>
          </p:txBody>
        </p:sp>
        <p:sp>
          <p:nvSpPr>
            <p:cNvPr id="37" name="Freeform: Shape 36">
              <a:extLst>
                <a:ext uri="{FF2B5EF4-FFF2-40B4-BE49-F238E27FC236}">
                  <a16:creationId xmlns:a16="http://schemas.microsoft.com/office/drawing/2014/main" id="{4616ED79-5475-49E6-A5FE-8D9DB12FB04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75305" y="3208305"/>
              <a:ext cx="380238" cy="380238"/>
            </a:xfrm>
            <a:custGeom>
              <a:avLst/>
              <a:gdLst>
                <a:gd name="connsiteX0" fmla="*/ 380238 w 380238"/>
                <a:gd name="connsiteY0" fmla="*/ 7239 h 380238"/>
                <a:gd name="connsiteX1" fmla="*/ 7239 w 380238"/>
                <a:gd name="connsiteY1" fmla="*/ 380238 h 380238"/>
                <a:gd name="connsiteX2" fmla="*/ 0 w 380238"/>
                <a:gd name="connsiteY2" fmla="*/ 370713 h 380238"/>
                <a:gd name="connsiteX3" fmla="*/ 370237 w 380238"/>
                <a:gd name="connsiteY3" fmla="*/ 0 h 380238"/>
                <a:gd name="connsiteX4" fmla="*/ 380238 w 380238"/>
                <a:gd name="connsiteY4" fmla="*/ 7239 h 3802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0238" h="380238">
                  <a:moveTo>
                    <a:pt x="380238" y="7239"/>
                  </a:moveTo>
                  <a:lnTo>
                    <a:pt x="7239" y="380238"/>
                  </a:lnTo>
                  <a:cubicBezTo>
                    <a:pt x="4763" y="377000"/>
                    <a:pt x="2381" y="373571"/>
                    <a:pt x="0" y="370713"/>
                  </a:cubicBezTo>
                  <a:lnTo>
                    <a:pt x="370237" y="0"/>
                  </a:lnTo>
                  <a:cubicBezTo>
                    <a:pt x="373571" y="2381"/>
                    <a:pt x="377000" y="4763"/>
                    <a:pt x="380238" y="7239"/>
                  </a:cubicBezTo>
                  <a:close/>
                </a:path>
              </a:pathLst>
            </a:custGeom>
            <a:grpFill/>
            <a:ln w="9525" cap="flat">
              <a:noFill/>
              <a:prstDash val="solid"/>
              <a:miter/>
            </a:ln>
          </p:spPr>
          <p:txBody>
            <a:bodyPr rtlCol="0" anchor="ctr"/>
            <a:lstStyle/>
            <a:p>
              <a:endParaRPr lang="en-US"/>
            </a:p>
          </p:txBody>
        </p:sp>
        <p:sp>
          <p:nvSpPr>
            <p:cNvPr id="38" name="Freeform: Shape 37">
              <a:extLst>
                <a:ext uri="{FF2B5EF4-FFF2-40B4-BE49-F238E27FC236}">
                  <a16:creationId xmlns:a16="http://schemas.microsoft.com/office/drawing/2014/main" id="{21DCEB47-7140-4682-8DBF-7667BE28FC9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02832" y="3235832"/>
              <a:ext cx="385191" cy="385191"/>
            </a:xfrm>
            <a:custGeom>
              <a:avLst/>
              <a:gdLst>
                <a:gd name="connsiteX0" fmla="*/ 380905 w 385191"/>
                <a:gd name="connsiteY0" fmla="*/ 4286 h 385191"/>
                <a:gd name="connsiteX1" fmla="*/ 385191 w 385191"/>
                <a:gd name="connsiteY1" fmla="*/ 8573 h 385191"/>
                <a:gd name="connsiteX2" fmla="*/ 8573 w 385191"/>
                <a:gd name="connsiteY2" fmla="*/ 385191 h 385191"/>
                <a:gd name="connsiteX3" fmla="*/ 4286 w 385191"/>
                <a:gd name="connsiteY3" fmla="*/ 380905 h 385191"/>
                <a:gd name="connsiteX4" fmla="*/ 0 w 385191"/>
                <a:gd name="connsiteY4" fmla="*/ 376523 h 385191"/>
                <a:gd name="connsiteX5" fmla="*/ 376523 w 385191"/>
                <a:gd name="connsiteY5" fmla="*/ 0 h 385191"/>
                <a:gd name="connsiteX6" fmla="*/ 380905 w 385191"/>
                <a:gd name="connsiteY6" fmla="*/ 4286 h 3851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5191" h="385191">
                  <a:moveTo>
                    <a:pt x="380905" y="4286"/>
                  </a:moveTo>
                  <a:lnTo>
                    <a:pt x="385191" y="8573"/>
                  </a:lnTo>
                  <a:lnTo>
                    <a:pt x="8573" y="385191"/>
                  </a:lnTo>
                  <a:lnTo>
                    <a:pt x="4286" y="380905"/>
                  </a:lnTo>
                  <a:cubicBezTo>
                    <a:pt x="2762" y="379476"/>
                    <a:pt x="1334" y="377952"/>
                    <a:pt x="0" y="376523"/>
                  </a:cubicBezTo>
                  <a:lnTo>
                    <a:pt x="376523" y="0"/>
                  </a:lnTo>
                  <a:cubicBezTo>
                    <a:pt x="377952" y="1334"/>
                    <a:pt x="379476" y="2667"/>
                    <a:pt x="380905" y="4286"/>
                  </a:cubicBezTo>
                  <a:close/>
                </a:path>
              </a:pathLst>
            </a:custGeom>
            <a:grpFill/>
            <a:ln w="9525" cap="flat">
              <a:noFill/>
              <a:prstDash val="solid"/>
              <a:miter/>
            </a:ln>
          </p:spPr>
          <p:txBody>
            <a:bodyPr rtlCol="0" anchor="ctr"/>
            <a:lstStyle/>
            <a:p>
              <a:endParaRPr lang="en-US"/>
            </a:p>
          </p:txBody>
        </p:sp>
        <p:sp>
          <p:nvSpPr>
            <p:cNvPr id="39" name="Freeform: Shape 38">
              <a:extLst>
                <a:ext uri="{FF2B5EF4-FFF2-40B4-BE49-F238E27FC236}">
                  <a16:creationId xmlns:a16="http://schemas.microsoft.com/office/drawing/2014/main" id="{EA931BD3-5A56-42F2-B6B5-647B28D1CF9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35789" y="3268313"/>
              <a:ext cx="379761" cy="380237"/>
            </a:xfrm>
            <a:custGeom>
              <a:avLst/>
              <a:gdLst>
                <a:gd name="connsiteX0" fmla="*/ 372428 w 379761"/>
                <a:gd name="connsiteY0" fmla="*/ 0 h 380237"/>
                <a:gd name="connsiteX1" fmla="*/ 379762 w 379761"/>
                <a:gd name="connsiteY1" fmla="*/ 9525 h 380237"/>
                <a:gd name="connsiteX2" fmla="*/ 9525 w 379761"/>
                <a:gd name="connsiteY2" fmla="*/ 380238 h 380237"/>
                <a:gd name="connsiteX3" fmla="*/ 0 w 379761"/>
                <a:gd name="connsiteY3" fmla="*/ 372904 h 380237"/>
              </a:gdLst>
              <a:ahLst/>
              <a:cxnLst>
                <a:cxn ang="0">
                  <a:pos x="connsiteX0" y="connsiteY0"/>
                </a:cxn>
                <a:cxn ang="0">
                  <a:pos x="connsiteX1" y="connsiteY1"/>
                </a:cxn>
                <a:cxn ang="0">
                  <a:pos x="connsiteX2" y="connsiteY2"/>
                </a:cxn>
                <a:cxn ang="0">
                  <a:pos x="connsiteX3" y="connsiteY3"/>
                </a:cxn>
              </a:cxnLst>
              <a:rect l="l" t="t" r="r" b="b"/>
              <a:pathLst>
                <a:path w="379761" h="380237">
                  <a:moveTo>
                    <a:pt x="372428" y="0"/>
                  </a:moveTo>
                  <a:cubicBezTo>
                    <a:pt x="374999" y="3239"/>
                    <a:pt x="377381" y="6572"/>
                    <a:pt x="379762" y="9525"/>
                  </a:cubicBezTo>
                  <a:lnTo>
                    <a:pt x="9525" y="380238"/>
                  </a:lnTo>
                  <a:cubicBezTo>
                    <a:pt x="6096" y="377857"/>
                    <a:pt x="2762" y="375476"/>
                    <a:pt x="0" y="372904"/>
                  </a:cubicBezTo>
                  <a:close/>
                </a:path>
              </a:pathLst>
            </a:custGeom>
            <a:grpFill/>
            <a:ln w="9525" cap="flat">
              <a:noFill/>
              <a:prstDash val="solid"/>
              <a:miter/>
            </a:ln>
          </p:spPr>
          <p:txBody>
            <a:bodyPr rtlCol="0" anchor="ctr"/>
            <a:lstStyle/>
            <a:p>
              <a:endParaRPr lang="en-US"/>
            </a:p>
          </p:txBody>
        </p:sp>
        <p:sp>
          <p:nvSpPr>
            <p:cNvPr id="40" name="Freeform: Shape 39">
              <a:extLst>
                <a:ext uri="{FF2B5EF4-FFF2-40B4-BE49-F238E27FC236}">
                  <a16:creationId xmlns:a16="http://schemas.microsoft.com/office/drawing/2014/main" id="{820E4C8E-4190-498D-9556-6DA668A81F9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2841" y="3305841"/>
              <a:ext cx="364807" cy="364807"/>
            </a:xfrm>
            <a:custGeom>
              <a:avLst/>
              <a:gdLst>
                <a:gd name="connsiteX0" fmla="*/ 359188 w 364807"/>
                <a:gd name="connsiteY0" fmla="*/ 0 h 364807"/>
                <a:gd name="connsiteX1" fmla="*/ 364808 w 364807"/>
                <a:gd name="connsiteY1" fmla="*/ 11621 h 364807"/>
                <a:gd name="connsiteX2" fmla="*/ 11621 w 364807"/>
                <a:gd name="connsiteY2" fmla="*/ 364808 h 364807"/>
                <a:gd name="connsiteX3" fmla="*/ 0 w 364807"/>
                <a:gd name="connsiteY3" fmla="*/ 359188 h 364807"/>
              </a:gdLst>
              <a:ahLst/>
              <a:cxnLst>
                <a:cxn ang="0">
                  <a:pos x="connsiteX0" y="connsiteY0"/>
                </a:cxn>
                <a:cxn ang="0">
                  <a:pos x="connsiteX1" y="connsiteY1"/>
                </a:cxn>
                <a:cxn ang="0">
                  <a:pos x="connsiteX2" y="connsiteY2"/>
                </a:cxn>
                <a:cxn ang="0">
                  <a:pos x="connsiteX3" y="connsiteY3"/>
                </a:cxn>
              </a:cxnLst>
              <a:rect l="l" t="t" r="r" b="b"/>
              <a:pathLst>
                <a:path w="364807" h="364807">
                  <a:moveTo>
                    <a:pt x="359188" y="0"/>
                  </a:moveTo>
                  <a:cubicBezTo>
                    <a:pt x="361188" y="3905"/>
                    <a:pt x="362998" y="7715"/>
                    <a:pt x="364808" y="11621"/>
                  </a:cubicBezTo>
                  <a:lnTo>
                    <a:pt x="11621" y="364808"/>
                  </a:lnTo>
                  <a:cubicBezTo>
                    <a:pt x="7715" y="362998"/>
                    <a:pt x="3905" y="361188"/>
                    <a:pt x="0" y="359188"/>
                  </a:cubicBezTo>
                  <a:close/>
                </a:path>
              </a:pathLst>
            </a:custGeom>
            <a:grpFill/>
            <a:ln w="9525" cap="flat">
              <a:noFill/>
              <a:prstDash val="solid"/>
              <a:miter/>
            </a:ln>
          </p:spPr>
          <p:txBody>
            <a:bodyPr rtlCol="0" anchor="ctr"/>
            <a:lstStyle/>
            <a:p>
              <a:endParaRPr lang="en-US"/>
            </a:p>
          </p:txBody>
        </p:sp>
        <p:sp>
          <p:nvSpPr>
            <p:cNvPr id="41" name="Freeform: Shape 40">
              <a:extLst>
                <a:ext uri="{FF2B5EF4-FFF2-40B4-BE49-F238E27FC236}">
                  <a16:creationId xmlns:a16="http://schemas.microsoft.com/office/drawing/2014/main" id="{54B2F30F-0B57-4D60-A087-CD6A471F687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16370" y="3349466"/>
              <a:ext cx="337280" cy="337280"/>
            </a:xfrm>
            <a:custGeom>
              <a:avLst/>
              <a:gdLst>
                <a:gd name="connsiteX0" fmla="*/ 333470 w 337280"/>
                <a:gd name="connsiteY0" fmla="*/ 0 h 337280"/>
                <a:gd name="connsiteX1" fmla="*/ 337280 w 337280"/>
                <a:gd name="connsiteY1" fmla="*/ 13430 h 337280"/>
                <a:gd name="connsiteX2" fmla="*/ 13430 w 337280"/>
                <a:gd name="connsiteY2" fmla="*/ 337280 h 337280"/>
                <a:gd name="connsiteX3" fmla="*/ 0 w 337280"/>
                <a:gd name="connsiteY3" fmla="*/ 333470 h 337280"/>
              </a:gdLst>
              <a:ahLst/>
              <a:cxnLst>
                <a:cxn ang="0">
                  <a:pos x="connsiteX0" y="connsiteY0"/>
                </a:cxn>
                <a:cxn ang="0">
                  <a:pos x="connsiteX1" y="connsiteY1"/>
                </a:cxn>
                <a:cxn ang="0">
                  <a:pos x="connsiteX2" y="connsiteY2"/>
                </a:cxn>
                <a:cxn ang="0">
                  <a:pos x="connsiteX3" y="connsiteY3"/>
                </a:cxn>
              </a:cxnLst>
              <a:rect l="l" t="t" r="r" b="b"/>
              <a:pathLst>
                <a:path w="337280" h="337280">
                  <a:moveTo>
                    <a:pt x="333470" y="0"/>
                  </a:moveTo>
                  <a:cubicBezTo>
                    <a:pt x="334899" y="4382"/>
                    <a:pt x="336137" y="8858"/>
                    <a:pt x="337280" y="13430"/>
                  </a:cubicBezTo>
                  <a:lnTo>
                    <a:pt x="13430" y="337280"/>
                  </a:lnTo>
                  <a:cubicBezTo>
                    <a:pt x="8858" y="336137"/>
                    <a:pt x="4382" y="334899"/>
                    <a:pt x="0" y="333470"/>
                  </a:cubicBezTo>
                  <a:close/>
                </a:path>
              </a:pathLst>
            </a:custGeom>
            <a:grpFill/>
            <a:ln w="9525" cap="flat">
              <a:noFill/>
              <a:prstDash val="solid"/>
              <a:miter/>
            </a:ln>
          </p:spPr>
          <p:txBody>
            <a:bodyPr rtlCol="0" anchor="ctr"/>
            <a:lstStyle/>
            <a:p>
              <a:endParaRPr lang="en-US"/>
            </a:p>
          </p:txBody>
        </p:sp>
        <p:sp>
          <p:nvSpPr>
            <p:cNvPr id="42" name="Freeform: Shape 41">
              <a:extLst>
                <a:ext uri="{FF2B5EF4-FFF2-40B4-BE49-F238E27FC236}">
                  <a16:creationId xmlns:a16="http://schemas.microsoft.com/office/drawing/2014/main" id="{FC5E8C73-ED41-4214-AEE6-3C5F493846A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67329" y="3400425"/>
              <a:ext cx="294227" cy="294132"/>
            </a:xfrm>
            <a:custGeom>
              <a:avLst/>
              <a:gdLst>
                <a:gd name="connsiteX0" fmla="*/ 292989 w 294227"/>
                <a:gd name="connsiteY0" fmla="*/ 0 h 294132"/>
                <a:gd name="connsiteX1" fmla="*/ 294227 w 294227"/>
                <a:gd name="connsiteY1" fmla="*/ 15907 h 294132"/>
                <a:gd name="connsiteX2" fmla="*/ 15907 w 294227"/>
                <a:gd name="connsiteY2" fmla="*/ 294132 h 294132"/>
                <a:gd name="connsiteX3" fmla="*/ 0 w 294227"/>
                <a:gd name="connsiteY3" fmla="*/ 292894 h 294132"/>
              </a:gdLst>
              <a:ahLst/>
              <a:cxnLst>
                <a:cxn ang="0">
                  <a:pos x="connsiteX0" y="connsiteY0"/>
                </a:cxn>
                <a:cxn ang="0">
                  <a:pos x="connsiteX1" y="connsiteY1"/>
                </a:cxn>
                <a:cxn ang="0">
                  <a:pos x="connsiteX2" y="connsiteY2"/>
                </a:cxn>
                <a:cxn ang="0">
                  <a:pos x="connsiteX3" y="connsiteY3"/>
                </a:cxn>
              </a:cxnLst>
              <a:rect l="l" t="t" r="r" b="b"/>
              <a:pathLst>
                <a:path w="294227" h="294132">
                  <a:moveTo>
                    <a:pt x="292989" y="0"/>
                  </a:moveTo>
                  <a:cubicBezTo>
                    <a:pt x="293561" y="5334"/>
                    <a:pt x="293942" y="10668"/>
                    <a:pt x="294227" y="15907"/>
                  </a:cubicBezTo>
                  <a:lnTo>
                    <a:pt x="15907" y="294132"/>
                  </a:lnTo>
                  <a:cubicBezTo>
                    <a:pt x="10668" y="294132"/>
                    <a:pt x="5334" y="293465"/>
                    <a:pt x="0" y="292894"/>
                  </a:cubicBezTo>
                  <a:close/>
                </a:path>
              </a:pathLst>
            </a:custGeom>
            <a:grpFill/>
            <a:ln w="9525" cap="flat">
              <a:noFill/>
              <a:prstDash val="solid"/>
              <a:miter/>
            </a:ln>
          </p:spPr>
          <p:txBody>
            <a:bodyPr rtlCol="0" anchor="ctr"/>
            <a:lstStyle/>
            <a:p>
              <a:endParaRPr lang="en-US"/>
            </a:p>
          </p:txBody>
        </p:sp>
        <p:sp>
          <p:nvSpPr>
            <p:cNvPr id="43" name="Freeform: Shape 42">
              <a:extLst>
                <a:ext uri="{FF2B5EF4-FFF2-40B4-BE49-F238E27FC236}">
                  <a16:creationId xmlns:a16="http://schemas.microsoft.com/office/drawing/2014/main" id="{B1F94534-FE3E-476C-870B-E714E4A6686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29337" y="3462337"/>
              <a:ext cx="230314" cy="230314"/>
            </a:xfrm>
            <a:custGeom>
              <a:avLst/>
              <a:gdLst>
                <a:gd name="connsiteX0" fmla="*/ 230315 w 230314"/>
                <a:gd name="connsiteY0" fmla="*/ 0 h 230314"/>
                <a:gd name="connsiteX1" fmla="*/ 226886 w 230314"/>
                <a:gd name="connsiteY1" fmla="*/ 20574 h 230314"/>
                <a:gd name="connsiteX2" fmla="*/ 20669 w 230314"/>
                <a:gd name="connsiteY2" fmla="*/ 226790 h 230314"/>
                <a:gd name="connsiteX3" fmla="*/ 0 w 230314"/>
                <a:gd name="connsiteY3" fmla="*/ 230315 h 230314"/>
              </a:gdLst>
              <a:ahLst/>
              <a:cxnLst>
                <a:cxn ang="0">
                  <a:pos x="connsiteX0" y="connsiteY0"/>
                </a:cxn>
                <a:cxn ang="0">
                  <a:pos x="connsiteX1" y="connsiteY1"/>
                </a:cxn>
                <a:cxn ang="0">
                  <a:pos x="connsiteX2" y="connsiteY2"/>
                </a:cxn>
                <a:cxn ang="0">
                  <a:pos x="connsiteX3" y="connsiteY3"/>
                </a:cxn>
              </a:cxnLst>
              <a:rect l="l" t="t" r="r" b="b"/>
              <a:pathLst>
                <a:path w="230314" h="230314">
                  <a:moveTo>
                    <a:pt x="230315" y="0"/>
                  </a:moveTo>
                  <a:cubicBezTo>
                    <a:pt x="229457" y="6953"/>
                    <a:pt x="228314" y="13716"/>
                    <a:pt x="226886" y="20574"/>
                  </a:cubicBezTo>
                  <a:lnTo>
                    <a:pt x="20669" y="226790"/>
                  </a:lnTo>
                  <a:cubicBezTo>
                    <a:pt x="13811" y="228314"/>
                    <a:pt x="6953" y="229457"/>
                    <a:pt x="0" y="230315"/>
                  </a:cubicBezTo>
                  <a:close/>
                </a:path>
              </a:pathLst>
            </a:custGeom>
            <a:grpFill/>
            <a:ln w="9525" cap="flat">
              <a:noFill/>
              <a:prstDash val="solid"/>
              <a:miter/>
            </a:ln>
          </p:spPr>
          <p:txBody>
            <a:bodyPr rtlCol="0" anchor="ctr"/>
            <a:lstStyle/>
            <a:p>
              <a:endParaRPr lang="en-US"/>
            </a:p>
          </p:txBody>
        </p:sp>
        <p:sp>
          <p:nvSpPr>
            <p:cNvPr id="44" name="Freeform: Shape 43">
              <a:extLst>
                <a:ext uri="{FF2B5EF4-FFF2-40B4-BE49-F238E27FC236}">
                  <a16:creationId xmlns:a16="http://schemas.microsoft.com/office/drawing/2014/main" id="{8DE6C1B0-4D58-4937-B2B7-B1207CA18FA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18682" y="3551682"/>
              <a:ext cx="112871" cy="112871"/>
            </a:xfrm>
            <a:custGeom>
              <a:avLst/>
              <a:gdLst>
                <a:gd name="connsiteX0" fmla="*/ 112871 w 112871"/>
                <a:gd name="connsiteY0" fmla="*/ 0 h 112871"/>
                <a:gd name="connsiteX1" fmla="*/ 0 w 112871"/>
                <a:gd name="connsiteY1" fmla="*/ 112871 h 112871"/>
              </a:gdLst>
              <a:ahLst/>
              <a:cxnLst>
                <a:cxn ang="0">
                  <a:pos x="connsiteX0" y="connsiteY0"/>
                </a:cxn>
                <a:cxn ang="0">
                  <a:pos x="connsiteX1" y="connsiteY1"/>
                </a:cxn>
              </a:cxnLst>
              <a:rect l="l" t="t" r="r" b="b"/>
              <a:pathLst>
                <a:path w="112871" h="112871">
                  <a:moveTo>
                    <a:pt x="112871" y="0"/>
                  </a:moveTo>
                  <a:cubicBezTo>
                    <a:pt x="87618" y="48239"/>
                    <a:pt x="48239" y="87618"/>
                    <a:pt x="0" y="112871"/>
                  </a:cubicBezTo>
                  <a:close/>
                </a:path>
              </a:pathLst>
            </a:custGeom>
            <a:grpFill/>
            <a:ln w="9525" cap="flat">
              <a:noFill/>
              <a:prstDash val="solid"/>
              <a:miter/>
            </a:ln>
          </p:spPr>
          <p:txBody>
            <a:bodyPr rtlCol="0" anchor="ctr"/>
            <a:lstStyle/>
            <a:p>
              <a:endParaRPr lang="en-US"/>
            </a:p>
          </p:txBody>
        </p:sp>
      </p:grpSp>
      <p:sp>
        <p:nvSpPr>
          <p:cNvPr id="2" name="Title 1">
            <a:extLst>
              <a:ext uri="{FF2B5EF4-FFF2-40B4-BE49-F238E27FC236}">
                <a16:creationId xmlns:a16="http://schemas.microsoft.com/office/drawing/2014/main" id="{98F40EC5-367F-4C8E-806D-DFD8DF0D13B9}"/>
              </a:ext>
            </a:extLst>
          </p:cNvPr>
          <p:cNvSpPr>
            <a:spLocks noGrp="1"/>
          </p:cNvSpPr>
          <p:nvPr>
            <p:ph type="title"/>
          </p:nvPr>
        </p:nvSpPr>
        <p:spPr>
          <a:xfrm>
            <a:off x="838200" y="1391619"/>
            <a:ext cx="4905401" cy="4042196"/>
          </a:xfrm>
        </p:spPr>
        <p:txBody>
          <a:bodyPr>
            <a:normAutofit/>
          </a:bodyPr>
          <a:lstStyle/>
          <a:p>
            <a:pPr algn="ctr"/>
            <a:r>
              <a:rPr lang="en-US">
                <a:solidFill>
                  <a:schemeClr val="bg1"/>
                </a:solidFill>
              </a:rPr>
              <a:t>GENERAL CONFERENCE</a:t>
            </a:r>
          </a:p>
        </p:txBody>
      </p:sp>
      <p:sp>
        <p:nvSpPr>
          <p:cNvPr id="3" name="Content Placeholder 2">
            <a:extLst>
              <a:ext uri="{FF2B5EF4-FFF2-40B4-BE49-F238E27FC236}">
                <a16:creationId xmlns:a16="http://schemas.microsoft.com/office/drawing/2014/main" id="{E9CE4FEB-3D2B-466C-B796-EB5DC02D4AA1}"/>
              </a:ext>
            </a:extLst>
          </p:cNvPr>
          <p:cNvSpPr>
            <a:spLocks noGrp="1"/>
          </p:cNvSpPr>
          <p:nvPr>
            <p:ph idx="1"/>
          </p:nvPr>
        </p:nvSpPr>
        <p:spPr>
          <a:xfrm>
            <a:off x="6477270" y="1130846"/>
            <a:ext cx="4974771" cy="4351338"/>
          </a:xfrm>
        </p:spPr>
        <p:txBody>
          <a:bodyPr>
            <a:normAutofit/>
          </a:bodyPr>
          <a:lstStyle/>
          <a:p>
            <a:pPr marL="0" indent="0">
              <a:buNone/>
            </a:pPr>
            <a:r>
              <a:rPr lang="en-US" sz="1800" b="1" i="0">
                <a:solidFill>
                  <a:schemeClr val="bg1"/>
                </a:solidFill>
                <a:effectLst/>
                <a:latin typeface="Quicksand"/>
              </a:rPr>
              <a:t>OFFICIAL NOTICE</a:t>
            </a:r>
            <a:endParaRPr lang="en-US" sz="1800" b="0" i="0">
              <a:solidFill>
                <a:schemeClr val="bg1"/>
              </a:solidFill>
              <a:effectLst/>
              <a:latin typeface="Quicksand"/>
            </a:endParaRPr>
          </a:p>
          <a:p>
            <a:pPr marL="0" indent="0">
              <a:buNone/>
            </a:pPr>
            <a:r>
              <a:rPr lang="en-US" sz="1800" b="0" i="0">
                <a:solidFill>
                  <a:schemeClr val="bg1"/>
                </a:solidFill>
                <a:effectLst/>
                <a:latin typeface="Quicksand"/>
              </a:rPr>
              <a:t> </a:t>
            </a:r>
          </a:p>
          <a:p>
            <a:pPr marL="0" indent="0">
              <a:buNone/>
            </a:pPr>
            <a:r>
              <a:rPr lang="en-US" sz="1800" b="1" i="0">
                <a:solidFill>
                  <a:schemeClr val="bg1"/>
                </a:solidFill>
                <a:effectLst/>
                <a:latin typeface="Quicksand"/>
              </a:rPr>
              <a:t>Pursuant to ¶202 of The Book of Discipline, Revised 2018, the 2022 General Conference of the Christian Methodist Episcopal Church is hereby called to meet at 9:00 A.M. on Saturday, June 25, 2022, at the Duke Energy Center, Cincinnati, Ohio.  Delegates should arrive in time to be present for Episcopal District caucuses on Friday evening, June 24, 2022.  The General Conference is slated to end at some time on Friday, July 1, 2022.</a:t>
            </a:r>
            <a:endParaRPr lang="en-US" sz="1800" b="0" i="0">
              <a:solidFill>
                <a:schemeClr val="bg1"/>
              </a:solidFill>
              <a:effectLst/>
              <a:latin typeface="Quicksand"/>
            </a:endParaRPr>
          </a:p>
          <a:p>
            <a:pPr marL="0" indent="0">
              <a:buNone/>
            </a:pPr>
            <a:r>
              <a:rPr lang="en-US" sz="1800" b="1" i="0">
                <a:solidFill>
                  <a:schemeClr val="bg1"/>
                </a:solidFill>
                <a:effectLst/>
                <a:latin typeface="Quicksand"/>
              </a:rPr>
              <a:t> </a:t>
            </a:r>
            <a:endParaRPr lang="en-US" sz="1800" b="0" i="0">
              <a:solidFill>
                <a:schemeClr val="bg1"/>
              </a:solidFill>
              <a:effectLst/>
              <a:latin typeface="Quicksand"/>
            </a:endParaRPr>
          </a:p>
          <a:p>
            <a:pPr marL="0" indent="0">
              <a:buNone/>
            </a:pPr>
            <a:r>
              <a:rPr lang="en-US" sz="1800" b="1" i="0">
                <a:solidFill>
                  <a:schemeClr val="bg1"/>
                </a:solidFill>
                <a:effectLst/>
                <a:latin typeface="Quicksand"/>
              </a:rPr>
              <a:t>                                  + Senior Bishop Lawrence Reddick </a:t>
            </a:r>
          </a:p>
          <a:p>
            <a:pPr marL="0" indent="0">
              <a:buNone/>
            </a:pPr>
            <a:endParaRPr lang="en-US" sz="1800">
              <a:solidFill>
                <a:schemeClr val="bg1"/>
              </a:solidFill>
            </a:endParaRPr>
          </a:p>
        </p:txBody>
      </p:sp>
    </p:spTree>
    <p:extLst>
      <p:ext uri="{BB962C8B-B14F-4D97-AF65-F5344CB8AC3E}">
        <p14:creationId xmlns:p14="http://schemas.microsoft.com/office/powerpoint/2010/main" val="98513249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E0C528-7F5E-4CCA-8271-3AA3632FEB98}"/>
              </a:ext>
            </a:extLst>
          </p:cNvPr>
          <p:cNvSpPr>
            <a:spLocks noGrp="1"/>
          </p:cNvSpPr>
          <p:nvPr>
            <p:ph type="title"/>
          </p:nvPr>
        </p:nvSpPr>
        <p:spPr>
          <a:xfrm>
            <a:off x="6289158" y="803325"/>
            <a:ext cx="5259707" cy="1325563"/>
          </a:xfrm>
        </p:spPr>
        <p:txBody>
          <a:bodyPr vert="horz" lIns="91440" tIns="45720" rIns="91440" bIns="45720" rtlCol="0" anchor="ctr">
            <a:normAutofit/>
          </a:bodyPr>
          <a:lstStyle/>
          <a:p>
            <a:r>
              <a:rPr lang="en-US"/>
              <a:t>Special Committees</a:t>
            </a:r>
            <a:endParaRPr lang="en-US" dirty="0"/>
          </a:p>
        </p:txBody>
      </p:sp>
      <p:sp>
        <p:nvSpPr>
          <p:cNvPr id="20" name="Freeform: Shape 13">
            <a:extLst>
              <a:ext uri="{FF2B5EF4-FFF2-40B4-BE49-F238E27FC236}">
                <a16:creationId xmlns:a16="http://schemas.microsoft.com/office/drawing/2014/main" id="{357DD0D3-F869-46D0-944C-6EC60E19E35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136816" cy="5254922"/>
          </a:xfrm>
          <a:custGeom>
            <a:avLst/>
            <a:gdLst>
              <a:gd name="connsiteX0" fmla="*/ 0 w 6136816"/>
              <a:gd name="connsiteY0" fmla="*/ 0 h 5254922"/>
              <a:gd name="connsiteX1" fmla="*/ 6136816 w 6136816"/>
              <a:gd name="connsiteY1" fmla="*/ 0 h 5254922"/>
              <a:gd name="connsiteX2" fmla="*/ 6134892 w 6136816"/>
              <a:gd name="connsiteY2" fmla="*/ 111520 h 5254922"/>
              <a:gd name="connsiteX3" fmla="*/ 6066513 w 6136816"/>
              <a:gd name="connsiteY3" fmla="*/ 752995 h 5254922"/>
              <a:gd name="connsiteX4" fmla="*/ 140712 w 6136816"/>
              <a:gd name="connsiteY4" fmla="*/ 5219363 h 5254922"/>
              <a:gd name="connsiteX5" fmla="*/ 0 w 6136816"/>
              <a:gd name="connsiteY5" fmla="*/ 5199534 h 5254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136816" h="5254922">
                <a:moveTo>
                  <a:pt x="0" y="0"/>
                </a:moveTo>
                <a:lnTo>
                  <a:pt x="6136816" y="0"/>
                </a:lnTo>
                <a:lnTo>
                  <a:pt x="6134892" y="111520"/>
                </a:lnTo>
                <a:cubicBezTo>
                  <a:pt x="6124961" y="323936"/>
                  <a:pt x="6102367" y="538040"/>
                  <a:pt x="6066513" y="752995"/>
                </a:cubicBezTo>
                <a:cubicBezTo>
                  <a:pt x="5592281" y="3596146"/>
                  <a:pt x="2972232" y="5545369"/>
                  <a:pt x="140712" y="5219363"/>
                </a:cubicBezTo>
                <a:lnTo>
                  <a:pt x="0" y="5199534"/>
                </a:lnTo>
                <a:close/>
              </a:path>
            </a:pathLst>
          </a:cu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pic>
        <p:nvPicPr>
          <p:cNvPr id="8" name="Content Placeholder 7" descr="Text&#10;&#10;Description automatically generated">
            <a:extLst>
              <a:ext uri="{FF2B5EF4-FFF2-40B4-BE49-F238E27FC236}">
                <a16:creationId xmlns:a16="http://schemas.microsoft.com/office/drawing/2014/main" id="{6D5AF15D-6306-43F4-A28B-2D0F324E82F6}"/>
              </a:ext>
            </a:extLst>
          </p:cNvPr>
          <p:cNvPicPr>
            <a:picLocks noGrp="1" noChangeAspect="1"/>
          </p:cNvPicPr>
          <p:nvPr>
            <p:ph sz="half" idx="2"/>
          </p:nvPr>
        </p:nvPicPr>
        <p:blipFill rotWithShape="1">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l="21483" b="-1"/>
          <a:stretch/>
        </p:blipFill>
        <p:spPr>
          <a:xfrm>
            <a:off x="1" y="2"/>
            <a:ext cx="5863721" cy="4984915"/>
          </a:xfrm>
          <a:custGeom>
            <a:avLst/>
            <a:gdLst/>
            <a:ahLst/>
            <a:cxnLst/>
            <a:rect l="l" t="t" r="r" b="b"/>
            <a:pathLst>
              <a:path w="5863721" h="4984915">
                <a:moveTo>
                  <a:pt x="0" y="0"/>
                </a:moveTo>
                <a:lnTo>
                  <a:pt x="5863721" y="0"/>
                </a:lnTo>
                <a:lnTo>
                  <a:pt x="5844576" y="326138"/>
                </a:lnTo>
                <a:cubicBezTo>
                  <a:pt x="5833049" y="448313"/>
                  <a:pt x="5817094" y="570952"/>
                  <a:pt x="5796589" y="693884"/>
                </a:cubicBezTo>
                <a:cubicBezTo>
                  <a:pt x="5344573" y="3403845"/>
                  <a:pt x="2847261" y="5261756"/>
                  <a:pt x="148386" y="4951022"/>
                </a:cubicBezTo>
                <a:lnTo>
                  <a:pt x="0" y="4930112"/>
                </a:lnTo>
                <a:close/>
              </a:path>
            </a:pathLst>
          </a:custGeom>
        </p:spPr>
      </p:pic>
      <p:sp>
        <p:nvSpPr>
          <p:cNvPr id="3" name="Content Placeholder 2">
            <a:extLst>
              <a:ext uri="{FF2B5EF4-FFF2-40B4-BE49-F238E27FC236}">
                <a16:creationId xmlns:a16="http://schemas.microsoft.com/office/drawing/2014/main" id="{F91A30CB-8B79-4CE5-960E-60B8C5ACEC19}"/>
              </a:ext>
            </a:extLst>
          </p:cNvPr>
          <p:cNvSpPr>
            <a:spLocks noGrp="1"/>
          </p:cNvSpPr>
          <p:nvPr>
            <p:ph sz="half" idx="1"/>
          </p:nvPr>
        </p:nvSpPr>
        <p:spPr>
          <a:xfrm>
            <a:off x="6289158" y="2279018"/>
            <a:ext cx="5259714" cy="3375920"/>
          </a:xfrm>
        </p:spPr>
        <p:txBody>
          <a:bodyPr vert="horz" lIns="91440" tIns="45720" rIns="91440" bIns="45720" rtlCol="0" anchor="t">
            <a:normAutofit/>
          </a:bodyPr>
          <a:lstStyle/>
          <a:p>
            <a:pPr marL="0" indent="0">
              <a:buNone/>
            </a:pPr>
            <a:r>
              <a:rPr lang="en-US" sz="1800" b="1" u="sng" dirty="0"/>
              <a:t>Committee on Elections </a:t>
            </a:r>
          </a:p>
          <a:p>
            <a:pPr marL="0" indent="0">
              <a:buNone/>
            </a:pPr>
            <a:r>
              <a:rPr lang="en-US" sz="1800" dirty="0"/>
              <a:t>Receives applications of all persons who seek to be voted upon for General Conference elected office. Prepare and/or supervise the preparation and use of ballots and/or other voting mechanisms for voting.</a:t>
            </a:r>
          </a:p>
          <a:p>
            <a:endParaRPr lang="en-US" sz="1800" dirty="0"/>
          </a:p>
        </p:txBody>
      </p:sp>
      <p:sp>
        <p:nvSpPr>
          <p:cNvPr id="9" name="TextBox 8">
            <a:extLst>
              <a:ext uri="{FF2B5EF4-FFF2-40B4-BE49-F238E27FC236}">
                <a16:creationId xmlns:a16="http://schemas.microsoft.com/office/drawing/2014/main" id="{BDF9F106-469C-41C9-9726-1B5C82AE0E47}"/>
              </a:ext>
            </a:extLst>
          </p:cNvPr>
          <p:cNvSpPr txBox="1"/>
          <p:nvPr/>
        </p:nvSpPr>
        <p:spPr>
          <a:xfrm>
            <a:off x="9872134" y="6657945"/>
            <a:ext cx="2319866" cy="200055"/>
          </a:xfrm>
          <a:prstGeom prst="rect">
            <a:avLst/>
          </a:prstGeom>
          <a:solidFill>
            <a:srgbClr val="000000"/>
          </a:solidFill>
        </p:spPr>
        <p:txBody>
          <a:bodyPr wrap="none" rtlCol="0">
            <a:spAutoFit/>
          </a:bodyPr>
          <a:lstStyle/>
          <a:p>
            <a:pPr algn="r">
              <a:spcAft>
                <a:spcPts val="600"/>
              </a:spcAft>
            </a:pPr>
            <a:r>
              <a:rPr lang="en-US" sz="700">
                <a:solidFill>
                  <a:srgbClr val="FFFFFF"/>
                </a:solidFill>
                <a:hlinkClick r:id="rId3" tooltip="http://www.grassrootsnorthshore.com/2017_07_16_fair_elections">
                  <a:extLst>
                    <a:ext uri="{A12FA001-AC4F-418D-AE19-62706E023703}">
                      <ahyp:hlinkClr xmlns:ahyp="http://schemas.microsoft.com/office/drawing/2018/hyperlinkcolor" val="tx"/>
                    </a:ext>
                  </a:extLst>
                </a:hlinkClick>
              </a:rPr>
              <a:t>This Photo</a:t>
            </a:r>
            <a:r>
              <a:rPr lang="en-US" sz="700">
                <a:solidFill>
                  <a:srgbClr val="FFFFFF"/>
                </a:solidFill>
              </a:rPr>
              <a:t> by Unknown Author is licensed under </a:t>
            </a:r>
            <a:r>
              <a:rPr lang="en-US" sz="700">
                <a:solidFill>
                  <a:srgbClr val="FFFFFF"/>
                </a:solidFill>
                <a:hlinkClick r:id="rId4" tooltip="https://creativecommons.org/licenses/by-nc/3.0/">
                  <a:extLst>
                    <a:ext uri="{A12FA001-AC4F-418D-AE19-62706E023703}">
                      <ahyp:hlinkClr xmlns:ahyp="http://schemas.microsoft.com/office/drawing/2018/hyperlinkcolor" val="tx"/>
                    </a:ext>
                  </a:extLst>
                </a:hlinkClick>
              </a:rPr>
              <a:t>CC BY-NC</a:t>
            </a:r>
            <a:endParaRPr lang="en-US" sz="700">
              <a:solidFill>
                <a:srgbClr val="FFFFFF"/>
              </a:solidFill>
            </a:endParaRPr>
          </a:p>
        </p:txBody>
      </p:sp>
    </p:spTree>
    <p:extLst>
      <p:ext uri="{BB962C8B-B14F-4D97-AF65-F5344CB8AC3E}">
        <p14:creationId xmlns:p14="http://schemas.microsoft.com/office/powerpoint/2010/main" val="3822432842"/>
      </p:ext>
    </p:extLst>
  </p:cSld>
  <p:clrMapOvr>
    <a:overrideClrMapping bg1="dk1" tx1="lt1" bg2="dk2" tx2="lt2" accent1="accent1" accent2="accent2" accent3="accent3" accent4="accent4" accent5="accent5" accent6="accent6" hlink="hlink" folHlink="folHlink"/>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9228552E-C8B1-4A80-8448-0787CE0FC7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Writing an appointment on a paper agenda">
            <a:extLst>
              <a:ext uri="{FF2B5EF4-FFF2-40B4-BE49-F238E27FC236}">
                <a16:creationId xmlns:a16="http://schemas.microsoft.com/office/drawing/2014/main" id="{6E1A04C4-E205-4458-825B-CCA1F7F6408C}"/>
              </a:ext>
            </a:extLst>
          </p:cNvPr>
          <p:cNvPicPr>
            <a:picLocks noChangeAspect="1"/>
          </p:cNvPicPr>
          <p:nvPr/>
        </p:nvPicPr>
        <p:blipFill rotWithShape="1">
          <a:blip r:embed="rId2">
            <a:alphaModFix amt="35000"/>
          </a:blip>
          <a:srcRect t="15730"/>
          <a:stretch/>
        </p:blipFill>
        <p:spPr>
          <a:xfrm>
            <a:off x="20" y="10"/>
            <a:ext cx="12191980" cy="6857990"/>
          </a:xfrm>
          <a:prstGeom prst="rect">
            <a:avLst/>
          </a:prstGeom>
        </p:spPr>
      </p:pic>
      <p:sp>
        <p:nvSpPr>
          <p:cNvPr id="2" name="Title 1">
            <a:extLst>
              <a:ext uri="{FF2B5EF4-FFF2-40B4-BE49-F238E27FC236}">
                <a16:creationId xmlns:a16="http://schemas.microsoft.com/office/drawing/2014/main" id="{F6839164-1744-4607-821A-31000EE42211}"/>
              </a:ext>
            </a:extLst>
          </p:cNvPr>
          <p:cNvSpPr>
            <a:spLocks noGrp="1"/>
          </p:cNvSpPr>
          <p:nvPr>
            <p:ph type="title"/>
          </p:nvPr>
        </p:nvSpPr>
        <p:spPr>
          <a:xfrm>
            <a:off x="838200" y="365125"/>
            <a:ext cx="10515600" cy="1325563"/>
          </a:xfrm>
        </p:spPr>
        <p:txBody>
          <a:bodyPr>
            <a:normAutofit/>
          </a:bodyPr>
          <a:lstStyle/>
          <a:p>
            <a:r>
              <a:rPr lang="en-US">
                <a:solidFill>
                  <a:srgbClr val="FFFFFF"/>
                </a:solidFill>
              </a:rPr>
              <a:t>Special Committees</a:t>
            </a:r>
          </a:p>
        </p:txBody>
      </p:sp>
      <p:sp>
        <p:nvSpPr>
          <p:cNvPr id="3" name="Content Placeholder 2">
            <a:extLst>
              <a:ext uri="{FF2B5EF4-FFF2-40B4-BE49-F238E27FC236}">
                <a16:creationId xmlns:a16="http://schemas.microsoft.com/office/drawing/2014/main" id="{A32D034E-ED09-4A62-9D84-A11CC605AD75}"/>
              </a:ext>
            </a:extLst>
          </p:cNvPr>
          <p:cNvSpPr>
            <a:spLocks noGrp="1"/>
          </p:cNvSpPr>
          <p:nvPr>
            <p:ph idx="1"/>
          </p:nvPr>
        </p:nvSpPr>
        <p:spPr>
          <a:xfrm>
            <a:off x="838200" y="1825625"/>
            <a:ext cx="10515600" cy="4351338"/>
          </a:xfrm>
        </p:spPr>
        <p:txBody>
          <a:bodyPr>
            <a:normAutofit/>
          </a:bodyPr>
          <a:lstStyle/>
          <a:p>
            <a:pPr marL="0" indent="0">
              <a:buNone/>
            </a:pPr>
            <a:r>
              <a:rPr lang="en-US" b="1" u="sng" dirty="0">
                <a:solidFill>
                  <a:srgbClr val="FFFFFF"/>
                </a:solidFill>
              </a:rPr>
              <a:t>Committee on Minutes </a:t>
            </a:r>
          </a:p>
          <a:p>
            <a:pPr marL="0" indent="0">
              <a:buNone/>
            </a:pPr>
            <a:r>
              <a:rPr lang="en-US" dirty="0">
                <a:solidFill>
                  <a:srgbClr val="FFFFFF"/>
                </a:solidFill>
              </a:rPr>
              <a:t>Consider the accuracy of the Minutes as drafted by the Secretary during the day to day operations of the General Conference. Reports to the General Conference each day (beginning the second day) as to its opinion of the accuracy of the Minutes.</a:t>
            </a:r>
          </a:p>
          <a:p>
            <a:endParaRPr lang="en-US" dirty="0">
              <a:solidFill>
                <a:srgbClr val="FFFFFF"/>
              </a:solidFill>
            </a:endParaRPr>
          </a:p>
        </p:txBody>
      </p:sp>
    </p:spTree>
    <p:extLst>
      <p:ext uri="{BB962C8B-B14F-4D97-AF65-F5344CB8AC3E}">
        <p14:creationId xmlns:p14="http://schemas.microsoft.com/office/powerpoint/2010/main" val="3729641411"/>
      </p:ext>
    </p:extLst>
  </p:cSld>
  <p:clrMapOvr>
    <a:overrideClrMapping bg1="dk1" tx1="lt1" bg2="dk2" tx2="lt2" accent1="accent1" accent2="accent2" accent3="accent3" accent4="accent4" accent5="accent5" accent6="accent6" hlink="hlink" folHlink="folHlink"/>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179F7551-E956-43CB-8F36-268A5DA443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4" y="0"/>
            <a:ext cx="12188952"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1" name="Freeform: Shape 20">
            <a:extLst>
              <a:ext uri="{FF2B5EF4-FFF2-40B4-BE49-F238E27FC236}">
                <a16:creationId xmlns:a16="http://schemas.microsoft.com/office/drawing/2014/main" id="{C68D4E6D-18B2-4E8C-9C9C-6F5B9C01CE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3956423" y="523805"/>
            <a:ext cx="8235577" cy="5696020"/>
          </a:xfrm>
          <a:custGeom>
            <a:avLst/>
            <a:gdLst>
              <a:gd name="connsiteX0" fmla="*/ 5623282 w 8235577"/>
              <a:gd name="connsiteY0" fmla="*/ 5696020 h 5696020"/>
              <a:gd name="connsiteX1" fmla="*/ 4729313 w 8235577"/>
              <a:gd name="connsiteY1" fmla="*/ 5696020 h 5696020"/>
              <a:gd name="connsiteX2" fmla="*/ 893969 w 8235577"/>
              <a:gd name="connsiteY2" fmla="*/ 5696020 h 5696020"/>
              <a:gd name="connsiteX3" fmla="*/ 0 w 8235577"/>
              <a:gd name="connsiteY3" fmla="*/ 5696020 h 5696020"/>
              <a:gd name="connsiteX4" fmla="*/ 0 w 8235577"/>
              <a:gd name="connsiteY4" fmla="*/ 0 h 5696020"/>
              <a:gd name="connsiteX5" fmla="*/ 893969 w 8235577"/>
              <a:gd name="connsiteY5" fmla="*/ 0 h 5696020"/>
              <a:gd name="connsiteX6" fmla="*/ 7341608 w 8235577"/>
              <a:gd name="connsiteY6" fmla="*/ 0 h 5696020"/>
              <a:gd name="connsiteX7" fmla="*/ 8235577 w 8235577"/>
              <a:gd name="connsiteY7" fmla="*/ 0 h 56960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235577" h="5696020">
                <a:moveTo>
                  <a:pt x="5623282" y="5696020"/>
                </a:moveTo>
                <a:lnTo>
                  <a:pt x="4729313" y="5696020"/>
                </a:lnTo>
                <a:lnTo>
                  <a:pt x="893969" y="5696020"/>
                </a:lnTo>
                <a:lnTo>
                  <a:pt x="0" y="5696020"/>
                </a:lnTo>
                <a:lnTo>
                  <a:pt x="0" y="0"/>
                </a:lnTo>
                <a:lnTo>
                  <a:pt x="893969" y="0"/>
                </a:lnTo>
                <a:lnTo>
                  <a:pt x="7341608" y="0"/>
                </a:lnTo>
                <a:lnTo>
                  <a:pt x="8235577" y="0"/>
                </a:lnTo>
                <a:close/>
              </a:path>
            </a:pathLst>
          </a:custGeom>
          <a:solidFill>
            <a:srgbClr val="30303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lumMod val="95000"/>
                </a:prstClr>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8EBD1EF3-CE55-4F6E-9444-4588A01A596B}"/>
              </a:ext>
            </a:extLst>
          </p:cNvPr>
          <p:cNvSpPr>
            <a:spLocks noGrp="1"/>
          </p:cNvSpPr>
          <p:nvPr>
            <p:ph type="title"/>
          </p:nvPr>
        </p:nvSpPr>
        <p:spPr>
          <a:xfrm>
            <a:off x="838200" y="926351"/>
            <a:ext cx="3805518" cy="2892625"/>
          </a:xfrm>
        </p:spPr>
        <p:txBody>
          <a:bodyPr anchor="b">
            <a:normAutofit/>
          </a:bodyPr>
          <a:lstStyle/>
          <a:p>
            <a:r>
              <a:rPr lang="en-US">
                <a:solidFill>
                  <a:schemeClr val="bg1"/>
                </a:solidFill>
              </a:rPr>
              <a:t>Special Committees</a:t>
            </a:r>
          </a:p>
        </p:txBody>
      </p:sp>
      <p:sp>
        <p:nvSpPr>
          <p:cNvPr id="3" name="Content Placeholder 2">
            <a:extLst>
              <a:ext uri="{FF2B5EF4-FFF2-40B4-BE49-F238E27FC236}">
                <a16:creationId xmlns:a16="http://schemas.microsoft.com/office/drawing/2014/main" id="{D53433E6-61B9-4A00-86A8-7CB12996F874}"/>
              </a:ext>
            </a:extLst>
          </p:cNvPr>
          <p:cNvSpPr>
            <a:spLocks noGrp="1"/>
          </p:cNvSpPr>
          <p:nvPr>
            <p:ph idx="1"/>
          </p:nvPr>
        </p:nvSpPr>
        <p:spPr>
          <a:xfrm>
            <a:off x="6313655" y="926351"/>
            <a:ext cx="5040144" cy="5091953"/>
          </a:xfrm>
        </p:spPr>
        <p:txBody>
          <a:bodyPr anchor="ctr">
            <a:normAutofit/>
          </a:bodyPr>
          <a:lstStyle/>
          <a:p>
            <a:pPr marL="0" indent="0">
              <a:buNone/>
            </a:pPr>
            <a:r>
              <a:rPr lang="en-US" sz="2000" b="1" u="sng"/>
              <a:t>Committee on Legislative Review </a:t>
            </a:r>
          </a:p>
          <a:p>
            <a:pPr marL="0" indent="0">
              <a:buNone/>
            </a:pPr>
            <a:r>
              <a:rPr lang="en-US" sz="2000"/>
              <a:t>Studies legislation passed by the General Conference to consider whether any actions need further requirements for adherence to the Constitution, The Book of Discipline, or any other purposes. May also consider items that should be in the Discipline for clarity or consistency and bring such matters to the General Conference for action.</a:t>
            </a:r>
          </a:p>
          <a:p>
            <a:endParaRPr lang="en-US" sz="2000"/>
          </a:p>
        </p:txBody>
      </p:sp>
    </p:spTree>
    <p:extLst>
      <p:ext uri="{BB962C8B-B14F-4D97-AF65-F5344CB8AC3E}">
        <p14:creationId xmlns:p14="http://schemas.microsoft.com/office/powerpoint/2010/main" val="183924429"/>
      </p:ext>
    </p:extLst>
  </p:cSld>
  <p:clrMapOvr>
    <a:overrideClrMapping bg1="dk1" tx1="lt1" bg2="dk2" tx2="lt2" accent1="accent1" accent2="accent2" accent3="accent3" accent4="accent4" accent5="accent5" accent6="accent6" hlink="hlink" folHlink="folHlink"/>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9264D464-898B-4908-88FD-33A83D6ED64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2000" cy="685799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35A5EAE-2516-48A1-A270-33A17D1DF11E}"/>
              </a:ext>
            </a:extLst>
          </p:cNvPr>
          <p:cNvSpPr>
            <a:spLocks noGrp="1"/>
          </p:cNvSpPr>
          <p:nvPr>
            <p:ph type="title"/>
          </p:nvPr>
        </p:nvSpPr>
        <p:spPr>
          <a:xfrm>
            <a:off x="838200" y="365126"/>
            <a:ext cx="9808597" cy="1146176"/>
          </a:xfrm>
        </p:spPr>
        <p:txBody>
          <a:bodyPr>
            <a:normAutofit/>
          </a:bodyPr>
          <a:lstStyle/>
          <a:p>
            <a:r>
              <a:rPr lang="en-US">
                <a:solidFill>
                  <a:schemeClr val="bg1"/>
                </a:solidFill>
              </a:rPr>
              <a:t>Special Committees</a:t>
            </a:r>
          </a:p>
        </p:txBody>
      </p:sp>
      <p:sp>
        <p:nvSpPr>
          <p:cNvPr id="19" name="Freeform: Shape 18">
            <a:extLst>
              <a:ext uri="{FF2B5EF4-FFF2-40B4-BE49-F238E27FC236}">
                <a16:creationId xmlns:a16="http://schemas.microsoft.com/office/drawing/2014/main" id="{F0BC1D9E-4401-4EC0-88FD-ED103CB570E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000670" y="2"/>
            <a:ext cx="1191330" cy="1511301"/>
          </a:xfrm>
          <a:custGeom>
            <a:avLst/>
            <a:gdLst>
              <a:gd name="connsiteX0" fmla="*/ 697617 w 1191330"/>
              <a:gd name="connsiteY0" fmla="*/ 0 h 1511301"/>
              <a:gd name="connsiteX1" fmla="*/ 1191330 w 1191330"/>
              <a:gd name="connsiteY1" fmla="*/ 0 h 1511301"/>
              <a:gd name="connsiteX2" fmla="*/ 1191330 w 1191330"/>
              <a:gd name="connsiteY2" fmla="*/ 1511301 h 1511301"/>
              <a:gd name="connsiteX3" fmla="*/ 0 w 1191330"/>
              <a:gd name="connsiteY3" fmla="*/ 1511301 h 1511301"/>
            </a:gdLst>
            <a:ahLst/>
            <a:cxnLst>
              <a:cxn ang="0">
                <a:pos x="connsiteX0" y="connsiteY0"/>
              </a:cxn>
              <a:cxn ang="0">
                <a:pos x="connsiteX1" y="connsiteY1"/>
              </a:cxn>
              <a:cxn ang="0">
                <a:pos x="connsiteX2" y="connsiteY2"/>
              </a:cxn>
              <a:cxn ang="0">
                <a:pos x="connsiteX3" y="connsiteY3"/>
              </a:cxn>
            </a:cxnLst>
            <a:rect l="l" t="t" r="r" b="b"/>
            <a:pathLst>
              <a:path w="1191330" h="1511301">
                <a:moveTo>
                  <a:pt x="697617" y="0"/>
                </a:moveTo>
                <a:lnTo>
                  <a:pt x="1191330" y="0"/>
                </a:lnTo>
                <a:lnTo>
                  <a:pt x="1191330" y="1511301"/>
                </a:lnTo>
                <a:lnTo>
                  <a:pt x="0" y="1511301"/>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useBgFill="1">
        <p:nvSpPr>
          <p:cNvPr id="21" name="Freeform: Shape 20">
            <a:extLst>
              <a:ext uri="{FF2B5EF4-FFF2-40B4-BE49-F238E27FC236}">
                <a16:creationId xmlns:a16="http://schemas.microsoft.com/office/drawing/2014/main" id="{B0AAF7C9-094E-400C-A428-F6C2262F65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690688"/>
            <a:ext cx="10753320" cy="5167312"/>
          </a:xfrm>
          <a:custGeom>
            <a:avLst/>
            <a:gdLst>
              <a:gd name="connsiteX0" fmla="*/ 0 w 10753320"/>
              <a:gd name="connsiteY0" fmla="*/ 0 h 5167312"/>
              <a:gd name="connsiteX1" fmla="*/ 9680943 w 10753320"/>
              <a:gd name="connsiteY1" fmla="*/ 0 h 5167312"/>
              <a:gd name="connsiteX2" fmla="*/ 9680223 w 10753320"/>
              <a:gd name="connsiteY2" fmla="*/ 952 h 5167312"/>
              <a:gd name="connsiteX3" fmla="*/ 10753320 w 10753320"/>
              <a:gd name="connsiteY3" fmla="*/ 952 h 5167312"/>
              <a:gd name="connsiteX4" fmla="*/ 8359441 w 10753320"/>
              <a:gd name="connsiteY4" fmla="*/ 5167312 h 5167312"/>
              <a:gd name="connsiteX5" fmla="*/ 4821866 w 10753320"/>
              <a:gd name="connsiteY5" fmla="*/ 5167312 h 5167312"/>
              <a:gd name="connsiteX6" fmla="*/ 4821866 w 10753320"/>
              <a:gd name="connsiteY6" fmla="*/ 5166360 h 5167312"/>
              <a:gd name="connsiteX7" fmla="*/ 0 w 10753320"/>
              <a:gd name="connsiteY7" fmla="*/ 5166360 h 5167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753320" h="5167312">
                <a:moveTo>
                  <a:pt x="0" y="0"/>
                </a:moveTo>
                <a:lnTo>
                  <a:pt x="9680943" y="0"/>
                </a:lnTo>
                <a:lnTo>
                  <a:pt x="9680223" y="952"/>
                </a:lnTo>
                <a:lnTo>
                  <a:pt x="10753320" y="952"/>
                </a:lnTo>
                <a:lnTo>
                  <a:pt x="8359441" y="5167312"/>
                </a:lnTo>
                <a:lnTo>
                  <a:pt x="4821866" y="5167312"/>
                </a:lnTo>
                <a:lnTo>
                  <a:pt x="4821866" y="5166360"/>
                </a:lnTo>
                <a:lnTo>
                  <a:pt x="0" y="516636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Content Placeholder 2">
            <a:extLst>
              <a:ext uri="{FF2B5EF4-FFF2-40B4-BE49-F238E27FC236}">
                <a16:creationId xmlns:a16="http://schemas.microsoft.com/office/drawing/2014/main" id="{0338810D-35C5-49F4-ABFD-51489AD9C56E}"/>
              </a:ext>
            </a:extLst>
          </p:cNvPr>
          <p:cNvSpPr>
            <a:spLocks noGrp="1"/>
          </p:cNvSpPr>
          <p:nvPr>
            <p:ph idx="1"/>
          </p:nvPr>
        </p:nvSpPr>
        <p:spPr>
          <a:xfrm>
            <a:off x="838201" y="2055811"/>
            <a:ext cx="7315200" cy="4121152"/>
          </a:xfrm>
        </p:spPr>
        <p:txBody>
          <a:bodyPr>
            <a:normAutofit/>
          </a:bodyPr>
          <a:lstStyle/>
          <a:p>
            <a:pPr marL="0" indent="0">
              <a:buNone/>
            </a:pPr>
            <a:r>
              <a:rPr lang="en-US" sz="2400" b="1" u="sng"/>
              <a:t>Committee on Hospitality </a:t>
            </a:r>
          </a:p>
          <a:p>
            <a:pPr marL="0" indent="0">
              <a:buNone/>
            </a:pPr>
            <a:r>
              <a:rPr lang="en-US" sz="2400"/>
              <a:t>The College of Bishops shall appoint one person from each Episcopal District to form the Committee. The Committee shall serve as official hosts for special guests and activities of the General Conference.</a:t>
            </a:r>
          </a:p>
          <a:p>
            <a:endParaRPr lang="en-US" sz="2400"/>
          </a:p>
        </p:txBody>
      </p:sp>
      <p:sp>
        <p:nvSpPr>
          <p:cNvPr id="23" name="Freeform: Shape 22">
            <a:extLst>
              <a:ext uri="{FF2B5EF4-FFF2-40B4-BE49-F238E27FC236}">
                <a16:creationId xmlns:a16="http://schemas.microsoft.com/office/drawing/2014/main" id="{6200B311-3585-4069-AAC6-CD443FA5B8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523986" y="1690688"/>
            <a:ext cx="3668014" cy="5167312"/>
          </a:xfrm>
          <a:custGeom>
            <a:avLst/>
            <a:gdLst>
              <a:gd name="connsiteX0" fmla="*/ 2391664 w 3668014"/>
              <a:gd name="connsiteY0" fmla="*/ 0 h 5167312"/>
              <a:gd name="connsiteX1" fmla="*/ 3668014 w 3668014"/>
              <a:gd name="connsiteY1" fmla="*/ 0 h 5167312"/>
              <a:gd name="connsiteX2" fmla="*/ 3668014 w 3668014"/>
              <a:gd name="connsiteY2" fmla="*/ 5167312 h 5167312"/>
              <a:gd name="connsiteX3" fmla="*/ 0 w 3668014"/>
              <a:gd name="connsiteY3" fmla="*/ 5167312 h 5167312"/>
              <a:gd name="connsiteX4" fmla="*/ 2393879 w 3668014"/>
              <a:gd name="connsiteY4" fmla="*/ 952 h 5167312"/>
              <a:gd name="connsiteX5" fmla="*/ 2391664 w 3668014"/>
              <a:gd name="connsiteY5" fmla="*/ 952 h 5167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68014" h="5167312">
                <a:moveTo>
                  <a:pt x="2391664" y="0"/>
                </a:moveTo>
                <a:lnTo>
                  <a:pt x="3668014" y="0"/>
                </a:lnTo>
                <a:lnTo>
                  <a:pt x="3668014" y="5167312"/>
                </a:lnTo>
                <a:lnTo>
                  <a:pt x="0" y="5167312"/>
                </a:lnTo>
                <a:lnTo>
                  <a:pt x="2393879" y="952"/>
                </a:lnTo>
                <a:lnTo>
                  <a:pt x="2391664" y="952"/>
                </a:lnTo>
                <a:close/>
              </a:path>
            </a:pathLst>
          </a:custGeom>
          <a:solidFill>
            <a:srgbClr val="A6A6A6">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Tree>
    <p:extLst>
      <p:ext uri="{BB962C8B-B14F-4D97-AF65-F5344CB8AC3E}">
        <p14:creationId xmlns:p14="http://schemas.microsoft.com/office/powerpoint/2010/main" val="2142765624"/>
      </p:ext>
    </p:extLst>
  </p:cSld>
  <p:clrMapOvr>
    <a:overrideClrMapping bg1="dk1" tx1="lt1" bg2="dk2" tx2="lt2" accent1="accent1" accent2="accent2" accent3="accent3" accent4="accent4" accent5="accent5" accent6="accent6" hlink="hlink" folHlink="folHlink"/>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940EDE-03CC-4081-BE10-D5D717F629FB}"/>
              </a:ext>
            </a:extLst>
          </p:cNvPr>
          <p:cNvSpPr>
            <a:spLocks noGrp="1"/>
          </p:cNvSpPr>
          <p:nvPr>
            <p:ph type="title"/>
          </p:nvPr>
        </p:nvSpPr>
        <p:spPr>
          <a:xfrm>
            <a:off x="1653363" y="365760"/>
            <a:ext cx="9367203" cy="1188720"/>
          </a:xfrm>
        </p:spPr>
        <p:txBody>
          <a:bodyPr>
            <a:normAutofit/>
          </a:bodyPr>
          <a:lstStyle/>
          <a:p>
            <a:r>
              <a:rPr lang="en-US" dirty="0"/>
              <a:t>Special Committees</a:t>
            </a:r>
          </a:p>
        </p:txBody>
      </p:sp>
      <p:sp>
        <p:nvSpPr>
          <p:cNvPr id="8" name="Freeform: Shape 7">
            <a:extLst>
              <a:ext uri="{FF2B5EF4-FFF2-40B4-BE49-F238E27FC236}">
                <a16:creationId xmlns:a16="http://schemas.microsoft.com/office/drawing/2014/main" id="{7CB4857B-ED7C-444D-9F04-2F885114A1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764099" cy="1558212"/>
          </a:xfrm>
          <a:custGeom>
            <a:avLst/>
            <a:gdLst>
              <a:gd name="connsiteX0" fmla="*/ 0 w 1764099"/>
              <a:gd name="connsiteY0" fmla="*/ 0 h 1558212"/>
              <a:gd name="connsiteX1" fmla="*/ 1764099 w 1764099"/>
              <a:gd name="connsiteY1" fmla="*/ 0 h 1558212"/>
              <a:gd name="connsiteX2" fmla="*/ 1042087 w 1764099"/>
              <a:gd name="connsiteY2" fmla="*/ 1558212 h 1558212"/>
              <a:gd name="connsiteX3" fmla="*/ 0 w 1764099"/>
              <a:gd name="connsiteY3" fmla="*/ 1558212 h 1558212"/>
            </a:gdLst>
            <a:ahLst/>
            <a:cxnLst>
              <a:cxn ang="0">
                <a:pos x="connsiteX0" y="connsiteY0"/>
              </a:cxn>
              <a:cxn ang="0">
                <a:pos x="connsiteX1" y="connsiteY1"/>
              </a:cxn>
              <a:cxn ang="0">
                <a:pos x="connsiteX2" y="connsiteY2"/>
              </a:cxn>
              <a:cxn ang="0">
                <a:pos x="connsiteX3" y="connsiteY3"/>
              </a:cxn>
            </a:cxnLst>
            <a:rect l="l" t="t" r="r" b="b"/>
            <a:pathLst>
              <a:path w="1764099" h="1558212">
                <a:moveTo>
                  <a:pt x="0" y="0"/>
                </a:moveTo>
                <a:lnTo>
                  <a:pt x="1764099" y="0"/>
                </a:lnTo>
                <a:lnTo>
                  <a:pt x="1042087" y="1558212"/>
                </a:lnTo>
                <a:lnTo>
                  <a:pt x="0" y="155821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 name="Freeform: Shape 9">
            <a:extLst>
              <a:ext uri="{FF2B5EF4-FFF2-40B4-BE49-F238E27FC236}">
                <a16:creationId xmlns:a16="http://schemas.microsoft.com/office/drawing/2014/main" id="{D18046FB-44EA-4FD8-A585-EA09A319B2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691640"/>
            <a:ext cx="12191999" cy="5166360"/>
          </a:xfrm>
          <a:custGeom>
            <a:avLst/>
            <a:gdLst>
              <a:gd name="connsiteX0" fmla="*/ 0 w 12191999"/>
              <a:gd name="connsiteY0" fmla="*/ 0 h 5166360"/>
              <a:gd name="connsiteX1" fmla="*/ 1822388 w 12191999"/>
              <a:gd name="connsiteY1" fmla="*/ 0 h 5166360"/>
              <a:gd name="connsiteX2" fmla="*/ 6468290 w 12191999"/>
              <a:gd name="connsiteY2" fmla="*/ 0 h 5166360"/>
              <a:gd name="connsiteX3" fmla="*/ 7796394 w 12191999"/>
              <a:gd name="connsiteY3" fmla="*/ 0 h 5166360"/>
              <a:gd name="connsiteX4" fmla="*/ 8376834 w 12191999"/>
              <a:gd name="connsiteY4" fmla="*/ 0 h 5166360"/>
              <a:gd name="connsiteX5" fmla="*/ 9704938 w 12191999"/>
              <a:gd name="connsiteY5" fmla="*/ 0 h 5166360"/>
              <a:gd name="connsiteX6" fmla="*/ 9704938 w 12191999"/>
              <a:gd name="connsiteY6" fmla="*/ 2 h 5166360"/>
              <a:gd name="connsiteX7" fmla="*/ 10283456 w 12191999"/>
              <a:gd name="connsiteY7" fmla="*/ 2 h 5166360"/>
              <a:gd name="connsiteX8" fmla="*/ 10863897 w 12191999"/>
              <a:gd name="connsiteY8" fmla="*/ 2 h 5166360"/>
              <a:gd name="connsiteX9" fmla="*/ 12191999 w 12191999"/>
              <a:gd name="connsiteY9" fmla="*/ 2 h 5166360"/>
              <a:gd name="connsiteX10" fmla="*/ 12191999 w 12191999"/>
              <a:gd name="connsiteY10" fmla="*/ 5166360 h 5166360"/>
              <a:gd name="connsiteX11" fmla="*/ 0 w 12191999"/>
              <a:gd name="connsiteY11" fmla="*/ 5166360 h 5166360"/>
              <a:gd name="connsiteX12" fmla="*/ 0 w 12191999"/>
              <a:gd name="connsiteY12" fmla="*/ 2604436 h 5166360"/>
              <a:gd name="connsiteX13" fmla="*/ 862341 w 12191999"/>
              <a:gd name="connsiteY13" fmla="*/ 743371 h 5166360"/>
              <a:gd name="connsiteX14" fmla="*/ 0 w 12191999"/>
              <a:gd name="connsiteY14" fmla="*/ 743371 h 5166360"/>
              <a:gd name="connsiteX15" fmla="*/ 0 w 12191999"/>
              <a:gd name="connsiteY15" fmla="*/ 742508 h 5166360"/>
              <a:gd name="connsiteX16" fmla="*/ 92826 w 12191999"/>
              <a:gd name="connsiteY16" fmla="*/ 742508 h 5166360"/>
              <a:gd name="connsiteX17" fmla="*/ 406486 w 12191999"/>
              <a:gd name="connsiteY17" fmla="*/ 742508 h 5166360"/>
              <a:gd name="connsiteX18" fmla="*/ 406486 w 12191999"/>
              <a:gd name="connsiteY18" fmla="*/ 742507 h 5166360"/>
              <a:gd name="connsiteX19" fmla="*/ 862741 w 12191999"/>
              <a:gd name="connsiteY19" fmla="*/ 742507 h 5166360"/>
              <a:gd name="connsiteX20" fmla="*/ 1206388 w 12191999"/>
              <a:gd name="connsiteY20" fmla="*/ 864 h 5166360"/>
              <a:gd name="connsiteX21" fmla="*/ 748500 w 12191999"/>
              <a:gd name="connsiteY21" fmla="*/ 864 h 5166360"/>
              <a:gd name="connsiteX22" fmla="*/ 0 w 12191999"/>
              <a:gd name="connsiteY22" fmla="*/ 864 h 5166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2191999" h="5166360">
                <a:moveTo>
                  <a:pt x="0" y="0"/>
                </a:moveTo>
                <a:lnTo>
                  <a:pt x="1822388" y="0"/>
                </a:lnTo>
                <a:lnTo>
                  <a:pt x="6468290" y="0"/>
                </a:lnTo>
                <a:lnTo>
                  <a:pt x="7796394" y="0"/>
                </a:lnTo>
                <a:lnTo>
                  <a:pt x="8376834" y="0"/>
                </a:lnTo>
                <a:lnTo>
                  <a:pt x="9704938" y="0"/>
                </a:lnTo>
                <a:lnTo>
                  <a:pt x="9704938" y="2"/>
                </a:lnTo>
                <a:lnTo>
                  <a:pt x="10283456" y="2"/>
                </a:lnTo>
                <a:lnTo>
                  <a:pt x="10863897" y="2"/>
                </a:lnTo>
                <a:lnTo>
                  <a:pt x="12191999" y="2"/>
                </a:lnTo>
                <a:lnTo>
                  <a:pt x="12191999" y="5166360"/>
                </a:lnTo>
                <a:lnTo>
                  <a:pt x="0" y="5166360"/>
                </a:lnTo>
                <a:lnTo>
                  <a:pt x="0" y="2604436"/>
                </a:lnTo>
                <a:lnTo>
                  <a:pt x="862341" y="743371"/>
                </a:lnTo>
                <a:lnTo>
                  <a:pt x="0" y="743371"/>
                </a:lnTo>
                <a:lnTo>
                  <a:pt x="0" y="742508"/>
                </a:lnTo>
                <a:lnTo>
                  <a:pt x="92826" y="742508"/>
                </a:lnTo>
                <a:lnTo>
                  <a:pt x="406486" y="742508"/>
                </a:lnTo>
                <a:lnTo>
                  <a:pt x="406486" y="742507"/>
                </a:lnTo>
                <a:lnTo>
                  <a:pt x="862741" y="742507"/>
                </a:lnTo>
                <a:lnTo>
                  <a:pt x="1206388" y="864"/>
                </a:lnTo>
                <a:lnTo>
                  <a:pt x="748500" y="864"/>
                </a:lnTo>
                <a:lnTo>
                  <a:pt x="0" y="864"/>
                </a:lnTo>
                <a:close/>
              </a:path>
            </a:pathLst>
          </a:custGeom>
          <a:solidFill>
            <a:srgbClr val="A6A6A6">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2" name="Freeform: Shape 11">
            <a:extLst>
              <a:ext uri="{FF2B5EF4-FFF2-40B4-BE49-F238E27FC236}">
                <a16:creationId xmlns:a16="http://schemas.microsoft.com/office/drawing/2014/main" id="{479F5F2B-8B58-4140-AE6A-51F6C67B18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691641"/>
            <a:ext cx="971654" cy="2096979"/>
          </a:xfrm>
          <a:custGeom>
            <a:avLst/>
            <a:gdLst>
              <a:gd name="connsiteX0" fmla="*/ 0 w 971654"/>
              <a:gd name="connsiteY0" fmla="*/ 0 h 2096979"/>
              <a:gd name="connsiteX1" fmla="*/ 971654 w 971654"/>
              <a:gd name="connsiteY1" fmla="*/ 0 h 2096979"/>
              <a:gd name="connsiteX2" fmla="*/ 0 w 971654"/>
              <a:gd name="connsiteY2" fmla="*/ 2096979 h 2096979"/>
            </a:gdLst>
            <a:ahLst/>
            <a:cxnLst>
              <a:cxn ang="0">
                <a:pos x="connsiteX0" y="connsiteY0"/>
              </a:cxn>
              <a:cxn ang="0">
                <a:pos x="connsiteX1" y="connsiteY1"/>
              </a:cxn>
              <a:cxn ang="0">
                <a:pos x="connsiteX2" y="connsiteY2"/>
              </a:cxn>
            </a:cxnLst>
            <a:rect l="l" t="t" r="r" b="b"/>
            <a:pathLst>
              <a:path w="971654" h="2096979">
                <a:moveTo>
                  <a:pt x="0" y="0"/>
                </a:moveTo>
                <a:lnTo>
                  <a:pt x="971654" y="0"/>
                </a:lnTo>
                <a:lnTo>
                  <a:pt x="0" y="2096979"/>
                </a:lnTo>
                <a:close/>
              </a:path>
            </a:pathLst>
          </a:cu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 name="Content Placeholder 2">
            <a:extLst>
              <a:ext uri="{FF2B5EF4-FFF2-40B4-BE49-F238E27FC236}">
                <a16:creationId xmlns:a16="http://schemas.microsoft.com/office/drawing/2014/main" id="{484926D3-E8AF-4BB0-9CA6-BEB59259D070}"/>
              </a:ext>
            </a:extLst>
          </p:cNvPr>
          <p:cNvSpPr>
            <a:spLocks noGrp="1"/>
          </p:cNvSpPr>
          <p:nvPr>
            <p:ph idx="1"/>
          </p:nvPr>
        </p:nvSpPr>
        <p:spPr>
          <a:xfrm>
            <a:off x="1653363" y="2176272"/>
            <a:ext cx="9367204" cy="4041648"/>
          </a:xfrm>
        </p:spPr>
        <p:txBody>
          <a:bodyPr anchor="t">
            <a:normAutofit/>
          </a:bodyPr>
          <a:lstStyle/>
          <a:p>
            <a:pPr marL="0" indent="0">
              <a:buNone/>
            </a:pPr>
            <a:r>
              <a:rPr lang="en-US" sz="2400" b="1" u="sng"/>
              <a:t>Committee on Orderlies </a:t>
            </a:r>
          </a:p>
          <a:p>
            <a:pPr marL="0" indent="0">
              <a:buNone/>
            </a:pPr>
            <a:r>
              <a:rPr lang="en-US" sz="2400"/>
              <a:t>The College of Bishops shall appoint as many persons as deemed necessary to serve as orderlies. These persons shall not be delegates or alternative delegates. </a:t>
            </a:r>
          </a:p>
          <a:p>
            <a:pPr marL="0" indent="0">
              <a:buNone/>
            </a:pPr>
            <a:r>
              <a:rPr lang="en-US" sz="2400"/>
              <a:t>Chair and Co-chair of the General Conference Business Operations Committee shall appoint a Chief Orderly to direct the work of this committee. </a:t>
            </a:r>
          </a:p>
          <a:p>
            <a:pPr marL="0" indent="0">
              <a:buNone/>
            </a:pPr>
            <a:r>
              <a:rPr lang="en-US" sz="2400"/>
              <a:t>The Committee shall serve to facilitate procedures and operations of the General Conference.</a:t>
            </a:r>
          </a:p>
          <a:p>
            <a:endParaRPr lang="en-US" sz="2400"/>
          </a:p>
        </p:txBody>
      </p:sp>
    </p:spTree>
    <p:extLst>
      <p:ext uri="{BB962C8B-B14F-4D97-AF65-F5344CB8AC3E}">
        <p14:creationId xmlns:p14="http://schemas.microsoft.com/office/powerpoint/2010/main" val="270425263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EFD0E8E8-C530-4B2D-A01A-CCD47590B66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F247CBF-B93D-4879-8D24-685EB231D3FE}"/>
              </a:ext>
            </a:extLst>
          </p:cNvPr>
          <p:cNvSpPr>
            <a:spLocks noGrp="1"/>
          </p:cNvSpPr>
          <p:nvPr>
            <p:ph type="title"/>
          </p:nvPr>
        </p:nvSpPr>
        <p:spPr>
          <a:xfrm>
            <a:off x="1463040" y="1091821"/>
            <a:ext cx="3801581" cy="4674358"/>
          </a:xfrm>
        </p:spPr>
        <p:txBody>
          <a:bodyPr anchor="ctr">
            <a:normAutofit/>
          </a:bodyPr>
          <a:lstStyle/>
          <a:p>
            <a:r>
              <a:rPr lang="en-US" sz="6600">
                <a:solidFill>
                  <a:schemeClr val="tx1">
                    <a:lumMod val="85000"/>
                    <a:lumOff val="15000"/>
                  </a:schemeClr>
                </a:solidFill>
              </a:rPr>
              <a:t>Important Items</a:t>
            </a:r>
          </a:p>
        </p:txBody>
      </p:sp>
      <p:sp>
        <p:nvSpPr>
          <p:cNvPr id="10" name="Freeform: Shape 9">
            <a:extLst>
              <a:ext uri="{FF2B5EF4-FFF2-40B4-BE49-F238E27FC236}">
                <a16:creationId xmlns:a16="http://schemas.microsoft.com/office/drawing/2014/main" id="{53472F09-8E00-4E02-9034-0A382CF663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15915" y="727306"/>
            <a:ext cx="4639824" cy="4639824"/>
          </a:xfrm>
          <a:custGeom>
            <a:avLst/>
            <a:gdLst>
              <a:gd name="connsiteX0" fmla="*/ 2319912 w 4639824"/>
              <a:gd name="connsiteY0" fmla="*/ 0 h 4639824"/>
              <a:gd name="connsiteX1" fmla="*/ 4639824 w 4639824"/>
              <a:gd name="connsiteY1" fmla="*/ 2319912 h 4639824"/>
              <a:gd name="connsiteX2" fmla="*/ 2319912 w 4639824"/>
              <a:gd name="connsiteY2" fmla="*/ 4639824 h 4639824"/>
              <a:gd name="connsiteX3" fmla="*/ 0 w 4639824"/>
              <a:gd name="connsiteY3" fmla="*/ 2319912 h 4639824"/>
              <a:gd name="connsiteX4" fmla="*/ 2319912 w 4639824"/>
              <a:gd name="connsiteY4" fmla="*/ 0 h 46398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39824" h="4639824">
                <a:moveTo>
                  <a:pt x="2319912" y="0"/>
                </a:moveTo>
                <a:cubicBezTo>
                  <a:pt x="3601164" y="0"/>
                  <a:pt x="4639824" y="1038660"/>
                  <a:pt x="4639824" y="2319912"/>
                </a:cubicBezTo>
                <a:cubicBezTo>
                  <a:pt x="4639824" y="3601164"/>
                  <a:pt x="3601164" y="4639824"/>
                  <a:pt x="2319912" y="4639824"/>
                </a:cubicBezTo>
                <a:cubicBezTo>
                  <a:pt x="1038660" y="4639824"/>
                  <a:pt x="0" y="3601164"/>
                  <a:pt x="0" y="2319912"/>
                </a:cubicBezTo>
                <a:cubicBezTo>
                  <a:pt x="0" y="1038660"/>
                  <a:pt x="1038660" y="0"/>
                  <a:pt x="2319912" y="0"/>
                </a:cubicBezTo>
                <a:close/>
              </a:path>
            </a:pathLst>
          </a:custGeom>
          <a:solidFill>
            <a:srgbClr val="4D4D4D"/>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2" name="Oval 11">
            <a:extLst>
              <a:ext uri="{FF2B5EF4-FFF2-40B4-BE49-F238E27FC236}">
                <a16:creationId xmlns:a16="http://schemas.microsoft.com/office/drawing/2014/main" id="{4DA077B8-7326-4434-87ED-77DF3CF3DCA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807227" y="1253852"/>
            <a:ext cx="457200" cy="457200"/>
          </a:xfrm>
          <a:prstGeom prst="ellipse">
            <a:avLst/>
          </a:prstGeom>
          <a:solidFill>
            <a:srgbClr val="FFFFFF">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F79CDED1-AC9C-4A80-B334-1309DEAD54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480791" y="0"/>
            <a:ext cx="2229415" cy="1711051"/>
          </a:xfrm>
          <a:custGeom>
            <a:avLst/>
            <a:gdLst>
              <a:gd name="connsiteX0" fmla="*/ 1731031 w 2229415"/>
              <a:gd name="connsiteY0" fmla="*/ 1711051 h 1711051"/>
              <a:gd name="connsiteX1" fmla="*/ 2229415 w 2229415"/>
              <a:gd name="connsiteY1" fmla="*/ 1711051 h 1711051"/>
              <a:gd name="connsiteX2" fmla="*/ 2220570 w 2229415"/>
              <a:gd name="connsiteY2" fmla="*/ 1665525 h 1711051"/>
              <a:gd name="connsiteX3" fmla="*/ 118985 w 2229415"/>
              <a:gd name="connsiteY3" fmla="*/ 3008 h 1711051"/>
              <a:gd name="connsiteX4" fmla="*/ 0 w 2229415"/>
              <a:gd name="connsiteY4" fmla="*/ 0 h 1711051"/>
              <a:gd name="connsiteX5" fmla="*/ 0 w 2229415"/>
              <a:gd name="connsiteY5" fmla="*/ 474250 h 1711051"/>
              <a:gd name="connsiteX6" fmla="*/ 187921 w 2229415"/>
              <a:gd name="connsiteY6" fmla="*/ 483739 h 1711051"/>
              <a:gd name="connsiteX7" fmla="*/ 1656728 w 2229415"/>
              <a:gd name="connsiteY7" fmla="*/ 1515386 h 1711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229415" h="1711051">
                <a:moveTo>
                  <a:pt x="1731031" y="1711051"/>
                </a:moveTo>
                <a:lnTo>
                  <a:pt x="2229415" y="1711051"/>
                </a:lnTo>
                <a:lnTo>
                  <a:pt x="2220570" y="1665525"/>
                </a:lnTo>
                <a:cubicBezTo>
                  <a:pt x="1951414" y="739745"/>
                  <a:pt x="1119014" y="53700"/>
                  <a:pt x="118985" y="3008"/>
                </a:cubicBezTo>
                <a:lnTo>
                  <a:pt x="0" y="0"/>
                </a:lnTo>
                <a:lnTo>
                  <a:pt x="0" y="474250"/>
                </a:lnTo>
                <a:lnTo>
                  <a:pt x="187921" y="483739"/>
                </a:lnTo>
                <a:cubicBezTo>
                  <a:pt x="836687" y="549625"/>
                  <a:pt x="1385706" y="952924"/>
                  <a:pt x="1656728" y="1515386"/>
                </a:cubicBezTo>
                <a:close/>
              </a:path>
            </a:pathLst>
          </a:cu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Oval 15">
            <a:extLst>
              <a:ext uri="{FF2B5EF4-FFF2-40B4-BE49-F238E27FC236}">
                <a16:creationId xmlns:a16="http://schemas.microsoft.com/office/drawing/2014/main" id="{FD961BDC-5B67-481B-B628-6C15F47245F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88704" y="3819513"/>
            <a:ext cx="731520" cy="731520"/>
          </a:xfrm>
          <a:prstGeom prst="ellipse">
            <a:avLst/>
          </a:prstGeom>
          <a:solidFill>
            <a:schemeClr val="accent6">
              <a:lumMod val="75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06CC263E-5CD3-42BB-99F8-3C062C4B56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350573" y="4944229"/>
            <a:ext cx="1645920" cy="1645920"/>
          </a:xfrm>
          <a:prstGeom prst="ellipse">
            <a:avLst/>
          </a:prstGeom>
          <a:solidFill>
            <a:schemeClr val="tx1">
              <a:lumMod val="75000"/>
              <a:lumOff val="2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47CA6473-9DDA-465A-9A73-546D0E61138B}"/>
              </a:ext>
            </a:extLst>
          </p:cNvPr>
          <p:cNvSpPr>
            <a:spLocks noGrp="1"/>
          </p:cNvSpPr>
          <p:nvPr>
            <p:ph idx="1"/>
          </p:nvPr>
        </p:nvSpPr>
        <p:spPr>
          <a:xfrm>
            <a:off x="6284793" y="1760562"/>
            <a:ext cx="3582537" cy="3336876"/>
          </a:xfrm>
        </p:spPr>
        <p:txBody>
          <a:bodyPr anchor="ctr">
            <a:normAutofit/>
          </a:bodyPr>
          <a:lstStyle/>
          <a:p>
            <a:r>
              <a:rPr lang="en-US" sz="1800">
                <a:solidFill>
                  <a:srgbClr val="FFFFFF"/>
                </a:solidFill>
              </a:rPr>
              <a:t>Bible</a:t>
            </a:r>
          </a:p>
          <a:p>
            <a:r>
              <a:rPr lang="en-US" sz="1800">
                <a:solidFill>
                  <a:srgbClr val="FFFFFF"/>
                </a:solidFill>
              </a:rPr>
              <a:t>The Book of Discipline</a:t>
            </a:r>
          </a:p>
          <a:p>
            <a:r>
              <a:rPr lang="en-US" sz="1800">
                <a:solidFill>
                  <a:srgbClr val="FFFFFF"/>
                </a:solidFill>
              </a:rPr>
              <a:t>The Book of Resolutions</a:t>
            </a:r>
          </a:p>
          <a:p>
            <a:r>
              <a:rPr lang="en-US" sz="1800">
                <a:solidFill>
                  <a:srgbClr val="FFFFFF"/>
                </a:solidFill>
              </a:rPr>
              <a:t>Comfortable Shoes</a:t>
            </a:r>
          </a:p>
          <a:p>
            <a:r>
              <a:rPr lang="en-US" sz="1800">
                <a:solidFill>
                  <a:srgbClr val="FFFFFF"/>
                </a:solidFill>
              </a:rPr>
              <a:t>Small Snacks</a:t>
            </a:r>
          </a:p>
          <a:p>
            <a:r>
              <a:rPr lang="en-US" sz="1800">
                <a:solidFill>
                  <a:srgbClr val="FFFFFF"/>
                </a:solidFill>
              </a:rPr>
              <a:t>Light Jacket/Sweater</a:t>
            </a:r>
          </a:p>
          <a:p>
            <a:r>
              <a:rPr lang="en-US" sz="1800">
                <a:solidFill>
                  <a:srgbClr val="FFFFFF"/>
                </a:solidFill>
              </a:rPr>
              <a:t>Sanitizer</a:t>
            </a:r>
          </a:p>
          <a:p>
            <a:r>
              <a:rPr lang="en-US" sz="1800">
                <a:solidFill>
                  <a:srgbClr val="FFFFFF"/>
                </a:solidFill>
              </a:rPr>
              <a:t>Patience. Perseverance, PRAYERS.</a:t>
            </a:r>
          </a:p>
          <a:p>
            <a:endParaRPr lang="en-US" sz="1800">
              <a:solidFill>
                <a:srgbClr val="FFFFFF"/>
              </a:solidFill>
            </a:endParaRPr>
          </a:p>
        </p:txBody>
      </p:sp>
    </p:spTree>
    <p:extLst>
      <p:ext uri="{BB962C8B-B14F-4D97-AF65-F5344CB8AC3E}">
        <p14:creationId xmlns:p14="http://schemas.microsoft.com/office/powerpoint/2010/main" val="60209118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pic>
        <p:nvPicPr>
          <p:cNvPr id="38" name="Picture 37" descr="Large skydiving group mid-air">
            <a:extLst>
              <a:ext uri="{FF2B5EF4-FFF2-40B4-BE49-F238E27FC236}">
                <a16:creationId xmlns:a16="http://schemas.microsoft.com/office/drawing/2014/main" id="{02376A43-7034-4253-8DED-769C7D408B5A}"/>
              </a:ext>
            </a:extLst>
          </p:cNvPr>
          <p:cNvPicPr>
            <a:picLocks noChangeAspect="1"/>
          </p:cNvPicPr>
          <p:nvPr/>
        </p:nvPicPr>
        <p:blipFill rotWithShape="1">
          <a:blip r:embed="rId2"/>
          <a:srcRect l="16598" r="15430"/>
          <a:stretch/>
        </p:blipFill>
        <p:spPr>
          <a:xfrm>
            <a:off x="20" y="10"/>
            <a:ext cx="7009876" cy="6857990"/>
          </a:xfrm>
          <a:custGeom>
            <a:avLst/>
            <a:gdLst/>
            <a:ahLst/>
            <a:cxnLst/>
            <a:rect l="l" t="t" r="r" b="b"/>
            <a:pathLst>
              <a:path w="7009896" h="6858000">
                <a:moveTo>
                  <a:pt x="0" y="0"/>
                </a:moveTo>
                <a:lnTo>
                  <a:pt x="7009896" y="0"/>
                </a:lnTo>
                <a:lnTo>
                  <a:pt x="7009896" y="1"/>
                </a:lnTo>
                <a:lnTo>
                  <a:pt x="6295211" y="1"/>
                </a:lnTo>
                <a:lnTo>
                  <a:pt x="6195255" y="380651"/>
                </a:lnTo>
                <a:cubicBezTo>
                  <a:pt x="5677600" y="2559611"/>
                  <a:pt x="5966601" y="4758249"/>
                  <a:pt x="6880029" y="6647018"/>
                </a:cubicBezTo>
                <a:lnTo>
                  <a:pt x="6988280" y="6858000"/>
                </a:lnTo>
                <a:lnTo>
                  <a:pt x="0" y="6858000"/>
                </a:lnTo>
                <a:close/>
              </a:path>
            </a:pathLst>
          </a:custGeom>
        </p:spPr>
      </p:pic>
      <p:sp>
        <p:nvSpPr>
          <p:cNvPr id="42" name="Freeform: Shape 41">
            <a:extLst>
              <a:ext uri="{FF2B5EF4-FFF2-40B4-BE49-F238E27FC236}">
                <a16:creationId xmlns:a16="http://schemas.microsoft.com/office/drawing/2014/main" id="{5FDF4720-5445-47BE-89FE-E40D1AE6F61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5711927" y="-1"/>
            <a:ext cx="6480073" cy="6858002"/>
          </a:xfrm>
          <a:custGeom>
            <a:avLst/>
            <a:gdLst>
              <a:gd name="connsiteX0" fmla="*/ 6130244 w 6480073"/>
              <a:gd name="connsiteY0" fmla="*/ 0 h 6858002"/>
              <a:gd name="connsiteX1" fmla="*/ 6212951 w 6480073"/>
              <a:gd name="connsiteY1" fmla="*/ 314584 h 6858002"/>
              <a:gd name="connsiteX2" fmla="*/ 5540779 w 6480073"/>
              <a:gd name="connsiteY2" fmla="*/ 6756649 h 6858002"/>
              <a:gd name="connsiteX3" fmla="*/ 5489971 w 6480073"/>
              <a:gd name="connsiteY3" fmla="*/ 6858002 h 6858002"/>
              <a:gd name="connsiteX4" fmla="*/ 0 w 6480073"/>
              <a:gd name="connsiteY4" fmla="*/ 6858002 h 6858002"/>
              <a:gd name="connsiteX5" fmla="*/ 0 w 6480073"/>
              <a:gd name="connsiteY5" fmla="*/ 0 h 6858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480073" h="6858002">
                <a:moveTo>
                  <a:pt x="6130244" y="0"/>
                </a:moveTo>
                <a:lnTo>
                  <a:pt x="6212951" y="314584"/>
                </a:lnTo>
                <a:cubicBezTo>
                  <a:pt x="6745828" y="2551616"/>
                  <a:pt x="6460994" y="4808873"/>
                  <a:pt x="5540779" y="6756649"/>
                </a:cubicBezTo>
                <a:lnTo>
                  <a:pt x="5489971" y="6858002"/>
                </a:lnTo>
                <a:lnTo>
                  <a:pt x="0" y="6858002"/>
                </a:lnTo>
                <a:lnTo>
                  <a:pt x="0" y="0"/>
                </a:lnTo>
                <a:close/>
              </a:path>
            </a:pathLst>
          </a:cu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useBgFill="1">
        <p:nvSpPr>
          <p:cNvPr id="44" name="Freeform: Shape 43">
            <a:extLst>
              <a:ext uri="{FF2B5EF4-FFF2-40B4-BE49-F238E27FC236}">
                <a16:creationId xmlns:a16="http://schemas.microsoft.com/office/drawing/2014/main" id="{AC8710B4-A815-4082-9E4F-F13A000709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5942784" y="0"/>
            <a:ext cx="6249216" cy="6858001"/>
          </a:xfrm>
          <a:custGeom>
            <a:avLst/>
            <a:gdLst>
              <a:gd name="connsiteX0" fmla="*/ 0 w 6249216"/>
              <a:gd name="connsiteY0" fmla="*/ 0 h 6858001"/>
              <a:gd name="connsiteX1" fmla="*/ 5893742 w 6249216"/>
              <a:gd name="connsiteY1" fmla="*/ 1 h 6858001"/>
              <a:gd name="connsiteX2" fmla="*/ 5993697 w 6249216"/>
              <a:gd name="connsiteY2" fmla="*/ 380651 h 6858001"/>
              <a:gd name="connsiteX3" fmla="*/ 5308924 w 6249216"/>
              <a:gd name="connsiteY3" fmla="*/ 6647018 h 6858001"/>
              <a:gd name="connsiteX4" fmla="*/ 5200672 w 6249216"/>
              <a:gd name="connsiteY4" fmla="*/ 6858001 h 6858001"/>
              <a:gd name="connsiteX5" fmla="*/ 1 w 6249216"/>
              <a:gd name="connsiteY5" fmla="*/ 6858001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249216" h="6858001">
                <a:moveTo>
                  <a:pt x="0" y="0"/>
                </a:moveTo>
                <a:lnTo>
                  <a:pt x="5893742" y="1"/>
                </a:lnTo>
                <a:lnTo>
                  <a:pt x="5993697" y="380651"/>
                </a:lnTo>
                <a:cubicBezTo>
                  <a:pt x="6511353" y="2559611"/>
                  <a:pt x="6222352" y="4758249"/>
                  <a:pt x="5308924" y="6647018"/>
                </a:cubicBezTo>
                <a:lnTo>
                  <a:pt x="5200672" y="6858001"/>
                </a:lnTo>
                <a:lnTo>
                  <a:pt x="1" y="6858001"/>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7EECE1B5-1002-44D2-AC0F-C840F9AAC674}"/>
              </a:ext>
            </a:extLst>
          </p:cNvPr>
          <p:cNvSpPr>
            <a:spLocks noGrp="1"/>
          </p:cNvSpPr>
          <p:nvPr>
            <p:ph type="title"/>
          </p:nvPr>
        </p:nvSpPr>
        <p:spPr>
          <a:xfrm>
            <a:off x="6801436" y="1396289"/>
            <a:ext cx="4819952" cy="1325563"/>
          </a:xfrm>
        </p:spPr>
        <p:txBody>
          <a:bodyPr>
            <a:normAutofit/>
          </a:bodyPr>
          <a:lstStyle/>
          <a:p>
            <a:r>
              <a:rPr lang="en-US"/>
              <a:t>Quote to Remember</a:t>
            </a:r>
            <a:endParaRPr lang="en-US" dirty="0"/>
          </a:p>
        </p:txBody>
      </p:sp>
      <p:sp>
        <p:nvSpPr>
          <p:cNvPr id="3" name="Content Placeholder 2">
            <a:extLst>
              <a:ext uri="{FF2B5EF4-FFF2-40B4-BE49-F238E27FC236}">
                <a16:creationId xmlns:a16="http://schemas.microsoft.com/office/drawing/2014/main" id="{88F14114-1773-4362-9CBA-99BF0062AD36}"/>
              </a:ext>
            </a:extLst>
          </p:cNvPr>
          <p:cNvSpPr>
            <a:spLocks noGrp="1"/>
          </p:cNvSpPr>
          <p:nvPr>
            <p:ph idx="1"/>
          </p:nvPr>
        </p:nvSpPr>
        <p:spPr>
          <a:xfrm>
            <a:off x="6801435" y="2871982"/>
            <a:ext cx="4819951" cy="3181684"/>
          </a:xfrm>
        </p:spPr>
        <p:txBody>
          <a:bodyPr anchor="t">
            <a:normAutofit/>
          </a:bodyPr>
          <a:lstStyle/>
          <a:p>
            <a:pPr marL="0" indent="0">
              <a:buNone/>
            </a:pPr>
            <a:r>
              <a:rPr lang="en-US" sz="1800" dirty="0"/>
              <a:t>General Conference resolution debating is exciting and inciteful. </a:t>
            </a:r>
          </a:p>
          <a:p>
            <a:pPr marL="0" indent="0">
              <a:buNone/>
            </a:pPr>
            <a:endParaRPr lang="en-US" sz="1800" dirty="0"/>
          </a:p>
          <a:p>
            <a:pPr marL="0" indent="0">
              <a:buNone/>
            </a:pPr>
            <a:r>
              <a:rPr lang="en-US" sz="1800" i="1" dirty="0"/>
              <a:t>Measure your EXPECTATIONS.</a:t>
            </a:r>
          </a:p>
          <a:p>
            <a:pPr marL="457200" lvl="1" indent="0">
              <a:buNone/>
            </a:pPr>
            <a:r>
              <a:rPr lang="en-US" sz="1800" dirty="0"/>
              <a:t>~Dr. Burns, 8</a:t>
            </a:r>
            <a:r>
              <a:rPr lang="en-US" sz="1800" baseline="30000" dirty="0"/>
              <a:t>th</a:t>
            </a:r>
            <a:r>
              <a:rPr lang="en-US" sz="1800" dirty="0"/>
              <a:t> Episcopal District</a:t>
            </a:r>
          </a:p>
        </p:txBody>
      </p:sp>
    </p:spTree>
    <p:extLst>
      <p:ext uri="{BB962C8B-B14F-4D97-AF65-F5344CB8AC3E}">
        <p14:creationId xmlns:p14="http://schemas.microsoft.com/office/powerpoint/2010/main" val="2575871956"/>
      </p:ext>
    </p:extLst>
  </p:cSld>
  <p:clrMapOvr>
    <a:overrideClrMapping bg1="dk1" tx1="lt1" bg2="dk2" tx2="lt2" accent1="accent1" accent2="accent2" accent3="accent3" accent4="accent4" accent5="accent5" accent6="accent6" hlink="hlink" folHlink="folHlink"/>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5A0118C5-4F8D-4CF4-BADD-53FEACC6C42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Oval 9">
            <a:extLst>
              <a:ext uri="{FF2B5EF4-FFF2-40B4-BE49-F238E27FC236}">
                <a16:creationId xmlns:a16="http://schemas.microsoft.com/office/drawing/2014/main" id="{A99050EE-26AF-4253-BD50-F0FCD965A8F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0284" y="575361"/>
            <a:ext cx="5707277" cy="5707277"/>
          </a:xfrm>
          <a:prstGeom prst="ellipse">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B79485C-6A71-45C6-9AB3-62C866D2B3A4}"/>
              </a:ext>
            </a:extLst>
          </p:cNvPr>
          <p:cNvSpPr>
            <a:spLocks noGrp="1"/>
          </p:cNvSpPr>
          <p:nvPr>
            <p:ph type="title"/>
          </p:nvPr>
        </p:nvSpPr>
        <p:spPr>
          <a:xfrm>
            <a:off x="838200" y="1748452"/>
            <a:ext cx="4974771" cy="3587786"/>
          </a:xfrm>
        </p:spPr>
        <p:txBody>
          <a:bodyPr>
            <a:normAutofit/>
          </a:bodyPr>
          <a:lstStyle/>
          <a:p>
            <a:pPr algn="ctr"/>
            <a:r>
              <a:rPr lang="en-US">
                <a:solidFill>
                  <a:schemeClr val="bg1"/>
                </a:solidFill>
              </a:rPr>
              <a:t>GENERAL CONFERENCE</a:t>
            </a:r>
          </a:p>
        </p:txBody>
      </p:sp>
      <p:grpSp>
        <p:nvGrpSpPr>
          <p:cNvPr id="12" name="Graphic 190">
            <a:extLst>
              <a:ext uri="{FF2B5EF4-FFF2-40B4-BE49-F238E27FC236}">
                <a16:creationId xmlns:a16="http://schemas.microsoft.com/office/drawing/2014/main" id="{00E015F5-1A99-4E40-BC3D-7707802996B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93117" y="1193254"/>
            <a:ext cx="1291642" cy="429215"/>
            <a:chOff x="2504802" y="1755501"/>
            <a:chExt cx="1598829" cy="531293"/>
          </a:xfrm>
          <a:solidFill>
            <a:schemeClr val="bg1"/>
          </a:solidFill>
        </p:grpSpPr>
        <p:sp>
          <p:nvSpPr>
            <p:cNvPr id="13" name="Freeform: Shape 12">
              <a:extLst>
                <a:ext uri="{FF2B5EF4-FFF2-40B4-BE49-F238E27FC236}">
                  <a16:creationId xmlns:a16="http://schemas.microsoft.com/office/drawing/2014/main" id="{3FE6F571-2BB7-46DA-A3D9-B32ADDC16AF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504802" y="2113855"/>
              <a:ext cx="1598614" cy="172939"/>
            </a:xfrm>
            <a:custGeom>
              <a:avLst/>
              <a:gdLst>
                <a:gd name="connsiteX0" fmla="*/ 1248648 w 1598614"/>
                <a:gd name="connsiteY0" fmla="*/ 172939 h 172939"/>
                <a:gd name="connsiteX1" fmla="*/ 1123031 w 1598614"/>
                <a:gd name="connsiteY1" fmla="*/ 92708 h 172939"/>
                <a:gd name="connsiteX2" fmla="*/ 1024085 w 1598614"/>
                <a:gd name="connsiteY2" fmla="*/ 29469 h 172939"/>
                <a:gd name="connsiteX3" fmla="*/ 925140 w 1598614"/>
                <a:gd name="connsiteY3" fmla="*/ 92708 h 172939"/>
                <a:gd name="connsiteX4" fmla="*/ 799522 w 1598614"/>
                <a:gd name="connsiteY4" fmla="*/ 172939 h 172939"/>
                <a:gd name="connsiteX5" fmla="*/ 799522 w 1598614"/>
                <a:gd name="connsiteY5" fmla="*/ 172939 h 172939"/>
                <a:gd name="connsiteX6" fmla="*/ 673905 w 1598614"/>
                <a:gd name="connsiteY6" fmla="*/ 92708 h 172939"/>
                <a:gd name="connsiteX7" fmla="*/ 574959 w 1598614"/>
                <a:gd name="connsiteY7" fmla="*/ 29469 h 172939"/>
                <a:gd name="connsiteX8" fmla="*/ 476014 w 1598614"/>
                <a:gd name="connsiteY8" fmla="*/ 92708 h 172939"/>
                <a:gd name="connsiteX9" fmla="*/ 350396 w 1598614"/>
                <a:gd name="connsiteY9" fmla="*/ 172939 h 172939"/>
                <a:gd name="connsiteX10" fmla="*/ 224778 w 1598614"/>
                <a:gd name="connsiteY10" fmla="*/ 92708 h 172939"/>
                <a:gd name="connsiteX11" fmla="*/ 125833 w 1598614"/>
                <a:gd name="connsiteY11" fmla="*/ 29469 h 172939"/>
                <a:gd name="connsiteX12" fmla="*/ 26887 w 1598614"/>
                <a:gd name="connsiteY12" fmla="*/ 92708 h 172939"/>
                <a:gd name="connsiteX13" fmla="*/ 0 w 1598614"/>
                <a:gd name="connsiteY13" fmla="*/ 80232 h 172939"/>
                <a:gd name="connsiteX14" fmla="*/ 125618 w 1598614"/>
                <a:gd name="connsiteY14" fmla="*/ 0 h 172939"/>
                <a:gd name="connsiteX15" fmla="*/ 251235 w 1598614"/>
                <a:gd name="connsiteY15" fmla="*/ 80232 h 172939"/>
                <a:gd name="connsiteX16" fmla="*/ 350181 w 1598614"/>
                <a:gd name="connsiteY16" fmla="*/ 143471 h 172939"/>
                <a:gd name="connsiteX17" fmla="*/ 449126 w 1598614"/>
                <a:gd name="connsiteY17" fmla="*/ 80232 h 172939"/>
                <a:gd name="connsiteX18" fmla="*/ 574744 w 1598614"/>
                <a:gd name="connsiteY18" fmla="*/ 0 h 172939"/>
                <a:gd name="connsiteX19" fmla="*/ 700362 w 1598614"/>
                <a:gd name="connsiteY19" fmla="*/ 80232 h 172939"/>
                <a:gd name="connsiteX20" fmla="*/ 799307 w 1598614"/>
                <a:gd name="connsiteY20" fmla="*/ 143471 h 172939"/>
                <a:gd name="connsiteX21" fmla="*/ 799307 w 1598614"/>
                <a:gd name="connsiteY21" fmla="*/ 143471 h 172939"/>
                <a:gd name="connsiteX22" fmla="*/ 898253 w 1598614"/>
                <a:gd name="connsiteY22" fmla="*/ 80232 h 172939"/>
                <a:gd name="connsiteX23" fmla="*/ 1023870 w 1598614"/>
                <a:gd name="connsiteY23" fmla="*/ 0 h 172939"/>
                <a:gd name="connsiteX24" fmla="*/ 1149488 w 1598614"/>
                <a:gd name="connsiteY24" fmla="*/ 80232 h 172939"/>
                <a:gd name="connsiteX25" fmla="*/ 1248433 w 1598614"/>
                <a:gd name="connsiteY25" fmla="*/ 143471 h 172939"/>
                <a:gd name="connsiteX26" fmla="*/ 1347379 w 1598614"/>
                <a:gd name="connsiteY26" fmla="*/ 80232 h 172939"/>
                <a:gd name="connsiteX27" fmla="*/ 1472997 w 1598614"/>
                <a:gd name="connsiteY27" fmla="*/ 0 h 172939"/>
                <a:gd name="connsiteX28" fmla="*/ 1598614 w 1598614"/>
                <a:gd name="connsiteY28" fmla="*/ 80232 h 172939"/>
                <a:gd name="connsiteX29" fmla="*/ 1571942 w 1598614"/>
                <a:gd name="connsiteY29" fmla="*/ 92708 h 172939"/>
                <a:gd name="connsiteX30" fmla="*/ 1472997 w 1598614"/>
                <a:gd name="connsiteY30" fmla="*/ 29469 h 172939"/>
                <a:gd name="connsiteX31" fmla="*/ 1374051 w 1598614"/>
                <a:gd name="connsiteY31" fmla="*/ 92708 h 172939"/>
                <a:gd name="connsiteX32" fmla="*/ 1248648 w 1598614"/>
                <a:gd name="connsiteY32" fmla="*/ 172939 h 1729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598614" h="172939">
                  <a:moveTo>
                    <a:pt x="1248648" y="172939"/>
                  </a:moveTo>
                  <a:cubicBezTo>
                    <a:pt x="1194229" y="172939"/>
                    <a:pt x="1146046" y="142180"/>
                    <a:pt x="1123031" y="92708"/>
                  </a:cubicBezTo>
                  <a:cubicBezTo>
                    <a:pt x="1104962" y="53775"/>
                    <a:pt x="1067105" y="29469"/>
                    <a:pt x="1024085" y="29469"/>
                  </a:cubicBezTo>
                  <a:cubicBezTo>
                    <a:pt x="981066" y="29469"/>
                    <a:pt x="943208" y="53775"/>
                    <a:pt x="925140" y="92708"/>
                  </a:cubicBezTo>
                  <a:cubicBezTo>
                    <a:pt x="902124" y="142180"/>
                    <a:pt x="853942" y="172939"/>
                    <a:pt x="799522" y="172939"/>
                  </a:cubicBezTo>
                  <a:cubicBezTo>
                    <a:pt x="799522" y="172939"/>
                    <a:pt x="799522" y="172939"/>
                    <a:pt x="799522" y="172939"/>
                  </a:cubicBezTo>
                  <a:cubicBezTo>
                    <a:pt x="744887" y="172939"/>
                    <a:pt x="696920" y="142180"/>
                    <a:pt x="673905" y="92708"/>
                  </a:cubicBezTo>
                  <a:cubicBezTo>
                    <a:pt x="655836" y="53775"/>
                    <a:pt x="617979" y="29469"/>
                    <a:pt x="574959" y="29469"/>
                  </a:cubicBezTo>
                  <a:cubicBezTo>
                    <a:pt x="531939" y="29469"/>
                    <a:pt x="494082" y="53775"/>
                    <a:pt x="476014" y="92708"/>
                  </a:cubicBezTo>
                  <a:cubicBezTo>
                    <a:pt x="452998" y="142180"/>
                    <a:pt x="405031" y="172939"/>
                    <a:pt x="350396" y="172939"/>
                  </a:cubicBezTo>
                  <a:cubicBezTo>
                    <a:pt x="295976" y="172939"/>
                    <a:pt x="247794" y="142180"/>
                    <a:pt x="224778" y="92708"/>
                  </a:cubicBezTo>
                  <a:cubicBezTo>
                    <a:pt x="206710" y="53775"/>
                    <a:pt x="168853" y="29469"/>
                    <a:pt x="125833" y="29469"/>
                  </a:cubicBezTo>
                  <a:cubicBezTo>
                    <a:pt x="82813" y="29469"/>
                    <a:pt x="44956" y="53775"/>
                    <a:pt x="26887" y="92708"/>
                  </a:cubicBezTo>
                  <a:lnTo>
                    <a:pt x="0" y="80232"/>
                  </a:lnTo>
                  <a:cubicBezTo>
                    <a:pt x="23016" y="30759"/>
                    <a:pt x="70983" y="0"/>
                    <a:pt x="125618" y="0"/>
                  </a:cubicBezTo>
                  <a:cubicBezTo>
                    <a:pt x="180253" y="0"/>
                    <a:pt x="228220" y="30759"/>
                    <a:pt x="251235" y="80232"/>
                  </a:cubicBezTo>
                  <a:cubicBezTo>
                    <a:pt x="269304" y="119165"/>
                    <a:pt x="307376" y="143471"/>
                    <a:pt x="350181" y="143471"/>
                  </a:cubicBezTo>
                  <a:cubicBezTo>
                    <a:pt x="393201" y="143471"/>
                    <a:pt x="431058" y="119165"/>
                    <a:pt x="449126" y="80232"/>
                  </a:cubicBezTo>
                  <a:cubicBezTo>
                    <a:pt x="472142" y="30759"/>
                    <a:pt x="520324" y="0"/>
                    <a:pt x="574744" y="0"/>
                  </a:cubicBezTo>
                  <a:cubicBezTo>
                    <a:pt x="629164" y="0"/>
                    <a:pt x="677346" y="30759"/>
                    <a:pt x="700362" y="80232"/>
                  </a:cubicBezTo>
                  <a:cubicBezTo>
                    <a:pt x="718430" y="119165"/>
                    <a:pt x="756287" y="143471"/>
                    <a:pt x="799307" y="143471"/>
                  </a:cubicBezTo>
                  <a:lnTo>
                    <a:pt x="799307" y="143471"/>
                  </a:lnTo>
                  <a:cubicBezTo>
                    <a:pt x="842327" y="143471"/>
                    <a:pt x="880184" y="119165"/>
                    <a:pt x="898253" y="80232"/>
                  </a:cubicBezTo>
                  <a:cubicBezTo>
                    <a:pt x="921268" y="30759"/>
                    <a:pt x="969235" y="0"/>
                    <a:pt x="1023870" y="0"/>
                  </a:cubicBezTo>
                  <a:cubicBezTo>
                    <a:pt x="1078505" y="0"/>
                    <a:pt x="1126472" y="30759"/>
                    <a:pt x="1149488" y="80232"/>
                  </a:cubicBezTo>
                  <a:cubicBezTo>
                    <a:pt x="1167556" y="119165"/>
                    <a:pt x="1205414" y="143471"/>
                    <a:pt x="1248433" y="143471"/>
                  </a:cubicBezTo>
                  <a:cubicBezTo>
                    <a:pt x="1291453" y="143471"/>
                    <a:pt x="1329311" y="119165"/>
                    <a:pt x="1347379" y="80232"/>
                  </a:cubicBezTo>
                  <a:cubicBezTo>
                    <a:pt x="1370394" y="30759"/>
                    <a:pt x="1418361" y="0"/>
                    <a:pt x="1472997" y="0"/>
                  </a:cubicBezTo>
                  <a:cubicBezTo>
                    <a:pt x="1527632" y="0"/>
                    <a:pt x="1575814" y="30759"/>
                    <a:pt x="1598614" y="80232"/>
                  </a:cubicBezTo>
                  <a:lnTo>
                    <a:pt x="1571942" y="92708"/>
                  </a:lnTo>
                  <a:cubicBezTo>
                    <a:pt x="1553874" y="53775"/>
                    <a:pt x="1515801" y="29469"/>
                    <a:pt x="1472997" y="29469"/>
                  </a:cubicBezTo>
                  <a:cubicBezTo>
                    <a:pt x="1429977" y="29469"/>
                    <a:pt x="1392119" y="53775"/>
                    <a:pt x="1374051" y="92708"/>
                  </a:cubicBezTo>
                  <a:cubicBezTo>
                    <a:pt x="1351251" y="142180"/>
                    <a:pt x="1303069" y="172939"/>
                    <a:pt x="1248648" y="172939"/>
                  </a:cubicBezTo>
                  <a:close/>
                </a:path>
              </a:pathLst>
            </a:custGeom>
            <a:grpFill/>
            <a:ln w="21496" cap="flat">
              <a:noFill/>
              <a:prstDash val="solid"/>
              <a:miter/>
            </a:ln>
          </p:spPr>
          <p:txBody>
            <a:bodyPr rtlCol="0" anchor="ctr"/>
            <a:lstStyle/>
            <a:p>
              <a:endParaRPr lang="en-US"/>
            </a:p>
          </p:txBody>
        </p:sp>
        <p:sp>
          <p:nvSpPr>
            <p:cNvPr id="14" name="Freeform: Shape 13">
              <a:extLst>
                <a:ext uri="{FF2B5EF4-FFF2-40B4-BE49-F238E27FC236}">
                  <a16:creationId xmlns:a16="http://schemas.microsoft.com/office/drawing/2014/main" id="{A905CC16-753C-4B9F-B3E2-C456795AED6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504802" y="1755501"/>
              <a:ext cx="1598829" cy="172724"/>
            </a:xfrm>
            <a:custGeom>
              <a:avLst/>
              <a:gdLst>
                <a:gd name="connsiteX0" fmla="*/ 1248648 w 1598829"/>
                <a:gd name="connsiteY0" fmla="*/ 172724 h 172724"/>
                <a:gd name="connsiteX1" fmla="*/ 1123031 w 1598829"/>
                <a:gd name="connsiteY1" fmla="*/ 92492 h 172724"/>
                <a:gd name="connsiteX2" fmla="*/ 1024085 w 1598829"/>
                <a:gd name="connsiteY2" fmla="*/ 29253 h 172724"/>
                <a:gd name="connsiteX3" fmla="*/ 925140 w 1598829"/>
                <a:gd name="connsiteY3" fmla="*/ 92492 h 172724"/>
                <a:gd name="connsiteX4" fmla="*/ 799522 w 1598829"/>
                <a:gd name="connsiteY4" fmla="*/ 172724 h 172724"/>
                <a:gd name="connsiteX5" fmla="*/ 799522 w 1598829"/>
                <a:gd name="connsiteY5" fmla="*/ 172724 h 172724"/>
                <a:gd name="connsiteX6" fmla="*/ 673905 w 1598829"/>
                <a:gd name="connsiteY6" fmla="*/ 92492 h 172724"/>
                <a:gd name="connsiteX7" fmla="*/ 574959 w 1598829"/>
                <a:gd name="connsiteY7" fmla="*/ 29253 h 172724"/>
                <a:gd name="connsiteX8" fmla="*/ 476014 w 1598829"/>
                <a:gd name="connsiteY8" fmla="*/ 92492 h 172724"/>
                <a:gd name="connsiteX9" fmla="*/ 350396 w 1598829"/>
                <a:gd name="connsiteY9" fmla="*/ 172724 h 172724"/>
                <a:gd name="connsiteX10" fmla="*/ 224778 w 1598829"/>
                <a:gd name="connsiteY10" fmla="*/ 92492 h 172724"/>
                <a:gd name="connsiteX11" fmla="*/ 125833 w 1598829"/>
                <a:gd name="connsiteY11" fmla="*/ 29253 h 172724"/>
                <a:gd name="connsiteX12" fmla="*/ 26887 w 1598829"/>
                <a:gd name="connsiteY12" fmla="*/ 92492 h 172724"/>
                <a:gd name="connsiteX13" fmla="*/ 0 w 1598829"/>
                <a:gd name="connsiteY13" fmla="*/ 80232 h 172724"/>
                <a:gd name="connsiteX14" fmla="*/ 125618 w 1598829"/>
                <a:gd name="connsiteY14" fmla="*/ 0 h 172724"/>
                <a:gd name="connsiteX15" fmla="*/ 251235 w 1598829"/>
                <a:gd name="connsiteY15" fmla="*/ 80232 h 172724"/>
                <a:gd name="connsiteX16" fmla="*/ 350181 w 1598829"/>
                <a:gd name="connsiteY16" fmla="*/ 143471 h 172724"/>
                <a:gd name="connsiteX17" fmla="*/ 449126 w 1598829"/>
                <a:gd name="connsiteY17" fmla="*/ 80232 h 172724"/>
                <a:gd name="connsiteX18" fmla="*/ 574744 w 1598829"/>
                <a:gd name="connsiteY18" fmla="*/ 0 h 172724"/>
                <a:gd name="connsiteX19" fmla="*/ 700362 w 1598829"/>
                <a:gd name="connsiteY19" fmla="*/ 80232 h 172724"/>
                <a:gd name="connsiteX20" fmla="*/ 799307 w 1598829"/>
                <a:gd name="connsiteY20" fmla="*/ 143471 h 172724"/>
                <a:gd name="connsiteX21" fmla="*/ 799307 w 1598829"/>
                <a:gd name="connsiteY21" fmla="*/ 143471 h 172724"/>
                <a:gd name="connsiteX22" fmla="*/ 898253 w 1598829"/>
                <a:gd name="connsiteY22" fmla="*/ 80232 h 172724"/>
                <a:gd name="connsiteX23" fmla="*/ 1024085 w 1598829"/>
                <a:gd name="connsiteY23" fmla="*/ 0 h 172724"/>
                <a:gd name="connsiteX24" fmla="*/ 1149703 w 1598829"/>
                <a:gd name="connsiteY24" fmla="*/ 80232 h 172724"/>
                <a:gd name="connsiteX25" fmla="*/ 1248648 w 1598829"/>
                <a:gd name="connsiteY25" fmla="*/ 143471 h 172724"/>
                <a:gd name="connsiteX26" fmla="*/ 1347594 w 1598829"/>
                <a:gd name="connsiteY26" fmla="*/ 80232 h 172724"/>
                <a:gd name="connsiteX27" fmla="*/ 1473212 w 1598829"/>
                <a:gd name="connsiteY27" fmla="*/ 0 h 172724"/>
                <a:gd name="connsiteX28" fmla="*/ 1598829 w 1598829"/>
                <a:gd name="connsiteY28" fmla="*/ 80232 h 172724"/>
                <a:gd name="connsiteX29" fmla="*/ 1572157 w 1598829"/>
                <a:gd name="connsiteY29" fmla="*/ 92492 h 172724"/>
                <a:gd name="connsiteX30" fmla="*/ 1473212 w 1598829"/>
                <a:gd name="connsiteY30" fmla="*/ 29253 h 172724"/>
                <a:gd name="connsiteX31" fmla="*/ 1374266 w 1598829"/>
                <a:gd name="connsiteY31" fmla="*/ 92492 h 172724"/>
                <a:gd name="connsiteX32" fmla="*/ 1248648 w 1598829"/>
                <a:gd name="connsiteY32" fmla="*/ 172724 h 1727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598829" h="172724">
                  <a:moveTo>
                    <a:pt x="1248648" y="172724"/>
                  </a:moveTo>
                  <a:cubicBezTo>
                    <a:pt x="1194229" y="172724"/>
                    <a:pt x="1146046" y="141965"/>
                    <a:pt x="1123031" y="92492"/>
                  </a:cubicBezTo>
                  <a:cubicBezTo>
                    <a:pt x="1104962" y="53560"/>
                    <a:pt x="1067105" y="29253"/>
                    <a:pt x="1024085" y="29253"/>
                  </a:cubicBezTo>
                  <a:cubicBezTo>
                    <a:pt x="981066" y="29253"/>
                    <a:pt x="943208" y="53560"/>
                    <a:pt x="925140" y="92492"/>
                  </a:cubicBezTo>
                  <a:cubicBezTo>
                    <a:pt x="902124" y="141965"/>
                    <a:pt x="853942" y="172724"/>
                    <a:pt x="799522" y="172724"/>
                  </a:cubicBezTo>
                  <a:cubicBezTo>
                    <a:pt x="799522" y="172724"/>
                    <a:pt x="799522" y="172724"/>
                    <a:pt x="799522" y="172724"/>
                  </a:cubicBezTo>
                  <a:cubicBezTo>
                    <a:pt x="744887" y="172724"/>
                    <a:pt x="696920" y="141965"/>
                    <a:pt x="673905" y="92492"/>
                  </a:cubicBezTo>
                  <a:cubicBezTo>
                    <a:pt x="655836" y="53560"/>
                    <a:pt x="617979" y="29253"/>
                    <a:pt x="574959" y="29253"/>
                  </a:cubicBezTo>
                  <a:cubicBezTo>
                    <a:pt x="531939" y="29253"/>
                    <a:pt x="494082" y="53560"/>
                    <a:pt x="476014" y="92492"/>
                  </a:cubicBezTo>
                  <a:cubicBezTo>
                    <a:pt x="452998" y="141965"/>
                    <a:pt x="405031" y="172724"/>
                    <a:pt x="350396" y="172724"/>
                  </a:cubicBezTo>
                  <a:cubicBezTo>
                    <a:pt x="295976" y="172724"/>
                    <a:pt x="247794" y="141965"/>
                    <a:pt x="224778" y="92492"/>
                  </a:cubicBezTo>
                  <a:cubicBezTo>
                    <a:pt x="206710" y="53560"/>
                    <a:pt x="168853" y="29253"/>
                    <a:pt x="125833" y="29253"/>
                  </a:cubicBezTo>
                  <a:cubicBezTo>
                    <a:pt x="82813" y="29253"/>
                    <a:pt x="44956" y="53560"/>
                    <a:pt x="26887" y="92492"/>
                  </a:cubicBezTo>
                  <a:lnTo>
                    <a:pt x="0" y="80232"/>
                  </a:lnTo>
                  <a:cubicBezTo>
                    <a:pt x="23016" y="30759"/>
                    <a:pt x="70983" y="0"/>
                    <a:pt x="125618" y="0"/>
                  </a:cubicBezTo>
                  <a:cubicBezTo>
                    <a:pt x="180253" y="0"/>
                    <a:pt x="228220" y="30759"/>
                    <a:pt x="251235" y="80232"/>
                  </a:cubicBezTo>
                  <a:cubicBezTo>
                    <a:pt x="269304" y="119165"/>
                    <a:pt x="307376" y="143471"/>
                    <a:pt x="350181" y="143471"/>
                  </a:cubicBezTo>
                  <a:cubicBezTo>
                    <a:pt x="393201" y="143471"/>
                    <a:pt x="431058" y="119165"/>
                    <a:pt x="449126" y="80232"/>
                  </a:cubicBezTo>
                  <a:cubicBezTo>
                    <a:pt x="472142" y="30759"/>
                    <a:pt x="520324" y="0"/>
                    <a:pt x="574744" y="0"/>
                  </a:cubicBezTo>
                  <a:cubicBezTo>
                    <a:pt x="629164" y="0"/>
                    <a:pt x="677346" y="30759"/>
                    <a:pt x="700362" y="80232"/>
                  </a:cubicBezTo>
                  <a:cubicBezTo>
                    <a:pt x="718430" y="119165"/>
                    <a:pt x="756287" y="143471"/>
                    <a:pt x="799307" y="143471"/>
                  </a:cubicBezTo>
                  <a:lnTo>
                    <a:pt x="799307" y="143471"/>
                  </a:lnTo>
                  <a:cubicBezTo>
                    <a:pt x="842327" y="143471"/>
                    <a:pt x="880184" y="119165"/>
                    <a:pt x="898253" y="80232"/>
                  </a:cubicBezTo>
                  <a:cubicBezTo>
                    <a:pt x="921483" y="30759"/>
                    <a:pt x="969450" y="0"/>
                    <a:pt x="1024085" y="0"/>
                  </a:cubicBezTo>
                  <a:cubicBezTo>
                    <a:pt x="1078720" y="0"/>
                    <a:pt x="1126688" y="30759"/>
                    <a:pt x="1149703" y="80232"/>
                  </a:cubicBezTo>
                  <a:cubicBezTo>
                    <a:pt x="1167771" y="119165"/>
                    <a:pt x="1205629" y="143471"/>
                    <a:pt x="1248648" y="143471"/>
                  </a:cubicBezTo>
                  <a:cubicBezTo>
                    <a:pt x="1291668" y="143471"/>
                    <a:pt x="1329526" y="119165"/>
                    <a:pt x="1347594" y="80232"/>
                  </a:cubicBezTo>
                  <a:cubicBezTo>
                    <a:pt x="1370610" y="30759"/>
                    <a:pt x="1418792" y="0"/>
                    <a:pt x="1473212" y="0"/>
                  </a:cubicBezTo>
                  <a:cubicBezTo>
                    <a:pt x="1527847" y="0"/>
                    <a:pt x="1576029" y="30759"/>
                    <a:pt x="1598829" y="80232"/>
                  </a:cubicBezTo>
                  <a:lnTo>
                    <a:pt x="1572157" y="92492"/>
                  </a:lnTo>
                  <a:cubicBezTo>
                    <a:pt x="1554089" y="53560"/>
                    <a:pt x="1516016" y="29253"/>
                    <a:pt x="1473212" y="29253"/>
                  </a:cubicBezTo>
                  <a:cubicBezTo>
                    <a:pt x="1430192" y="29253"/>
                    <a:pt x="1392335" y="53560"/>
                    <a:pt x="1374266" y="92492"/>
                  </a:cubicBezTo>
                  <a:cubicBezTo>
                    <a:pt x="1351251" y="141965"/>
                    <a:pt x="1303069" y="172724"/>
                    <a:pt x="1248648" y="172724"/>
                  </a:cubicBezTo>
                  <a:close/>
                </a:path>
              </a:pathLst>
            </a:custGeom>
            <a:grpFill/>
            <a:ln w="21496" cap="flat">
              <a:noFill/>
              <a:prstDash val="solid"/>
              <a:miter/>
            </a:ln>
          </p:spPr>
          <p:txBody>
            <a:bodyPr rtlCol="0" anchor="ctr"/>
            <a:lstStyle/>
            <a:p>
              <a:endParaRPr lang="en-US"/>
            </a:p>
          </p:txBody>
        </p:sp>
      </p:grpSp>
      <p:sp>
        <p:nvSpPr>
          <p:cNvPr id="16" name="Graphic 212">
            <a:extLst>
              <a:ext uri="{FF2B5EF4-FFF2-40B4-BE49-F238E27FC236}">
                <a16:creationId xmlns:a16="http://schemas.microsoft.com/office/drawing/2014/main" id="{D0C78466-EB6E-45A0-99A6-A00789ACD90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397727" y="421588"/>
            <a:ext cx="1291468" cy="1291468"/>
          </a:xfrm>
          <a:custGeom>
            <a:avLst/>
            <a:gdLst>
              <a:gd name="connsiteX0" fmla="*/ 403574 w 807148"/>
              <a:gd name="connsiteY0" fmla="*/ 0 h 807148"/>
              <a:gd name="connsiteX1" fmla="*/ 0 w 807148"/>
              <a:gd name="connsiteY1" fmla="*/ 403574 h 807148"/>
              <a:gd name="connsiteX2" fmla="*/ 403574 w 807148"/>
              <a:gd name="connsiteY2" fmla="*/ 807149 h 807148"/>
              <a:gd name="connsiteX3" fmla="*/ 807149 w 807148"/>
              <a:gd name="connsiteY3" fmla="*/ 403574 h 807148"/>
              <a:gd name="connsiteX4" fmla="*/ 403574 w 807148"/>
              <a:gd name="connsiteY4" fmla="*/ 0 h 807148"/>
              <a:gd name="connsiteX5" fmla="*/ 403574 w 807148"/>
              <a:gd name="connsiteY5" fmla="*/ 667988 h 807148"/>
              <a:gd name="connsiteX6" fmla="*/ 139160 w 807148"/>
              <a:gd name="connsiteY6" fmla="*/ 403574 h 807148"/>
              <a:gd name="connsiteX7" fmla="*/ 403574 w 807148"/>
              <a:gd name="connsiteY7" fmla="*/ 139160 h 807148"/>
              <a:gd name="connsiteX8" fmla="*/ 667988 w 807148"/>
              <a:gd name="connsiteY8" fmla="*/ 403574 h 807148"/>
              <a:gd name="connsiteX9" fmla="*/ 403574 w 807148"/>
              <a:gd name="connsiteY9" fmla="*/ 667988 h 807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07148" h="807148">
                <a:moveTo>
                  <a:pt x="403574" y="0"/>
                </a:moveTo>
                <a:cubicBezTo>
                  <a:pt x="180689" y="0"/>
                  <a:pt x="0" y="180689"/>
                  <a:pt x="0" y="403574"/>
                </a:cubicBezTo>
                <a:cubicBezTo>
                  <a:pt x="0" y="626459"/>
                  <a:pt x="180689" y="807149"/>
                  <a:pt x="403574" y="807149"/>
                </a:cubicBezTo>
                <a:cubicBezTo>
                  <a:pt x="626459" y="807149"/>
                  <a:pt x="807149" y="626459"/>
                  <a:pt x="807149" y="403574"/>
                </a:cubicBezTo>
                <a:cubicBezTo>
                  <a:pt x="807149" y="180689"/>
                  <a:pt x="626459" y="0"/>
                  <a:pt x="403574" y="0"/>
                </a:cubicBezTo>
                <a:close/>
                <a:moveTo>
                  <a:pt x="403574" y="667988"/>
                </a:moveTo>
                <a:cubicBezTo>
                  <a:pt x="257556" y="667988"/>
                  <a:pt x="139160" y="549593"/>
                  <a:pt x="139160" y="403574"/>
                </a:cubicBezTo>
                <a:cubicBezTo>
                  <a:pt x="139160" y="257556"/>
                  <a:pt x="257556" y="139160"/>
                  <a:pt x="403574" y="139160"/>
                </a:cubicBezTo>
                <a:cubicBezTo>
                  <a:pt x="549593" y="139160"/>
                  <a:pt x="667988" y="257556"/>
                  <a:pt x="667988" y="403574"/>
                </a:cubicBezTo>
                <a:cubicBezTo>
                  <a:pt x="667988" y="549593"/>
                  <a:pt x="549593" y="667988"/>
                  <a:pt x="403574" y="667988"/>
                </a:cubicBezTo>
                <a:close/>
              </a:path>
            </a:pathLst>
          </a:custGeom>
          <a:solidFill>
            <a:srgbClr val="FFFFFF"/>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schemeClr val="lt1"/>
              </a:solidFill>
            </a:endParaRPr>
          </a:p>
        </p:txBody>
      </p:sp>
      <p:sp>
        <p:nvSpPr>
          <p:cNvPr id="18" name="Graphic 212">
            <a:extLst>
              <a:ext uri="{FF2B5EF4-FFF2-40B4-BE49-F238E27FC236}">
                <a16:creationId xmlns:a16="http://schemas.microsoft.com/office/drawing/2014/main" id="{E99F76E4-5DFD-4DBE-B042-66FBCD1182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397727" y="421588"/>
            <a:ext cx="1291468" cy="1291468"/>
          </a:xfrm>
          <a:custGeom>
            <a:avLst/>
            <a:gdLst>
              <a:gd name="connsiteX0" fmla="*/ 403574 w 807148"/>
              <a:gd name="connsiteY0" fmla="*/ 0 h 807148"/>
              <a:gd name="connsiteX1" fmla="*/ 0 w 807148"/>
              <a:gd name="connsiteY1" fmla="*/ 403574 h 807148"/>
              <a:gd name="connsiteX2" fmla="*/ 403574 w 807148"/>
              <a:gd name="connsiteY2" fmla="*/ 807149 h 807148"/>
              <a:gd name="connsiteX3" fmla="*/ 807149 w 807148"/>
              <a:gd name="connsiteY3" fmla="*/ 403574 h 807148"/>
              <a:gd name="connsiteX4" fmla="*/ 403574 w 807148"/>
              <a:gd name="connsiteY4" fmla="*/ 0 h 807148"/>
              <a:gd name="connsiteX5" fmla="*/ 403574 w 807148"/>
              <a:gd name="connsiteY5" fmla="*/ 667988 h 807148"/>
              <a:gd name="connsiteX6" fmla="*/ 139160 w 807148"/>
              <a:gd name="connsiteY6" fmla="*/ 403574 h 807148"/>
              <a:gd name="connsiteX7" fmla="*/ 403574 w 807148"/>
              <a:gd name="connsiteY7" fmla="*/ 139160 h 807148"/>
              <a:gd name="connsiteX8" fmla="*/ 667988 w 807148"/>
              <a:gd name="connsiteY8" fmla="*/ 403574 h 807148"/>
              <a:gd name="connsiteX9" fmla="*/ 403574 w 807148"/>
              <a:gd name="connsiteY9" fmla="*/ 667988 h 807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07148" h="807148">
                <a:moveTo>
                  <a:pt x="403574" y="0"/>
                </a:moveTo>
                <a:cubicBezTo>
                  <a:pt x="180689" y="0"/>
                  <a:pt x="0" y="180689"/>
                  <a:pt x="0" y="403574"/>
                </a:cubicBezTo>
                <a:cubicBezTo>
                  <a:pt x="0" y="626459"/>
                  <a:pt x="180689" y="807149"/>
                  <a:pt x="403574" y="807149"/>
                </a:cubicBezTo>
                <a:cubicBezTo>
                  <a:pt x="626459" y="807149"/>
                  <a:pt x="807149" y="626459"/>
                  <a:pt x="807149" y="403574"/>
                </a:cubicBezTo>
                <a:cubicBezTo>
                  <a:pt x="807149" y="180689"/>
                  <a:pt x="626459" y="0"/>
                  <a:pt x="403574" y="0"/>
                </a:cubicBezTo>
                <a:close/>
                <a:moveTo>
                  <a:pt x="403574" y="667988"/>
                </a:moveTo>
                <a:cubicBezTo>
                  <a:pt x="257556" y="667988"/>
                  <a:pt x="139160" y="549593"/>
                  <a:pt x="139160" y="403574"/>
                </a:cubicBezTo>
                <a:cubicBezTo>
                  <a:pt x="139160" y="257556"/>
                  <a:pt x="257556" y="139160"/>
                  <a:pt x="403574" y="139160"/>
                </a:cubicBezTo>
                <a:cubicBezTo>
                  <a:pt x="549593" y="139160"/>
                  <a:pt x="667988" y="257556"/>
                  <a:pt x="667988" y="403574"/>
                </a:cubicBezTo>
                <a:cubicBezTo>
                  <a:pt x="667988" y="549593"/>
                  <a:pt x="549593" y="667988"/>
                  <a:pt x="403574" y="667988"/>
                </a:cubicBezTo>
                <a:close/>
              </a:path>
            </a:pathLst>
          </a:custGeom>
          <a:solidFill>
            <a:schemeClr val="accent2">
              <a:alpha val="30000"/>
            </a:schemeClr>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schemeClr val="lt1"/>
              </a:solidFill>
            </a:endParaRPr>
          </a:p>
        </p:txBody>
      </p:sp>
      <p:grpSp>
        <p:nvGrpSpPr>
          <p:cNvPr id="20" name="Graphic 4">
            <a:extLst>
              <a:ext uri="{FF2B5EF4-FFF2-40B4-BE49-F238E27FC236}">
                <a16:creationId xmlns:a16="http://schemas.microsoft.com/office/drawing/2014/main" id="{5468B3A9-705E-43C3-A742-0619B0D8F2EE}"/>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680915" y="4748271"/>
            <a:ext cx="1330536" cy="1330521"/>
            <a:chOff x="5734037" y="3067039"/>
            <a:chExt cx="724483" cy="724489"/>
          </a:xfrm>
          <a:solidFill>
            <a:schemeClr val="bg1"/>
          </a:solidFill>
        </p:grpSpPr>
        <p:sp>
          <p:nvSpPr>
            <p:cNvPr id="21" name="Freeform: Shape 20">
              <a:extLst>
                <a:ext uri="{FF2B5EF4-FFF2-40B4-BE49-F238E27FC236}">
                  <a16:creationId xmlns:a16="http://schemas.microsoft.com/office/drawing/2014/main" id="{29D439AD-5D67-497C-B831-D17FC3E592A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34038" y="3067039"/>
              <a:ext cx="14192" cy="14097"/>
            </a:xfrm>
            <a:custGeom>
              <a:avLst/>
              <a:gdLst>
                <a:gd name="connsiteX0" fmla="*/ 14192 w 14192"/>
                <a:gd name="connsiteY0" fmla="*/ 7049 h 14097"/>
                <a:gd name="connsiteX1" fmla="*/ 7144 w 14192"/>
                <a:gd name="connsiteY1" fmla="*/ 14097 h 14097"/>
                <a:gd name="connsiteX2" fmla="*/ 0 w 14192"/>
                <a:gd name="connsiteY2" fmla="*/ 7049 h 14097"/>
                <a:gd name="connsiteX3" fmla="*/ 7049 w 14192"/>
                <a:gd name="connsiteY3" fmla="*/ 0 h 14097"/>
                <a:gd name="connsiteX4" fmla="*/ 14192 w 14192"/>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7">
                  <a:moveTo>
                    <a:pt x="14192" y="7049"/>
                  </a:moveTo>
                  <a:cubicBezTo>
                    <a:pt x="14192" y="10954"/>
                    <a:pt x="11049" y="14097"/>
                    <a:pt x="7144" y="14097"/>
                  </a:cubicBezTo>
                  <a:cubicBezTo>
                    <a:pt x="3239" y="14097"/>
                    <a:pt x="0" y="10954"/>
                    <a:pt x="0" y="7049"/>
                  </a:cubicBezTo>
                  <a:cubicBezTo>
                    <a:pt x="0" y="3143"/>
                    <a:pt x="3143" y="0"/>
                    <a:pt x="7049" y="0"/>
                  </a:cubicBezTo>
                  <a:cubicBezTo>
                    <a:pt x="10954" y="0"/>
                    <a:pt x="14192" y="3143"/>
                    <a:pt x="14192" y="7049"/>
                  </a:cubicBezTo>
                  <a:close/>
                </a:path>
              </a:pathLst>
            </a:custGeom>
            <a:grpFill/>
            <a:ln w="9525" cap="flat">
              <a:noFill/>
              <a:prstDash val="solid"/>
              <a:miter/>
            </a:ln>
          </p:spPr>
          <p:txBody>
            <a:bodyPr rtlCol="0" anchor="ctr"/>
            <a:lstStyle/>
            <a:p>
              <a:endParaRPr lang="en-US"/>
            </a:p>
          </p:txBody>
        </p:sp>
        <p:sp>
          <p:nvSpPr>
            <p:cNvPr id="22" name="Freeform: Shape 21">
              <a:extLst>
                <a:ext uri="{FF2B5EF4-FFF2-40B4-BE49-F238E27FC236}">
                  <a16:creationId xmlns:a16="http://schemas.microsoft.com/office/drawing/2014/main" id="{23F54BF2-C71C-45C5-9408-3B5E011B0FE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3283" y="3067039"/>
              <a:ext cx="14097" cy="14097"/>
            </a:xfrm>
            <a:custGeom>
              <a:avLst/>
              <a:gdLst>
                <a:gd name="connsiteX0" fmla="*/ 14097 w 14097"/>
                <a:gd name="connsiteY0" fmla="*/ 7049 h 14097"/>
                <a:gd name="connsiteX1" fmla="*/ 7049 w 14097"/>
                <a:gd name="connsiteY1" fmla="*/ 14097 h 14097"/>
                <a:gd name="connsiteX2" fmla="*/ 0 w 14097"/>
                <a:gd name="connsiteY2" fmla="*/ 7049 h 14097"/>
                <a:gd name="connsiteX3" fmla="*/ 7049 w 14097"/>
                <a:gd name="connsiteY3" fmla="*/ 0 h 14097"/>
                <a:gd name="connsiteX4" fmla="*/ 14097 w 14097"/>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9"/>
                  </a:moveTo>
                  <a:cubicBezTo>
                    <a:pt x="14097" y="10941"/>
                    <a:pt x="10941" y="14097"/>
                    <a:pt x="7049" y="14097"/>
                  </a:cubicBezTo>
                  <a:cubicBezTo>
                    <a:pt x="3156" y="14097"/>
                    <a:pt x="0" y="10941"/>
                    <a:pt x="0" y="7049"/>
                  </a:cubicBezTo>
                  <a:cubicBezTo>
                    <a:pt x="0" y="3156"/>
                    <a:pt x="3156" y="0"/>
                    <a:pt x="7049" y="0"/>
                  </a:cubicBezTo>
                  <a:cubicBezTo>
                    <a:pt x="10941" y="0"/>
                    <a:pt x="14097" y="3156"/>
                    <a:pt x="14097" y="7049"/>
                  </a:cubicBezTo>
                  <a:close/>
                </a:path>
              </a:pathLst>
            </a:custGeom>
            <a:grpFill/>
            <a:ln w="9525" cap="flat">
              <a:noFill/>
              <a:prstDash val="solid"/>
              <a:miter/>
            </a:ln>
          </p:spPr>
          <p:txBody>
            <a:bodyPr rtlCol="0" anchor="ctr"/>
            <a:lstStyle/>
            <a:p>
              <a:endParaRPr lang="en-US"/>
            </a:p>
          </p:txBody>
        </p:sp>
        <p:sp>
          <p:nvSpPr>
            <p:cNvPr id="23" name="Freeform: Shape 22">
              <a:extLst>
                <a:ext uri="{FF2B5EF4-FFF2-40B4-BE49-F238E27FC236}">
                  <a16:creationId xmlns:a16="http://schemas.microsoft.com/office/drawing/2014/main" id="{2BBABE17-DB56-44AB-934B-63C07C79F09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2433" y="3067039"/>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7048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24" name="Freeform: Shape 23">
              <a:extLst>
                <a:ext uri="{FF2B5EF4-FFF2-40B4-BE49-F238E27FC236}">
                  <a16:creationId xmlns:a16="http://schemas.microsoft.com/office/drawing/2014/main" id="{CB483D20-A128-4076-AF54-88646172B80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11678" y="3067039"/>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7048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25" name="Freeform: Shape 24">
              <a:extLst>
                <a:ext uri="{FF2B5EF4-FFF2-40B4-BE49-F238E27FC236}">
                  <a16:creationId xmlns:a16="http://schemas.microsoft.com/office/drawing/2014/main" id="{E5EFA818-FDDA-49E9-B11F-E9DC1854A99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0828" y="3067039"/>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7048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26" name="Freeform: Shape 25">
              <a:extLst>
                <a:ext uri="{FF2B5EF4-FFF2-40B4-BE49-F238E27FC236}">
                  <a16:creationId xmlns:a16="http://schemas.microsoft.com/office/drawing/2014/main" id="{EA1F8728-F8F7-4828-A718-A15E7663EAB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30074" y="3067039"/>
              <a:ext cx="14097" cy="14097"/>
            </a:xfrm>
            <a:custGeom>
              <a:avLst/>
              <a:gdLst>
                <a:gd name="connsiteX0" fmla="*/ 14097 w 14097"/>
                <a:gd name="connsiteY0" fmla="*/ 7049 h 14097"/>
                <a:gd name="connsiteX1" fmla="*/ 7049 w 14097"/>
                <a:gd name="connsiteY1" fmla="*/ 14097 h 14097"/>
                <a:gd name="connsiteX2" fmla="*/ 0 w 14097"/>
                <a:gd name="connsiteY2" fmla="*/ 7049 h 14097"/>
                <a:gd name="connsiteX3" fmla="*/ 7049 w 14097"/>
                <a:gd name="connsiteY3" fmla="*/ 0 h 14097"/>
                <a:gd name="connsiteX4" fmla="*/ 14097 w 14097"/>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9"/>
                  </a:moveTo>
                  <a:cubicBezTo>
                    <a:pt x="14097" y="10941"/>
                    <a:pt x="10941" y="14097"/>
                    <a:pt x="7049" y="14097"/>
                  </a:cubicBezTo>
                  <a:cubicBezTo>
                    <a:pt x="3156" y="14097"/>
                    <a:pt x="0" y="10941"/>
                    <a:pt x="0" y="7049"/>
                  </a:cubicBezTo>
                  <a:cubicBezTo>
                    <a:pt x="0" y="3156"/>
                    <a:pt x="3156" y="0"/>
                    <a:pt x="7049" y="0"/>
                  </a:cubicBezTo>
                  <a:cubicBezTo>
                    <a:pt x="10941" y="0"/>
                    <a:pt x="14097" y="3156"/>
                    <a:pt x="14097" y="7049"/>
                  </a:cubicBezTo>
                  <a:close/>
                </a:path>
              </a:pathLst>
            </a:custGeom>
            <a:grpFill/>
            <a:ln w="9525" cap="flat">
              <a:noFill/>
              <a:prstDash val="solid"/>
              <a:miter/>
            </a:ln>
          </p:spPr>
          <p:txBody>
            <a:bodyPr rtlCol="0" anchor="ctr"/>
            <a:lstStyle/>
            <a:p>
              <a:endParaRPr lang="en-US"/>
            </a:p>
          </p:txBody>
        </p:sp>
        <p:sp>
          <p:nvSpPr>
            <p:cNvPr id="27" name="Freeform: Shape 26">
              <a:extLst>
                <a:ext uri="{FF2B5EF4-FFF2-40B4-BE49-F238E27FC236}">
                  <a16:creationId xmlns:a16="http://schemas.microsoft.com/office/drawing/2014/main" id="{8DA1F73F-AA1D-41D7-BAAB-292FD94A3E5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9224" y="3067039"/>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7048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28" name="Freeform: Shape 27">
              <a:extLst>
                <a:ext uri="{FF2B5EF4-FFF2-40B4-BE49-F238E27FC236}">
                  <a16:creationId xmlns:a16="http://schemas.microsoft.com/office/drawing/2014/main" id="{D9441DEA-C85E-4B9C-A48D-8437854C4C5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34038" y="3126284"/>
              <a:ext cx="14192" cy="14097"/>
            </a:xfrm>
            <a:custGeom>
              <a:avLst/>
              <a:gdLst>
                <a:gd name="connsiteX0" fmla="*/ 14192 w 14192"/>
                <a:gd name="connsiteY0" fmla="*/ 7049 h 14097"/>
                <a:gd name="connsiteX1" fmla="*/ 7144 w 14192"/>
                <a:gd name="connsiteY1" fmla="*/ 14097 h 14097"/>
                <a:gd name="connsiteX2" fmla="*/ 0 w 14192"/>
                <a:gd name="connsiteY2" fmla="*/ 7049 h 14097"/>
                <a:gd name="connsiteX3" fmla="*/ 7049 w 14192"/>
                <a:gd name="connsiteY3" fmla="*/ 0 h 14097"/>
                <a:gd name="connsiteX4" fmla="*/ 14192 w 14192"/>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7">
                  <a:moveTo>
                    <a:pt x="14192" y="7049"/>
                  </a:moveTo>
                  <a:cubicBezTo>
                    <a:pt x="14192" y="10954"/>
                    <a:pt x="11049" y="14097"/>
                    <a:pt x="7144" y="14097"/>
                  </a:cubicBezTo>
                  <a:cubicBezTo>
                    <a:pt x="3239" y="14097"/>
                    <a:pt x="0" y="10954"/>
                    <a:pt x="0" y="7049"/>
                  </a:cubicBezTo>
                  <a:cubicBezTo>
                    <a:pt x="0" y="3143"/>
                    <a:pt x="3143" y="0"/>
                    <a:pt x="7049" y="0"/>
                  </a:cubicBezTo>
                  <a:cubicBezTo>
                    <a:pt x="10954" y="0"/>
                    <a:pt x="14192" y="3143"/>
                    <a:pt x="14192" y="7049"/>
                  </a:cubicBezTo>
                  <a:close/>
                </a:path>
              </a:pathLst>
            </a:custGeom>
            <a:grpFill/>
            <a:ln w="9525" cap="flat">
              <a:noFill/>
              <a:prstDash val="solid"/>
              <a:miter/>
            </a:ln>
          </p:spPr>
          <p:txBody>
            <a:bodyPr rtlCol="0" anchor="ctr"/>
            <a:lstStyle/>
            <a:p>
              <a:endParaRPr lang="en-US"/>
            </a:p>
          </p:txBody>
        </p:sp>
        <p:sp>
          <p:nvSpPr>
            <p:cNvPr id="29" name="Freeform: Shape 28">
              <a:extLst>
                <a:ext uri="{FF2B5EF4-FFF2-40B4-BE49-F238E27FC236}">
                  <a16:creationId xmlns:a16="http://schemas.microsoft.com/office/drawing/2014/main" id="{15EBAA20-1368-4495-8D7C-820FAD8ECF8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3283" y="3126282"/>
              <a:ext cx="14097" cy="14099"/>
            </a:xfrm>
            <a:custGeom>
              <a:avLst/>
              <a:gdLst>
                <a:gd name="connsiteX0" fmla="*/ 14097 w 14097"/>
                <a:gd name="connsiteY0" fmla="*/ 7051 h 14099"/>
                <a:gd name="connsiteX1" fmla="*/ 7049 w 14097"/>
                <a:gd name="connsiteY1" fmla="*/ 14099 h 14099"/>
                <a:gd name="connsiteX2" fmla="*/ 0 w 14097"/>
                <a:gd name="connsiteY2" fmla="*/ 7051 h 14099"/>
                <a:gd name="connsiteX3" fmla="*/ 7049 w 14097"/>
                <a:gd name="connsiteY3" fmla="*/ 2 h 14099"/>
                <a:gd name="connsiteX4" fmla="*/ 14097 w 14097"/>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9">
                  <a:moveTo>
                    <a:pt x="14097" y="7051"/>
                  </a:moveTo>
                  <a:cubicBezTo>
                    <a:pt x="14097" y="10956"/>
                    <a:pt x="10954" y="14099"/>
                    <a:pt x="7049" y="14099"/>
                  </a:cubicBezTo>
                  <a:cubicBezTo>
                    <a:pt x="3143" y="14099"/>
                    <a:pt x="0" y="10956"/>
                    <a:pt x="0" y="7051"/>
                  </a:cubicBezTo>
                  <a:cubicBezTo>
                    <a:pt x="0" y="3145"/>
                    <a:pt x="3143" y="2"/>
                    <a:pt x="7049"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30" name="Freeform: Shape 29">
              <a:extLst>
                <a:ext uri="{FF2B5EF4-FFF2-40B4-BE49-F238E27FC236}">
                  <a16:creationId xmlns:a16="http://schemas.microsoft.com/office/drawing/2014/main" id="{0FB92591-626C-4D2B-A3E6-EC8742D67B2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2433" y="3126282"/>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31" name="Freeform: Shape 30">
              <a:extLst>
                <a:ext uri="{FF2B5EF4-FFF2-40B4-BE49-F238E27FC236}">
                  <a16:creationId xmlns:a16="http://schemas.microsoft.com/office/drawing/2014/main" id="{D392448D-513F-4528-9D8D-A151982041B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11678" y="3126282"/>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32" name="Freeform: Shape 31">
              <a:extLst>
                <a:ext uri="{FF2B5EF4-FFF2-40B4-BE49-F238E27FC236}">
                  <a16:creationId xmlns:a16="http://schemas.microsoft.com/office/drawing/2014/main" id="{61946BAE-1546-4EA4-A108-A799BF5D2CA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0828" y="3126282"/>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33" name="Freeform: Shape 32">
              <a:extLst>
                <a:ext uri="{FF2B5EF4-FFF2-40B4-BE49-F238E27FC236}">
                  <a16:creationId xmlns:a16="http://schemas.microsoft.com/office/drawing/2014/main" id="{42A8EC93-6A35-4D37-A8CB-59362BF8750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30073" y="3126284"/>
              <a:ext cx="14097" cy="14097"/>
            </a:xfrm>
            <a:custGeom>
              <a:avLst/>
              <a:gdLst>
                <a:gd name="connsiteX0" fmla="*/ 14097 w 14097"/>
                <a:gd name="connsiteY0" fmla="*/ 7049 h 14097"/>
                <a:gd name="connsiteX1" fmla="*/ 7048 w 14097"/>
                <a:gd name="connsiteY1" fmla="*/ 14097 h 14097"/>
                <a:gd name="connsiteX2" fmla="*/ 0 w 14097"/>
                <a:gd name="connsiteY2" fmla="*/ 7049 h 14097"/>
                <a:gd name="connsiteX3" fmla="*/ 7048 w 14097"/>
                <a:gd name="connsiteY3" fmla="*/ 0 h 14097"/>
                <a:gd name="connsiteX4" fmla="*/ 14097 w 14097"/>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34" name="Freeform: Shape 33">
              <a:extLst>
                <a:ext uri="{FF2B5EF4-FFF2-40B4-BE49-F238E27FC236}">
                  <a16:creationId xmlns:a16="http://schemas.microsoft.com/office/drawing/2014/main" id="{AFC3ECA2-E914-4D83-ABF9-B9FFD96E92B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9224" y="3126282"/>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35" name="Freeform: Shape 34">
              <a:extLst>
                <a:ext uri="{FF2B5EF4-FFF2-40B4-BE49-F238E27FC236}">
                  <a16:creationId xmlns:a16="http://schemas.microsoft.com/office/drawing/2014/main" id="{712B1108-9AAC-4F10-A64F-0D6963E5187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34038" y="3185434"/>
              <a:ext cx="14192" cy="14096"/>
            </a:xfrm>
            <a:custGeom>
              <a:avLst/>
              <a:gdLst>
                <a:gd name="connsiteX0" fmla="*/ 14192 w 14192"/>
                <a:gd name="connsiteY0" fmla="*/ 7048 h 14096"/>
                <a:gd name="connsiteX1" fmla="*/ 7144 w 14192"/>
                <a:gd name="connsiteY1" fmla="*/ 14097 h 14096"/>
                <a:gd name="connsiteX2" fmla="*/ 0 w 14192"/>
                <a:gd name="connsiteY2" fmla="*/ 7048 h 14096"/>
                <a:gd name="connsiteX3" fmla="*/ 7049 w 14192"/>
                <a:gd name="connsiteY3" fmla="*/ 0 h 14096"/>
                <a:gd name="connsiteX4" fmla="*/ 14192 w 14192"/>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6">
                  <a:moveTo>
                    <a:pt x="14192" y="7048"/>
                  </a:moveTo>
                  <a:cubicBezTo>
                    <a:pt x="14192" y="10954"/>
                    <a:pt x="11049" y="14097"/>
                    <a:pt x="7144" y="14097"/>
                  </a:cubicBezTo>
                  <a:cubicBezTo>
                    <a:pt x="3239" y="14097"/>
                    <a:pt x="0" y="10954"/>
                    <a:pt x="0" y="7048"/>
                  </a:cubicBezTo>
                  <a:cubicBezTo>
                    <a:pt x="0" y="3143"/>
                    <a:pt x="3143" y="0"/>
                    <a:pt x="7049" y="0"/>
                  </a:cubicBezTo>
                  <a:cubicBezTo>
                    <a:pt x="10954" y="0"/>
                    <a:pt x="14192" y="3143"/>
                    <a:pt x="14192" y="7048"/>
                  </a:cubicBezTo>
                  <a:close/>
                </a:path>
              </a:pathLst>
            </a:custGeom>
            <a:grpFill/>
            <a:ln w="9525" cap="flat">
              <a:noFill/>
              <a:prstDash val="solid"/>
              <a:miter/>
            </a:ln>
          </p:spPr>
          <p:txBody>
            <a:bodyPr rtlCol="0" anchor="ctr"/>
            <a:lstStyle/>
            <a:p>
              <a:endParaRPr lang="en-US"/>
            </a:p>
          </p:txBody>
        </p:sp>
        <p:sp>
          <p:nvSpPr>
            <p:cNvPr id="36" name="Freeform: Shape 35">
              <a:extLst>
                <a:ext uri="{FF2B5EF4-FFF2-40B4-BE49-F238E27FC236}">
                  <a16:creationId xmlns:a16="http://schemas.microsoft.com/office/drawing/2014/main" id="{284CDA0C-B2AB-4791-83B1-C053C061D61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3283" y="3185434"/>
              <a:ext cx="14097" cy="14097"/>
            </a:xfrm>
            <a:custGeom>
              <a:avLst/>
              <a:gdLst>
                <a:gd name="connsiteX0" fmla="*/ 14097 w 14097"/>
                <a:gd name="connsiteY0" fmla="*/ 7049 h 14097"/>
                <a:gd name="connsiteX1" fmla="*/ 7049 w 14097"/>
                <a:gd name="connsiteY1" fmla="*/ 14097 h 14097"/>
                <a:gd name="connsiteX2" fmla="*/ 0 w 14097"/>
                <a:gd name="connsiteY2" fmla="*/ 7049 h 14097"/>
                <a:gd name="connsiteX3" fmla="*/ 7049 w 14097"/>
                <a:gd name="connsiteY3" fmla="*/ 0 h 14097"/>
                <a:gd name="connsiteX4" fmla="*/ 14097 w 14097"/>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9"/>
                  </a:moveTo>
                  <a:cubicBezTo>
                    <a:pt x="14097" y="10941"/>
                    <a:pt x="10941" y="14097"/>
                    <a:pt x="7049" y="14097"/>
                  </a:cubicBezTo>
                  <a:cubicBezTo>
                    <a:pt x="3156" y="14097"/>
                    <a:pt x="0" y="10941"/>
                    <a:pt x="0" y="7049"/>
                  </a:cubicBezTo>
                  <a:cubicBezTo>
                    <a:pt x="0" y="3156"/>
                    <a:pt x="3156" y="0"/>
                    <a:pt x="7049" y="0"/>
                  </a:cubicBezTo>
                  <a:cubicBezTo>
                    <a:pt x="10941" y="0"/>
                    <a:pt x="14097" y="3156"/>
                    <a:pt x="14097" y="7049"/>
                  </a:cubicBezTo>
                  <a:close/>
                </a:path>
              </a:pathLst>
            </a:custGeom>
            <a:grpFill/>
            <a:ln w="9525" cap="flat">
              <a:noFill/>
              <a:prstDash val="solid"/>
              <a:miter/>
            </a:ln>
          </p:spPr>
          <p:txBody>
            <a:bodyPr rtlCol="0" anchor="ctr"/>
            <a:lstStyle/>
            <a:p>
              <a:endParaRPr lang="en-US"/>
            </a:p>
          </p:txBody>
        </p:sp>
        <p:sp>
          <p:nvSpPr>
            <p:cNvPr id="37" name="Freeform: Shape 36">
              <a:extLst>
                <a:ext uri="{FF2B5EF4-FFF2-40B4-BE49-F238E27FC236}">
                  <a16:creationId xmlns:a16="http://schemas.microsoft.com/office/drawing/2014/main" id="{F857BF6B-E0CA-49C0-8827-B44CE8B9285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2433" y="3185434"/>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38" name="Freeform: Shape 37">
              <a:extLst>
                <a:ext uri="{FF2B5EF4-FFF2-40B4-BE49-F238E27FC236}">
                  <a16:creationId xmlns:a16="http://schemas.microsoft.com/office/drawing/2014/main" id="{6D7B06A7-ADDF-4F27-B11F-08422FC1808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11678" y="3185434"/>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39" name="Freeform: Shape 38">
              <a:extLst>
                <a:ext uri="{FF2B5EF4-FFF2-40B4-BE49-F238E27FC236}">
                  <a16:creationId xmlns:a16="http://schemas.microsoft.com/office/drawing/2014/main" id="{E8B0DA6C-71D7-4FCB-AE4C-035E0ADB50E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0828" y="3185434"/>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40" name="Freeform: Shape 39">
              <a:extLst>
                <a:ext uri="{FF2B5EF4-FFF2-40B4-BE49-F238E27FC236}">
                  <a16:creationId xmlns:a16="http://schemas.microsoft.com/office/drawing/2014/main" id="{EB078173-ADFB-480D-91A4-4D71C010988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30074" y="3185434"/>
              <a:ext cx="14097" cy="14097"/>
            </a:xfrm>
            <a:custGeom>
              <a:avLst/>
              <a:gdLst>
                <a:gd name="connsiteX0" fmla="*/ 14097 w 14097"/>
                <a:gd name="connsiteY0" fmla="*/ 7049 h 14097"/>
                <a:gd name="connsiteX1" fmla="*/ 7049 w 14097"/>
                <a:gd name="connsiteY1" fmla="*/ 14097 h 14097"/>
                <a:gd name="connsiteX2" fmla="*/ 0 w 14097"/>
                <a:gd name="connsiteY2" fmla="*/ 7049 h 14097"/>
                <a:gd name="connsiteX3" fmla="*/ 7049 w 14097"/>
                <a:gd name="connsiteY3" fmla="*/ 0 h 14097"/>
                <a:gd name="connsiteX4" fmla="*/ 14097 w 14097"/>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9"/>
                  </a:moveTo>
                  <a:cubicBezTo>
                    <a:pt x="14097" y="10941"/>
                    <a:pt x="10941" y="14097"/>
                    <a:pt x="7049" y="14097"/>
                  </a:cubicBezTo>
                  <a:cubicBezTo>
                    <a:pt x="3156" y="14097"/>
                    <a:pt x="0" y="10941"/>
                    <a:pt x="0" y="7049"/>
                  </a:cubicBezTo>
                  <a:cubicBezTo>
                    <a:pt x="0" y="3156"/>
                    <a:pt x="3156" y="0"/>
                    <a:pt x="7049" y="0"/>
                  </a:cubicBezTo>
                  <a:cubicBezTo>
                    <a:pt x="10941" y="0"/>
                    <a:pt x="14097" y="3156"/>
                    <a:pt x="14097" y="7049"/>
                  </a:cubicBezTo>
                  <a:close/>
                </a:path>
              </a:pathLst>
            </a:custGeom>
            <a:grpFill/>
            <a:ln w="9525" cap="flat">
              <a:noFill/>
              <a:prstDash val="solid"/>
              <a:miter/>
            </a:ln>
          </p:spPr>
          <p:txBody>
            <a:bodyPr rtlCol="0" anchor="ctr"/>
            <a:lstStyle/>
            <a:p>
              <a:endParaRPr lang="en-US"/>
            </a:p>
          </p:txBody>
        </p:sp>
        <p:sp>
          <p:nvSpPr>
            <p:cNvPr id="41" name="Freeform: Shape 40">
              <a:extLst>
                <a:ext uri="{FF2B5EF4-FFF2-40B4-BE49-F238E27FC236}">
                  <a16:creationId xmlns:a16="http://schemas.microsoft.com/office/drawing/2014/main" id="{AAA4027A-C97B-4C9A-B04C-EBE2112200A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9224" y="3185434"/>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42" name="Freeform: Shape 41">
              <a:extLst>
                <a:ext uri="{FF2B5EF4-FFF2-40B4-BE49-F238E27FC236}">
                  <a16:creationId xmlns:a16="http://schemas.microsoft.com/office/drawing/2014/main" id="{C06DA92D-C6D0-4C7D-98CF-D9576912EB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34038" y="3244679"/>
              <a:ext cx="14192" cy="14096"/>
            </a:xfrm>
            <a:custGeom>
              <a:avLst/>
              <a:gdLst>
                <a:gd name="connsiteX0" fmla="*/ 14192 w 14192"/>
                <a:gd name="connsiteY0" fmla="*/ 7048 h 14096"/>
                <a:gd name="connsiteX1" fmla="*/ 7144 w 14192"/>
                <a:gd name="connsiteY1" fmla="*/ 14097 h 14096"/>
                <a:gd name="connsiteX2" fmla="*/ 0 w 14192"/>
                <a:gd name="connsiteY2" fmla="*/ 7048 h 14096"/>
                <a:gd name="connsiteX3" fmla="*/ 7049 w 14192"/>
                <a:gd name="connsiteY3" fmla="*/ 0 h 14096"/>
                <a:gd name="connsiteX4" fmla="*/ 14192 w 14192"/>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6">
                  <a:moveTo>
                    <a:pt x="14192" y="7048"/>
                  </a:moveTo>
                  <a:cubicBezTo>
                    <a:pt x="14192" y="10954"/>
                    <a:pt x="11049" y="14097"/>
                    <a:pt x="7144" y="14097"/>
                  </a:cubicBezTo>
                  <a:cubicBezTo>
                    <a:pt x="3239" y="14097"/>
                    <a:pt x="0" y="10954"/>
                    <a:pt x="0" y="7048"/>
                  </a:cubicBezTo>
                  <a:cubicBezTo>
                    <a:pt x="0" y="3143"/>
                    <a:pt x="3143" y="0"/>
                    <a:pt x="7049" y="0"/>
                  </a:cubicBezTo>
                  <a:cubicBezTo>
                    <a:pt x="10954" y="0"/>
                    <a:pt x="14192" y="3143"/>
                    <a:pt x="14192" y="7048"/>
                  </a:cubicBezTo>
                  <a:close/>
                </a:path>
              </a:pathLst>
            </a:custGeom>
            <a:grpFill/>
            <a:ln w="9525" cap="flat">
              <a:noFill/>
              <a:prstDash val="solid"/>
              <a:miter/>
            </a:ln>
          </p:spPr>
          <p:txBody>
            <a:bodyPr rtlCol="0" anchor="ctr"/>
            <a:lstStyle/>
            <a:p>
              <a:endParaRPr lang="en-US"/>
            </a:p>
          </p:txBody>
        </p:sp>
        <p:sp>
          <p:nvSpPr>
            <p:cNvPr id="43" name="Freeform: Shape 42">
              <a:extLst>
                <a:ext uri="{FF2B5EF4-FFF2-40B4-BE49-F238E27FC236}">
                  <a16:creationId xmlns:a16="http://schemas.microsoft.com/office/drawing/2014/main" id="{D6601653-3941-4C9B-BD39-62EECE23AE6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3283" y="3244677"/>
              <a:ext cx="14097" cy="14099"/>
            </a:xfrm>
            <a:custGeom>
              <a:avLst/>
              <a:gdLst>
                <a:gd name="connsiteX0" fmla="*/ 14097 w 14097"/>
                <a:gd name="connsiteY0" fmla="*/ 7051 h 14099"/>
                <a:gd name="connsiteX1" fmla="*/ 7049 w 14097"/>
                <a:gd name="connsiteY1" fmla="*/ 14099 h 14099"/>
                <a:gd name="connsiteX2" fmla="*/ 0 w 14097"/>
                <a:gd name="connsiteY2" fmla="*/ 7051 h 14099"/>
                <a:gd name="connsiteX3" fmla="*/ 7049 w 14097"/>
                <a:gd name="connsiteY3" fmla="*/ 2 h 14099"/>
                <a:gd name="connsiteX4" fmla="*/ 14097 w 14097"/>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9">
                  <a:moveTo>
                    <a:pt x="14097" y="7051"/>
                  </a:moveTo>
                  <a:cubicBezTo>
                    <a:pt x="14097" y="10956"/>
                    <a:pt x="10954" y="14099"/>
                    <a:pt x="7049" y="14099"/>
                  </a:cubicBezTo>
                  <a:cubicBezTo>
                    <a:pt x="3143" y="14099"/>
                    <a:pt x="0" y="10956"/>
                    <a:pt x="0" y="7051"/>
                  </a:cubicBezTo>
                  <a:cubicBezTo>
                    <a:pt x="0" y="3145"/>
                    <a:pt x="3143" y="2"/>
                    <a:pt x="7049"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44" name="Freeform: Shape 43">
              <a:extLst>
                <a:ext uri="{FF2B5EF4-FFF2-40B4-BE49-F238E27FC236}">
                  <a16:creationId xmlns:a16="http://schemas.microsoft.com/office/drawing/2014/main" id="{2BC4A394-4FFE-4BFE-9A59-2B624E07111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2433" y="3244677"/>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45" name="Freeform: Shape 44">
              <a:extLst>
                <a:ext uri="{FF2B5EF4-FFF2-40B4-BE49-F238E27FC236}">
                  <a16:creationId xmlns:a16="http://schemas.microsoft.com/office/drawing/2014/main" id="{EB4EABA5-FDCF-4F6F-8FF1-6FDFF505809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11678" y="3244677"/>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46" name="Freeform: Shape 45">
              <a:extLst>
                <a:ext uri="{FF2B5EF4-FFF2-40B4-BE49-F238E27FC236}">
                  <a16:creationId xmlns:a16="http://schemas.microsoft.com/office/drawing/2014/main" id="{10F3C940-2320-488A-B24C-AB0A4FB539B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0828" y="3244677"/>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47" name="Freeform: Shape 46">
              <a:extLst>
                <a:ext uri="{FF2B5EF4-FFF2-40B4-BE49-F238E27FC236}">
                  <a16:creationId xmlns:a16="http://schemas.microsoft.com/office/drawing/2014/main" id="{F525BA82-37D8-47ED-AFF6-AE57124A4E7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30073" y="3244679"/>
              <a:ext cx="14097" cy="14096"/>
            </a:xfrm>
            <a:custGeom>
              <a:avLst/>
              <a:gdLst>
                <a:gd name="connsiteX0" fmla="*/ 14097 w 14097"/>
                <a:gd name="connsiteY0" fmla="*/ 7048 h 14096"/>
                <a:gd name="connsiteX1" fmla="*/ 7048 w 14097"/>
                <a:gd name="connsiteY1" fmla="*/ 14097 h 14096"/>
                <a:gd name="connsiteX2" fmla="*/ 0 w 14097"/>
                <a:gd name="connsiteY2" fmla="*/ 7048 h 14096"/>
                <a:gd name="connsiteX3" fmla="*/ 7048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48" name="Freeform: Shape 47">
              <a:extLst>
                <a:ext uri="{FF2B5EF4-FFF2-40B4-BE49-F238E27FC236}">
                  <a16:creationId xmlns:a16="http://schemas.microsoft.com/office/drawing/2014/main" id="{C2D78955-C80F-4DA3-83AA-D28A5A6FADA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9224" y="3244677"/>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49" name="Freeform: Shape 48">
              <a:extLst>
                <a:ext uri="{FF2B5EF4-FFF2-40B4-BE49-F238E27FC236}">
                  <a16:creationId xmlns:a16="http://schemas.microsoft.com/office/drawing/2014/main" id="{BC23DAAC-7C06-4012-8CBB-8E3126B68B5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34038" y="3303829"/>
              <a:ext cx="14192" cy="14096"/>
            </a:xfrm>
            <a:custGeom>
              <a:avLst/>
              <a:gdLst>
                <a:gd name="connsiteX0" fmla="*/ 14192 w 14192"/>
                <a:gd name="connsiteY0" fmla="*/ 7048 h 14096"/>
                <a:gd name="connsiteX1" fmla="*/ 7144 w 14192"/>
                <a:gd name="connsiteY1" fmla="*/ 14097 h 14096"/>
                <a:gd name="connsiteX2" fmla="*/ 0 w 14192"/>
                <a:gd name="connsiteY2" fmla="*/ 7048 h 14096"/>
                <a:gd name="connsiteX3" fmla="*/ 7049 w 14192"/>
                <a:gd name="connsiteY3" fmla="*/ 0 h 14096"/>
                <a:gd name="connsiteX4" fmla="*/ 14192 w 14192"/>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6">
                  <a:moveTo>
                    <a:pt x="14192" y="7048"/>
                  </a:moveTo>
                  <a:cubicBezTo>
                    <a:pt x="14192" y="10954"/>
                    <a:pt x="11049" y="14097"/>
                    <a:pt x="7144" y="14097"/>
                  </a:cubicBezTo>
                  <a:cubicBezTo>
                    <a:pt x="3239" y="14097"/>
                    <a:pt x="0" y="10954"/>
                    <a:pt x="0" y="7048"/>
                  </a:cubicBezTo>
                  <a:cubicBezTo>
                    <a:pt x="0" y="3143"/>
                    <a:pt x="3143" y="0"/>
                    <a:pt x="7049" y="0"/>
                  </a:cubicBezTo>
                  <a:cubicBezTo>
                    <a:pt x="10954" y="0"/>
                    <a:pt x="14192" y="3143"/>
                    <a:pt x="14192" y="7048"/>
                  </a:cubicBezTo>
                  <a:close/>
                </a:path>
              </a:pathLst>
            </a:custGeom>
            <a:grpFill/>
            <a:ln w="9525" cap="flat">
              <a:noFill/>
              <a:prstDash val="solid"/>
              <a:miter/>
            </a:ln>
          </p:spPr>
          <p:txBody>
            <a:bodyPr rtlCol="0" anchor="ctr"/>
            <a:lstStyle/>
            <a:p>
              <a:endParaRPr lang="en-US"/>
            </a:p>
          </p:txBody>
        </p:sp>
        <p:sp>
          <p:nvSpPr>
            <p:cNvPr id="50" name="Freeform: Shape 49">
              <a:extLst>
                <a:ext uri="{FF2B5EF4-FFF2-40B4-BE49-F238E27FC236}">
                  <a16:creationId xmlns:a16="http://schemas.microsoft.com/office/drawing/2014/main" id="{60D19F80-DC80-49EC-8EDD-7889092C181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3283" y="3303829"/>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51" name="Freeform: Shape 50">
              <a:extLst>
                <a:ext uri="{FF2B5EF4-FFF2-40B4-BE49-F238E27FC236}">
                  <a16:creationId xmlns:a16="http://schemas.microsoft.com/office/drawing/2014/main" id="{11F50BB3-EA39-4693-BAE1-1101EF0A410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2433" y="3303829"/>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52" name="Freeform: Shape 51">
              <a:extLst>
                <a:ext uri="{FF2B5EF4-FFF2-40B4-BE49-F238E27FC236}">
                  <a16:creationId xmlns:a16="http://schemas.microsoft.com/office/drawing/2014/main" id="{00EFD45B-69A8-47F6-A5BF-779F7EB49F7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11678" y="3303829"/>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53" name="Freeform: Shape 52">
              <a:extLst>
                <a:ext uri="{FF2B5EF4-FFF2-40B4-BE49-F238E27FC236}">
                  <a16:creationId xmlns:a16="http://schemas.microsoft.com/office/drawing/2014/main" id="{9E53C464-7272-4EBC-830B-CB29A969886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0828" y="3303829"/>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54" name="Freeform: Shape 53">
              <a:extLst>
                <a:ext uri="{FF2B5EF4-FFF2-40B4-BE49-F238E27FC236}">
                  <a16:creationId xmlns:a16="http://schemas.microsoft.com/office/drawing/2014/main" id="{B6BF10CE-C2AD-487A-9402-8D5C746ECF0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30073" y="3303829"/>
              <a:ext cx="14097" cy="14096"/>
            </a:xfrm>
            <a:custGeom>
              <a:avLst/>
              <a:gdLst>
                <a:gd name="connsiteX0" fmla="*/ 14097 w 14097"/>
                <a:gd name="connsiteY0" fmla="*/ 7048 h 14096"/>
                <a:gd name="connsiteX1" fmla="*/ 7048 w 14097"/>
                <a:gd name="connsiteY1" fmla="*/ 14097 h 14096"/>
                <a:gd name="connsiteX2" fmla="*/ 0 w 14097"/>
                <a:gd name="connsiteY2" fmla="*/ 7048 h 14096"/>
                <a:gd name="connsiteX3" fmla="*/ 7048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55" name="Freeform: Shape 54">
              <a:extLst>
                <a:ext uri="{FF2B5EF4-FFF2-40B4-BE49-F238E27FC236}">
                  <a16:creationId xmlns:a16="http://schemas.microsoft.com/office/drawing/2014/main" id="{1064C7FE-F8EB-47EF-97FA-348A5205995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9224" y="3303829"/>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56" name="Freeform: Shape 55">
              <a:extLst>
                <a:ext uri="{FF2B5EF4-FFF2-40B4-BE49-F238E27FC236}">
                  <a16:creationId xmlns:a16="http://schemas.microsoft.com/office/drawing/2014/main" id="{A991C553-06A1-4F26-BBBC-80F7E11E7A3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34038" y="3363074"/>
              <a:ext cx="14192" cy="14097"/>
            </a:xfrm>
            <a:custGeom>
              <a:avLst/>
              <a:gdLst>
                <a:gd name="connsiteX0" fmla="*/ 14192 w 14192"/>
                <a:gd name="connsiteY0" fmla="*/ 7048 h 14097"/>
                <a:gd name="connsiteX1" fmla="*/ 7144 w 14192"/>
                <a:gd name="connsiteY1" fmla="*/ 14097 h 14097"/>
                <a:gd name="connsiteX2" fmla="*/ 0 w 14192"/>
                <a:gd name="connsiteY2" fmla="*/ 7048 h 14097"/>
                <a:gd name="connsiteX3" fmla="*/ 7049 w 14192"/>
                <a:gd name="connsiteY3" fmla="*/ 0 h 14097"/>
                <a:gd name="connsiteX4" fmla="*/ 14192 w 14192"/>
                <a:gd name="connsiteY4" fmla="*/ 7048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7">
                  <a:moveTo>
                    <a:pt x="14192" y="7048"/>
                  </a:moveTo>
                  <a:cubicBezTo>
                    <a:pt x="14192" y="10954"/>
                    <a:pt x="11049" y="14097"/>
                    <a:pt x="7144" y="14097"/>
                  </a:cubicBezTo>
                  <a:cubicBezTo>
                    <a:pt x="3239" y="14097"/>
                    <a:pt x="0" y="10954"/>
                    <a:pt x="0" y="7048"/>
                  </a:cubicBezTo>
                  <a:cubicBezTo>
                    <a:pt x="0" y="3143"/>
                    <a:pt x="3143" y="0"/>
                    <a:pt x="7049" y="0"/>
                  </a:cubicBezTo>
                  <a:cubicBezTo>
                    <a:pt x="10954" y="0"/>
                    <a:pt x="14192" y="3143"/>
                    <a:pt x="14192" y="7048"/>
                  </a:cubicBezTo>
                  <a:close/>
                </a:path>
              </a:pathLst>
            </a:custGeom>
            <a:grpFill/>
            <a:ln w="9525" cap="flat">
              <a:noFill/>
              <a:prstDash val="solid"/>
              <a:miter/>
            </a:ln>
          </p:spPr>
          <p:txBody>
            <a:bodyPr rtlCol="0" anchor="ctr"/>
            <a:lstStyle/>
            <a:p>
              <a:endParaRPr lang="en-US"/>
            </a:p>
          </p:txBody>
        </p:sp>
        <p:sp>
          <p:nvSpPr>
            <p:cNvPr id="57" name="Freeform: Shape 56">
              <a:extLst>
                <a:ext uri="{FF2B5EF4-FFF2-40B4-BE49-F238E27FC236}">
                  <a16:creationId xmlns:a16="http://schemas.microsoft.com/office/drawing/2014/main" id="{BCE9C081-2191-4C84-956E-F106BB015C9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3283" y="3363072"/>
              <a:ext cx="14097" cy="14099"/>
            </a:xfrm>
            <a:custGeom>
              <a:avLst/>
              <a:gdLst>
                <a:gd name="connsiteX0" fmla="*/ 14097 w 14097"/>
                <a:gd name="connsiteY0" fmla="*/ 7051 h 14099"/>
                <a:gd name="connsiteX1" fmla="*/ 7049 w 14097"/>
                <a:gd name="connsiteY1" fmla="*/ 14099 h 14099"/>
                <a:gd name="connsiteX2" fmla="*/ 0 w 14097"/>
                <a:gd name="connsiteY2" fmla="*/ 7051 h 14099"/>
                <a:gd name="connsiteX3" fmla="*/ 7049 w 14097"/>
                <a:gd name="connsiteY3" fmla="*/ 2 h 14099"/>
                <a:gd name="connsiteX4" fmla="*/ 14097 w 14097"/>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9">
                  <a:moveTo>
                    <a:pt x="14097" y="7051"/>
                  </a:moveTo>
                  <a:cubicBezTo>
                    <a:pt x="14097" y="10956"/>
                    <a:pt x="10954" y="14099"/>
                    <a:pt x="7049" y="14099"/>
                  </a:cubicBezTo>
                  <a:cubicBezTo>
                    <a:pt x="3143" y="14099"/>
                    <a:pt x="0" y="10956"/>
                    <a:pt x="0" y="7051"/>
                  </a:cubicBezTo>
                  <a:cubicBezTo>
                    <a:pt x="0" y="3145"/>
                    <a:pt x="3143" y="2"/>
                    <a:pt x="7049"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58" name="Freeform: Shape 57">
              <a:extLst>
                <a:ext uri="{FF2B5EF4-FFF2-40B4-BE49-F238E27FC236}">
                  <a16:creationId xmlns:a16="http://schemas.microsoft.com/office/drawing/2014/main" id="{292F6F03-BC34-40C6-8F17-7A169CD72FE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2433" y="3363072"/>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59" name="Freeform: Shape 58">
              <a:extLst>
                <a:ext uri="{FF2B5EF4-FFF2-40B4-BE49-F238E27FC236}">
                  <a16:creationId xmlns:a16="http://schemas.microsoft.com/office/drawing/2014/main" id="{A5101B80-7351-4F0F-AB7D-3E40B4D2664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11678" y="3363072"/>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60" name="Freeform: Shape 59">
              <a:extLst>
                <a:ext uri="{FF2B5EF4-FFF2-40B4-BE49-F238E27FC236}">
                  <a16:creationId xmlns:a16="http://schemas.microsoft.com/office/drawing/2014/main" id="{0570EE1D-95AC-4660-8E96-7C8A36FEB63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0828" y="3363072"/>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61" name="Freeform: Shape 60">
              <a:extLst>
                <a:ext uri="{FF2B5EF4-FFF2-40B4-BE49-F238E27FC236}">
                  <a16:creationId xmlns:a16="http://schemas.microsoft.com/office/drawing/2014/main" id="{385D9A56-2D15-4E0A-B981-E168F090644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30073" y="3363074"/>
              <a:ext cx="14097" cy="14097"/>
            </a:xfrm>
            <a:custGeom>
              <a:avLst/>
              <a:gdLst>
                <a:gd name="connsiteX0" fmla="*/ 14097 w 14097"/>
                <a:gd name="connsiteY0" fmla="*/ 7048 h 14097"/>
                <a:gd name="connsiteX1" fmla="*/ 7048 w 14097"/>
                <a:gd name="connsiteY1" fmla="*/ 14097 h 14097"/>
                <a:gd name="connsiteX2" fmla="*/ 0 w 14097"/>
                <a:gd name="connsiteY2" fmla="*/ 7048 h 14097"/>
                <a:gd name="connsiteX3" fmla="*/ 7048 w 14097"/>
                <a:gd name="connsiteY3" fmla="*/ 0 h 14097"/>
                <a:gd name="connsiteX4" fmla="*/ 14097 w 14097"/>
                <a:gd name="connsiteY4" fmla="*/ 7048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62" name="Freeform: Shape 61">
              <a:extLst>
                <a:ext uri="{FF2B5EF4-FFF2-40B4-BE49-F238E27FC236}">
                  <a16:creationId xmlns:a16="http://schemas.microsoft.com/office/drawing/2014/main" id="{28D0BA2F-9273-4EAA-AD17-C4EFE114038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9224" y="3363072"/>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63" name="Freeform: Shape 62">
              <a:extLst>
                <a:ext uri="{FF2B5EF4-FFF2-40B4-BE49-F238E27FC236}">
                  <a16:creationId xmlns:a16="http://schemas.microsoft.com/office/drawing/2014/main" id="{512CC54E-7976-4DC9-984C-45C2A23A721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34038" y="3422225"/>
              <a:ext cx="14192" cy="14096"/>
            </a:xfrm>
            <a:custGeom>
              <a:avLst/>
              <a:gdLst>
                <a:gd name="connsiteX0" fmla="*/ 14192 w 14192"/>
                <a:gd name="connsiteY0" fmla="*/ 7048 h 14096"/>
                <a:gd name="connsiteX1" fmla="*/ 7144 w 14192"/>
                <a:gd name="connsiteY1" fmla="*/ 14097 h 14096"/>
                <a:gd name="connsiteX2" fmla="*/ 0 w 14192"/>
                <a:gd name="connsiteY2" fmla="*/ 7048 h 14096"/>
                <a:gd name="connsiteX3" fmla="*/ 7049 w 14192"/>
                <a:gd name="connsiteY3" fmla="*/ 0 h 14096"/>
                <a:gd name="connsiteX4" fmla="*/ 14192 w 14192"/>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6">
                  <a:moveTo>
                    <a:pt x="14192" y="7048"/>
                  </a:moveTo>
                  <a:cubicBezTo>
                    <a:pt x="14192" y="10954"/>
                    <a:pt x="11049" y="14097"/>
                    <a:pt x="7144" y="14097"/>
                  </a:cubicBezTo>
                  <a:cubicBezTo>
                    <a:pt x="3239" y="14097"/>
                    <a:pt x="0" y="10954"/>
                    <a:pt x="0" y="7048"/>
                  </a:cubicBezTo>
                  <a:cubicBezTo>
                    <a:pt x="0" y="3143"/>
                    <a:pt x="3143" y="0"/>
                    <a:pt x="7049" y="0"/>
                  </a:cubicBezTo>
                  <a:cubicBezTo>
                    <a:pt x="10954" y="0"/>
                    <a:pt x="14192" y="3143"/>
                    <a:pt x="14192" y="7048"/>
                  </a:cubicBezTo>
                  <a:close/>
                </a:path>
              </a:pathLst>
            </a:custGeom>
            <a:grpFill/>
            <a:ln w="9525" cap="flat">
              <a:noFill/>
              <a:prstDash val="solid"/>
              <a:miter/>
            </a:ln>
          </p:spPr>
          <p:txBody>
            <a:bodyPr rtlCol="0" anchor="ctr"/>
            <a:lstStyle/>
            <a:p>
              <a:endParaRPr lang="en-US"/>
            </a:p>
          </p:txBody>
        </p:sp>
        <p:sp>
          <p:nvSpPr>
            <p:cNvPr id="64" name="Freeform: Shape 63">
              <a:extLst>
                <a:ext uri="{FF2B5EF4-FFF2-40B4-BE49-F238E27FC236}">
                  <a16:creationId xmlns:a16="http://schemas.microsoft.com/office/drawing/2014/main" id="{C8A3FC72-9FF9-41F6-97E0-45A0FEE9463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3283" y="3422225"/>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65" name="Freeform: Shape 64">
              <a:extLst>
                <a:ext uri="{FF2B5EF4-FFF2-40B4-BE49-F238E27FC236}">
                  <a16:creationId xmlns:a16="http://schemas.microsoft.com/office/drawing/2014/main" id="{48918C16-C9B6-40D5-93A0-DB547B644A3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2433" y="342222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66" name="Freeform: Shape 65">
              <a:extLst>
                <a:ext uri="{FF2B5EF4-FFF2-40B4-BE49-F238E27FC236}">
                  <a16:creationId xmlns:a16="http://schemas.microsoft.com/office/drawing/2014/main" id="{A05612C6-4858-4854-A3D3-90CF1E1C755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11678" y="342222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67" name="Freeform: Shape 66">
              <a:extLst>
                <a:ext uri="{FF2B5EF4-FFF2-40B4-BE49-F238E27FC236}">
                  <a16:creationId xmlns:a16="http://schemas.microsoft.com/office/drawing/2014/main" id="{A8E88D77-C726-4008-849C-DA7361F885D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0828" y="342222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68" name="Freeform: Shape 67">
              <a:extLst>
                <a:ext uri="{FF2B5EF4-FFF2-40B4-BE49-F238E27FC236}">
                  <a16:creationId xmlns:a16="http://schemas.microsoft.com/office/drawing/2014/main" id="{24CFE7CA-C955-4365-90C3-6272CB9A3C5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30073" y="3422225"/>
              <a:ext cx="14097" cy="14096"/>
            </a:xfrm>
            <a:custGeom>
              <a:avLst/>
              <a:gdLst>
                <a:gd name="connsiteX0" fmla="*/ 14097 w 14097"/>
                <a:gd name="connsiteY0" fmla="*/ 7048 h 14096"/>
                <a:gd name="connsiteX1" fmla="*/ 7048 w 14097"/>
                <a:gd name="connsiteY1" fmla="*/ 14097 h 14096"/>
                <a:gd name="connsiteX2" fmla="*/ 0 w 14097"/>
                <a:gd name="connsiteY2" fmla="*/ 7048 h 14096"/>
                <a:gd name="connsiteX3" fmla="*/ 7048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69" name="Freeform: Shape 68">
              <a:extLst>
                <a:ext uri="{FF2B5EF4-FFF2-40B4-BE49-F238E27FC236}">
                  <a16:creationId xmlns:a16="http://schemas.microsoft.com/office/drawing/2014/main" id="{38B43FC8-B81C-490A-A346-4C6235DA8A5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9224" y="342222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70" name="Freeform: Shape 69">
              <a:extLst>
                <a:ext uri="{FF2B5EF4-FFF2-40B4-BE49-F238E27FC236}">
                  <a16:creationId xmlns:a16="http://schemas.microsoft.com/office/drawing/2014/main" id="{214D0221-0C97-4C71-B535-7506956EF8B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8469" y="3067039"/>
              <a:ext cx="14097" cy="14097"/>
            </a:xfrm>
            <a:custGeom>
              <a:avLst/>
              <a:gdLst>
                <a:gd name="connsiteX0" fmla="*/ 14097 w 14097"/>
                <a:gd name="connsiteY0" fmla="*/ 7049 h 14097"/>
                <a:gd name="connsiteX1" fmla="*/ 7049 w 14097"/>
                <a:gd name="connsiteY1" fmla="*/ 14097 h 14097"/>
                <a:gd name="connsiteX2" fmla="*/ 0 w 14097"/>
                <a:gd name="connsiteY2" fmla="*/ 7049 h 14097"/>
                <a:gd name="connsiteX3" fmla="*/ 6953 w 14097"/>
                <a:gd name="connsiteY3" fmla="*/ 0 h 14097"/>
                <a:gd name="connsiteX4" fmla="*/ 14097 w 14097"/>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9"/>
                  </a:moveTo>
                  <a:cubicBezTo>
                    <a:pt x="14097" y="10954"/>
                    <a:pt x="10954" y="14097"/>
                    <a:pt x="7049" y="14097"/>
                  </a:cubicBezTo>
                  <a:cubicBezTo>
                    <a:pt x="3143" y="14097"/>
                    <a:pt x="0" y="10954"/>
                    <a:pt x="0" y="7049"/>
                  </a:cubicBezTo>
                  <a:cubicBezTo>
                    <a:pt x="0" y="3143"/>
                    <a:pt x="3048" y="0"/>
                    <a:pt x="6953"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71" name="Freeform: Shape 70">
              <a:extLst>
                <a:ext uri="{FF2B5EF4-FFF2-40B4-BE49-F238E27FC236}">
                  <a16:creationId xmlns:a16="http://schemas.microsoft.com/office/drawing/2014/main" id="{ED0C44EA-BD25-49A3-9EB8-9D8DED7C19D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07620" y="3067039"/>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7048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72" name="Freeform: Shape 71">
              <a:extLst>
                <a:ext uri="{FF2B5EF4-FFF2-40B4-BE49-F238E27FC236}">
                  <a16:creationId xmlns:a16="http://schemas.microsoft.com/office/drawing/2014/main" id="{A3C9CCF2-15CC-4F7D-87F5-7FFEBAC9C24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66865" y="3067039"/>
              <a:ext cx="14096" cy="14097"/>
            </a:xfrm>
            <a:custGeom>
              <a:avLst/>
              <a:gdLst>
                <a:gd name="connsiteX0" fmla="*/ 14097 w 14096"/>
                <a:gd name="connsiteY0" fmla="*/ 7049 h 14097"/>
                <a:gd name="connsiteX1" fmla="*/ 7049 w 14096"/>
                <a:gd name="connsiteY1" fmla="*/ 14097 h 14097"/>
                <a:gd name="connsiteX2" fmla="*/ 0 w 14096"/>
                <a:gd name="connsiteY2" fmla="*/ 7049 h 14097"/>
                <a:gd name="connsiteX3" fmla="*/ 6953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54"/>
                    <a:pt x="10954" y="14097"/>
                    <a:pt x="7049" y="14097"/>
                  </a:cubicBezTo>
                  <a:cubicBezTo>
                    <a:pt x="3143" y="14097"/>
                    <a:pt x="0" y="10954"/>
                    <a:pt x="0" y="7049"/>
                  </a:cubicBezTo>
                  <a:cubicBezTo>
                    <a:pt x="0" y="3143"/>
                    <a:pt x="3048" y="0"/>
                    <a:pt x="6953" y="0"/>
                  </a:cubicBezTo>
                  <a:cubicBezTo>
                    <a:pt x="10859" y="0"/>
                    <a:pt x="14097" y="3143"/>
                    <a:pt x="14097" y="7049"/>
                  </a:cubicBezTo>
                  <a:close/>
                </a:path>
              </a:pathLst>
            </a:custGeom>
            <a:grpFill/>
            <a:ln w="9525" cap="flat">
              <a:noFill/>
              <a:prstDash val="solid"/>
              <a:miter/>
            </a:ln>
          </p:spPr>
          <p:txBody>
            <a:bodyPr rtlCol="0" anchor="ctr"/>
            <a:lstStyle/>
            <a:p>
              <a:endParaRPr lang="en-US"/>
            </a:p>
          </p:txBody>
        </p:sp>
        <p:sp>
          <p:nvSpPr>
            <p:cNvPr id="73" name="Freeform: Shape 72">
              <a:extLst>
                <a:ext uri="{FF2B5EF4-FFF2-40B4-BE49-F238E27FC236}">
                  <a16:creationId xmlns:a16="http://schemas.microsoft.com/office/drawing/2014/main" id="{8AA321D8-1D2C-472C-A2DB-EBB74498DDF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26014" y="3067039"/>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7048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74" name="Freeform: Shape 73">
              <a:extLst>
                <a:ext uri="{FF2B5EF4-FFF2-40B4-BE49-F238E27FC236}">
                  <a16:creationId xmlns:a16="http://schemas.microsoft.com/office/drawing/2014/main" id="{724680C1-4BB5-45DB-A558-82514418CF2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85260" y="3067039"/>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6953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54"/>
                    <a:pt x="10954" y="14097"/>
                    <a:pt x="7048" y="14097"/>
                  </a:cubicBezTo>
                  <a:cubicBezTo>
                    <a:pt x="3143" y="14097"/>
                    <a:pt x="0" y="10954"/>
                    <a:pt x="0" y="7049"/>
                  </a:cubicBezTo>
                  <a:cubicBezTo>
                    <a:pt x="0" y="3143"/>
                    <a:pt x="3048" y="0"/>
                    <a:pt x="6953" y="0"/>
                  </a:cubicBezTo>
                  <a:cubicBezTo>
                    <a:pt x="10858" y="0"/>
                    <a:pt x="14097" y="3143"/>
                    <a:pt x="14097" y="7049"/>
                  </a:cubicBezTo>
                  <a:close/>
                </a:path>
              </a:pathLst>
            </a:custGeom>
            <a:grpFill/>
            <a:ln w="9525" cap="flat">
              <a:noFill/>
              <a:prstDash val="solid"/>
              <a:miter/>
            </a:ln>
          </p:spPr>
          <p:txBody>
            <a:bodyPr rtlCol="0" anchor="ctr"/>
            <a:lstStyle/>
            <a:p>
              <a:endParaRPr lang="en-US"/>
            </a:p>
          </p:txBody>
        </p:sp>
        <p:sp>
          <p:nvSpPr>
            <p:cNvPr id="75" name="Freeform: Shape 74">
              <a:extLst>
                <a:ext uri="{FF2B5EF4-FFF2-40B4-BE49-F238E27FC236}">
                  <a16:creationId xmlns:a16="http://schemas.microsoft.com/office/drawing/2014/main" id="{C94F4CEF-82DD-4CFB-8EE3-4AB115F6A07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44410" y="3067039"/>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7048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41"/>
                    <a:pt x="10941" y="14097"/>
                    <a:pt x="7048" y="14097"/>
                  </a:cubicBezTo>
                  <a:cubicBezTo>
                    <a:pt x="3156" y="14097"/>
                    <a:pt x="0" y="10941"/>
                    <a:pt x="0" y="7049"/>
                  </a:cubicBezTo>
                  <a:cubicBezTo>
                    <a:pt x="0" y="3156"/>
                    <a:pt x="3156" y="0"/>
                    <a:pt x="7048" y="0"/>
                  </a:cubicBezTo>
                  <a:cubicBezTo>
                    <a:pt x="10941" y="0"/>
                    <a:pt x="14097" y="3156"/>
                    <a:pt x="14097" y="7049"/>
                  </a:cubicBezTo>
                  <a:close/>
                </a:path>
              </a:pathLst>
            </a:custGeom>
            <a:grpFill/>
            <a:ln w="9525" cap="flat">
              <a:noFill/>
              <a:prstDash val="solid"/>
              <a:miter/>
            </a:ln>
          </p:spPr>
          <p:txBody>
            <a:bodyPr rtlCol="0" anchor="ctr"/>
            <a:lstStyle/>
            <a:p>
              <a:endParaRPr lang="en-US"/>
            </a:p>
          </p:txBody>
        </p:sp>
        <p:sp>
          <p:nvSpPr>
            <p:cNvPr id="76" name="Freeform: Shape 75">
              <a:extLst>
                <a:ext uri="{FF2B5EF4-FFF2-40B4-BE49-F238E27FC236}">
                  <a16:creationId xmlns:a16="http://schemas.microsoft.com/office/drawing/2014/main" id="{4F186C9C-C620-4426-A674-E40F808F668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8469" y="3126281"/>
              <a:ext cx="14097" cy="14099"/>
            </a:xfrm>
            <a:custGeom>
              <a:avLst/>
              <a:gdLst>
                <a:gd name="connsiteX0" fmla="*/ 14097 w 14097"/>
                <a:gd name="connsiteY0" fmla="*/ 7051 h 14099"/>
                <a:gd name="connsiteX1" fmla="*/ 7049 w 14097"/>
                <a:gd name="connsiteY1" fmla="*/ 14099 h 14099"/>
                <a:gd name="connsiteX2" fmla="*/ 0 w 14097"/>
                <a:gd name="connsiteY2" fmla="*/ 7051 h 14099"/>
                <a:gd name="connsiteX3" fmla="*/ 7049 w 14097"/>
                <a:gd name="connsiteY3" fmla="*/ 2 h 14099"/>
                <a:gd name="connsiteX4" fmla="*/ 14097 w 14097"/>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9">
                  <a:moveTo>
                    <a:pt x="14097" y="7051"/>
                  </a:moveTo>
                  <a:cubicBezTo>
                    <a:pt x="14097" y="10956"/>
                    <a:pt x="10954" y="14099"/>
                    <a:pt x="7049" y="14099"/>
                  </a:cubicBezTo>
                  <a:cubicBezTo>
                    <a:pt x="3143" y="14099"/>
                    <a:pt x="0" y="10956"/>
                    <a:pt x="0" y="7051"/>
                  </a:cubicBezTo>
                  <a:cubicBezTo>
                    <a:pt x="0" y="3145"/>
                    <a:pt x="3143" y="2"/>
                    <a:pt x="7049"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77" name="Freeform: Shape 76">
              <a:extLst>
                <a:ext uri="{FF2B5EF4-FFF2-40B4-BE49-F238E27FC236}">
                  <a16:creationId xmlns:a16="http://schemas.microsoft.com/office/drawing/2014/main" id="{8929942C-BA3F-40EF-94DD-4A5C22C5B74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07620" y="3126281"/>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78" name="Freeform: Shape 77">
              <a:extLst>
                <a:ext uri="{FF2B5EF4-FFF2-40B4-BE49-F238E27FC236}">
                  <a16:creationId xmlns:a16="http://schemas.microsoft.com/office/drawing/2014/main" id="{D234974B-3555-465B-95A7-1C63CE73867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66865" y="3126281"/>
              <a:ext cx="14096" cy="14099"/>
            </a:xfrm>
            <a:custGeom>
              <a:avLst/>
              <a:gdLst>
                <a:gd name="connsiteX0" fmla="*/ 14097 w 14096"/>
                <a:gd name="connsiteY0" fmla="*/ 7051 h 14099"/>
                <a:gd name="connsiteX1" fmla="*/ 7049 w 14096"/>
                <a:gd name="connsiteY1" fmla="*/ 14099 h 14099"/>
                <a:gd name="connsiteX2" fmla="*/ 0 w 14096"/>
                <a:gd name="connsiteY2" fmla="*/ 7051 h 14099"/>
                <a:gd name="connsiteX3" fmla="*/ 7049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9" y="14099"/>
                  </a:cubicBezTo>
                  <a:cubicBezTo>
                    <a:pt x="3143" y="14099"/>
                    <a:pt x="0" y="10956"/>
                    <a:pt x="0" y="7051"/>
                  </a:cubicBezTo>
                  <a:cubicBezTo>
                    <a:pt x="0" y="3145"/>
                    <a:pt x="3143" y="2"/>
                    <a:pt x="7049" y="2"/>
                  </a:cubicBezTo>
                  <a:cubicBezTo>
                    <a:pt x="10859" y="-93"/>
                    <a:pt x="14097" y="3145"/>
                    <a:pt x="14097" y="7051"/>
                  </a:cubicBezTo>
                  <a:close/>
                </a:path>
              </a:pathLst>
            </a:custGeom>
            <a:grpFill/>
            <a:ln w="9525" cap="flat">
              <a:noFill/>
              <a:prstDash val="solid"/>
              <a:miter/>
            </a:ln>
          </p:spPr>
          <p:txBody>
            <a:bodyPr rtlCol="0" anchor="ctr"/>
            <a:lstStyle/>
            <a:p>
              <a:endParaRPr lang="en-US"/>
            </a:p>
          </p:txBody>
        </p:sp>
        <p:sp>
          <p:nvSpPr>
            <p:cNvPr id="79" name="Freeform: Shape 78">
              <a:extLst>
                <a:ext uri="{FF2B5EF4-FFF2-40B4-BE49-F238E27FC236}">
                  <a16:creationId xmlns:a16="http://schemas.microsoft.com/office/drawing/2014/main" id="{0E38F9FD-48AC-4C3E-9E75-D1C0B555E06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26014" y="3126281"/>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80" name="Freeform: Shape 79">
              <a:extLst>
                <a:ext uri="{FF2B5EF4-FFF2-40B4-BE49-F238E27FC236}">
                  <a16:creationId xmlns:a16="http://schemas.microsoft.com/office/drawing/2014/main" id="{3AA72E26-5C3D-4231-9042-E00AE43E801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85260" y="3126281"/>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858" y="-93"/>
                    <a:pt x="14097" y="3145"/>
                    <a:pt x="14097" y="7051"/>
                  </a:cubicBezTo>
                  <a:close/>
                </a:path>
              </a:pathLst>
            </a:custGeom>
            <a:grpFill/>
            <a:ln w="9525" cap="flat">
              <a:noFill/>
              <a:prstDash val="solid"/>
              <a:miter/>
            </a:ln>
          </p:spPr>
          <p:txBody>
            <a:bodyPr rtlCol="0" anchor="ctr"/>
            <a:lstStyle/>
            <a:p>
              <a:endParaRPr lang="en-US"/>
            </a:p>
          </p:txBody>
        </p:sp>
        <p:sp>
          <p:nvSpPr>
            <p:cNvPr id="81" name="Freeform: Shape 80">
              <a:extLst>
                <a:ext uri="{FF2B5EF4-FFF2-40B4-BE49-F238E27FC236}">
                  <a16:creationId xmlns:a16="http://schemas.microsoft.com/office/drawing/2014/main" id="{6684433D-3C9E-4C19-A801-D51CF3064F1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44410" y="3126283"/>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7048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82" name="Freeform: Shape 81">
              <a:extLst>
                <a:ext uri="{FF2B5EF4-FFF2-40B4-BE49-F238E27FC236}">
                  <a16:creationId xmlns:a16="http://schemas.microsoft.com/office/drawing/2014/main" id="{DADB0C3D-A021-4F40-93B3-76B61334FD9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8469" y="3185433"/>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83" name="Freeform: Shape 82">
              <a:extLst>
                <a:ext uri="{FF2B5EF4-FFF2-40B4-BE49-F238E27FC236}">
                  <a16:creationId xmlns:a16="http://schemas.microsoft.com/office/drawing/2014/main" id="{41781C18-F408-401D-8A86-99FFBB98956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07620" y="3185433"/>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84" name="Freeform: Shape 83">
              <a:extLst>
                <a:ext uri="{FF2B5EF4-FFF2-40B4-BE49-F238E27FC236}">
                  <a16:creationId xmlns:a16="http://schemas.microsoft.com/office/drawing/2014/main" id="{9D958D9F-E4B0-48B1-ADA4-3053AFB5D9C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66865" y="3185433"/>
              <a:ext cx="14096" cy="14096"/>
            </a:xfrm>
            <a:custGeom>
              <a:avLst/>
              <a:gdLst>
                <a:gd name="connsiteX0" fmla="*/ 14097 w 14096"/>
                <a:gd name="connsiteY0" fmla="*/ 7048 h 14096"/>
                <a:gd name="connsiteX1" fmla="*/ 7049 w 14096"/>
                <a:gd name="connsiteY1" fmla="*/ 14097 h 14096"/>
                <a:gd name="connsiteX2" fmla="*/ 0 w 14096"/>
                <a:gd name="connsiteY2" fmla="*/ 7048 h 14096"/>
                <a:gd name="connsiteX3" fmla="*/ 7049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9" y="14097"/>
                  </a:cubicBezTo>
                  <a:cubicBezTo>
                    <a:pt x="3143" y="14097"/>
                    <a:pt x="0" y="10954"/>
                    <a:pt x="0" y="7048"/>
                  </a:cubicBezTo>
                  <a:cubicBezTo>
                    <a:pt x="0" y="3143"/>
                    <a:pt x="3143" y="0"/>
                    <a:pt x="7049" y="0"/>
                  </a:cubicBezTo>
                  <a:cubicBezTo>
                    <a:pt x="10859" y="0"/>
                    <a:pt x="14097" y="3143"/>
                    <a:pt x="14097" y="7048"/>
                  </a:cubicBezTo>
                  <a:close/>
                </a:path>
              </a:pathLst>
            </a:custGeom>
            <a:grpFill/>
            <a:ln w="9525" cap="flat">
              <a:noFill/>
              <a:prstDash val="solid"/>
              <a:miter/>
            </a:ln>
          </p:spPr>
          <p:txBody>
            <a:bodyPr rtlCol="0" anchor="ctr"/>
            <a:lstStyle/>
            <a:p>
              <a:endParaRPr lang="en-US"/>
            </a:p>
          </p:txBody>
        </p:sp>
        <p:sp>
          <p:nvSpPr>
            <p:cNvPr id="85" name="Freeform: Shape 84">
              <a:extLst>
                <a:ext uri="{FF2B5EF4-FFF2-40B4-BE49-F238E27FC236}">
                  <a16:creationId xmlns:a16="http://schemas.microsoft.com/office/drawing/2014/main" id="{43EFCD46-F0FB-499C-81B9-3508FE5C8C5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26014" y="3185433"/>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86" name="Freeform: Shape 85">
              <a:extLst>
                <a:ext uri="{FF2B5EF4-FFF2-40B4-BE49-F238E27FC236}">
                  <a16:creationId xmlns:a16="http://schemas.microsoft.com/office/drawing/2014/main" id="{2B6A130F-CB85-4BDA-8DDF-8DAAB2F7D04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85260" y="3185433"/>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858" y="0"/>
                    <a:pt x="14097" y="3143"/>
                    <a:pt x="14097" y="7048"/>
                  </a:cubicBezTo>
                  <a:close/>
                </a:path>
              </a:pathLst>
            </a:custGeom>
            <a:grpFill/>
            <a:ln w="9525" cap="flat">
              <a:noFill/>
              <a:prstDash val="solid"/>
              <a:miter/>
            </a:ln>
          </p:spPr>
          <p:txBody>
            <a:bodyPr rtlCol="0" anchor="ctr"/>
            <a:lstStyle/>
            <a:p>
              <a:endParaRPr lang="en-US"/>
            </a:p>
          </p:txBody>
        </p:sp>
        <p:sp>
          <p:nvSpPr>
            <p:cNvPr id="87" name="Freeform: Shape 86">
              <a:extLst>
                <a:ext uri="{FF2B5EF4-FFF2-40B4-BE49-F238E27FC236}">
                  <a16:creationId xmlns:a16="http://schemas.microsoft.com/office/drawing/2014/main" id="{9359DA40-CA94-4B1F-9BE6-C800BEEC776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44410" y="3185432"/>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7048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41"/>
                    <a:pt x="10941" y="14097"/>
                    <a:pt x="7048" y="14097"/>
                  </a:cubicBezTo>
                  <a:cubicBezTo>
                    <a:pt x="3156" y="14097"/>
                    <a:pt x="0" y="10941"/>
                    <a:pt x="0" y="7049"/>
                  </a:cubicBezTo>
                  <a:cubicBezTo>
                    <a:pt x="0" y="3156"/>
                    <a:pt x="3156" y="0"/>
                    <a:pt x="7048" y="0"/>
                  </a:cubicBezTo>
                  <a:cubicBezTo>
                    <a:pt x="10941" y="0"/>
                    <a:pt x="14097" y="3156"/>
                    <a:pt x="14097" y="7049"/>
                  </a:cubicBezTo>
                  <a:close/>
                </a:path>
              </a:pathLst>
            </a:custGeom>
            <a:grpFill/>
            <a:ln w="9525" cap="flat">
              <a:noFill/>
              <a:prstDash val="solid"/>
              <a:miter/>
            </a:ln>
          </p:spPr>
          <p:txBody>
            <a:bodyPr rtlCol="0" anchor="ctr"/>
            <a:lstStyle/>
            <a:p>
              <a:endParaRPr lang="en-US"/>
            </a:p>
          </p:txBody>
        </p:sp>
        <p:sp>
          <p:nvSpPr>
            <p:cNvPr id="88" name="Freeform: Shape 87">
              <a:extLst>
                <a:ext uri="{FF2B5EF4-FFF2-40B4-BE49-F238E27FC236}">
                  <a16:creationId xmlns:a16="http://schemas.microsoft.com/office/drawing/2014/main" id="{73304FCD-8DAD-4BC8-A16E-84DDCA07FF4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8469" y="3244676"/>
              <a:ext cx="14097" cy="14099"/>
            </a:xfrm>
            <a:custGeom>
              <a:avLst/>
              <a:gdLst>
                <a:gd name="connsiteX0" fmla="*/ 14097 w 14097"/>
                <a:gd name="connsiteY0" fmla="*/ 7051 h 14099"/>
                <a:gd name="connsiteX1" fmla="*/ 7049 w 14097"/>
                <a:gd name="connsiteY1" fmla="*/ 14099 h 14099"/>
                <a:gd name="connsiteX2" fmla="*/ 0 w 14097"/>
                <a:gd name="connsiteY2" fmla="*/ 7051 h 14099"/>
                <a:gd name="connsiteX3" fmla="*/ 7049 w 14097"/>
                <a:gd name="connsiteY3" fmla="*/ 2 h 14099"/>
                <a:gd name="connsiteX4" fmla="*/ 14097 w 14097"/>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9">
                  <a:moveTo>
                    <a:pt x="14097" y="7051"/>
                  </a:moveTo>
                  <a:cubicBezTo>
                    <a:pt x="14097" y="10956"/>
                    <a:pt x="10954" y="14099"/>
                    <a:pt x="7049" y="14099"/>
                  </a:cubicBezTo>
                  <a:cubicBezTo>
                    <a:pt x="3143" y="14099"/>
                    <a:pt x="0" y="10956"/>
                    <a:pt x="0" y="7051"/>
                  </a:cubicBezTo>
                  <a:cubicBezTo>
                    <a:pt x="0" y="3145"/>
                    <a:pt x="3143" y="2"/>
                    <a:pt x="7049"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89" name="Freeform: Shape 88">
              <a:extLst>
                <a:ext uri="{FF2B5EF4-FFF2-40B4-BE49-F238E27FC236}">
                  <a16:creationId xmlns:a16="http://schemas.microsoft.com/office/drawing/2014/main" id="{BCB4864C-8F67-4BE7-89CC-664EA25EC5F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07620" y="3244676"/>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90" name="Freeform: Shape 89">
              <a:extLst>
                <a:ext uri="{FF2B5EF4-FFF2-40B4-BE49-F238E27FC236}">
                  <a16:creationId xmlns:a16="http://schemas.microsoft.com/office/drawing/2014/main" id="{845F543D-67FC-4640-A2A1-69DA6D05286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66865" y="3244676"/>
              <a:ext cx="14096" cy="14099"/>
            </a:xfrm>
            <a:custGeom>
              <a:avLst/>
              <a:gdLst>
                <a:gd name="connsiteX0" fmla="*/ 14097 w 14096"/>
                <a:gd name="connsiteY0" fmla="*/ 7051 h 14099"/>
                <a:gd name="connsiteX1" fmla="*/ 7049 w 14096"/>
                <a:gd name="connsiteY1" fmla="*/ 14099 h 14099"/>
                <a:gd name="connsiteX2" fmla="*/ 0 w 14096"/>
                <a:gd name="connsiteY2" fmla="*/ 7051 h 14099"/>
                <a:gd name="connsiteX3" fmla="*/ 7049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9" y="14099"/>
                  </a:cubicBezTo>
                  <a:cubicBezTo>
                    <a:pt x="3143" y="14099"/>
                    <a:pt x="0" y="10956"/>
                    <a:pt x="0" y="7051"/>
                  </a:cubicBezTo>
                  <a:cubicBezTo>
                    <a:pt x="0" y="3145"/>
                    <a:pt x="3143" y="2"/>
                    <a:pt x="7049" y="2"/>
                  </a:cubicBezTo>
                  <a:cubicBezTo>
                    <a:pt x="10859" y="-93"/>
                    <a:pt x="14097" y="3145"/>
                    <a:pt x="14097" y="7051"/>
                  </a:cubicBezTo>
                  <a:close/>
                </a:path>
              </a:pathLst>
            </a:custGeom>
            <a:grpFill/>
            <a:ln w="9525" cap="flat">
              <a:noFill/>
              <a:prstDash val="solid"/>
              <a:miter/>
            </a:ln>
          </p:spPr>
          <p:txBody>
            <a:bodyPr rtlCol="0" anchor="ctr"/>
            <a:lstStyle/>
            <a:p>
              <a:endParaRPr lang="en-US"/>
            </a:p>
          </p:txBody>
        </p:sp>
        <p:sp>
          <p:nvSpPr>
            <p:cNvPr id="91" name="Freeform: Shape 90">
              <a:extLst>
                <a:ext uri="{FF2B5EF4-FFF2-40B4-BE49-F238E27FC236}">
                  <a16:creationId xmlns:a16="http://schemas.microsoft.com/office/drawing/2014/main" id="{DBDB2A9C-60E5-4F7E-BA2B-4DD1595FB97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26014" y="3244676"/>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92" name="Freeform: Shape 91">
              <a:extLst>
                <a:ext uri="{FF2B5EF4-FFF2-40B4-BE49-F238E27FC236}">
                  <a16:creationId xmlns:a16="http://schemas.microsoft.com/office/drawing/2014/main" id="{72B10DA2-D88E-4952-BDB5-102E61B4B2F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85260" y="3244676"/>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858" y="-93"/>
                    <a:pt x="14097" y="3145"/>
                    <a:pt x="14097" y="7051"/>
                  </a:cubicBezTo>
                  <a:close/>
                </a:path>
              </a:pathLst>
            </a:custGeom>
            <a:grpFill/>
            <a:ln w="9525" cap="flat">
              <a:noFill/>
              <a:prstDash val="solid"/>
              <a:miter/>
            </a:ln>
          </p:spPr>
          <p:txBody>
            <a:bodyPr rtlCol="0" anchor="ctr"/>
            <a:lstStyle/>
            <a:p>
              <a:endParaRPr lang="en-US"/>
            </a:p>
          </p:txBody>
        </p:sp>
        <p:sp>
          <p:nvSpPr>
            <p:cNvPr id="93" name="Freeform: Shape 92">
              <a:extLst>
                <a:ext uri="{FF2B5EF4-FFF2-40B4-BE49-F238E27FC236}">
                  <a16:creationId xmlns:a16="http://schemas.microsoft.com/office/drawing/2014/main" id="{AC5F5BED-3698-4F52-9977-D8CA2DC031B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44410" y="3244679"/>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94" name="Freeform: Shape 93">
              <a:extLst>
                <a:ext uri="{FF2B5EF4-FFF2-40B4-BE49-F238E27FC236}">
                  <a16:creationId xmlns:a16="http://schemas.microsoft.com/office/drawing/2014/main" id="{E19CCEBC-AD20-45B2-A751-42B40BB31CC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8469" y="3303829"/>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95" name="Freeform: Shape 94">
              <a:extLst>
                <a:ext uri="{FF2B5EF4-FFF2-40B4-BE49-F238E27FC236}">
                  <a16:creationId xmlns:a16="http://schemas.microsoft.com/office/drawing/2014/main" id="{3A978AD9-9A35-4B89-B3BC-61E54AD9EBF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07620" y="3303829"/>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96" name="Freeform: Shape 95">
              <a:extLst>
                <a:ext uri="{FF2B5EF4-FFF2-40B4-BE49-F238E27FC236}">
                  <a16:creationId xmlns:a16="http://schemas.microsoft.com/office/drawing/2014/main" id="{77D8C808-AFC9-42DD-B253-0048903791C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66865" y="3303829"/>
              <a:ext cx="14096" cy="14096"/>
            </a:xfrm>
            <a:custGeom>
              <a:avLst/>
              <a:gdLst>
                <a:gd name="connsiteX0" fmla="*/ 14097 w 14096"/>
                <a:gd name="connsiteY0" fmla="*/ 7048 h 14096"/>
                <a:gd name="connsiteX1" fmla="*/ 7049 w 14096"/>
                <a:gd name="connsiteY1" fmla="*/ 14097 h 14096"/>
                <a:gd name="connsiteX2" fmla="*/ 0 w 14096"/>
                <a:gd name="connsiteY2" fmla="*/ 7048 h 14096"/>
                <a:gd name="connsiteX3" fmla="*/ 7049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9" y="14097"/>
                  </a:cubicBezTo>
                  <a:cubicBezTo>
                    <a:pt x="3143" y="14097"/>
                    <a:pt x="0" y="10954"/>
                    <a:pt x="0" y="7048"/>
                  </a:cubicBezTo>
                  <a:cubicBezTo>
                    <a:pt x="0" y="3143"/>
                    <a:pt x="3143" y="0"/>
                    <a:pt x="7049" y="0"/>
                  </a:cubicBezTo>
                  <a:cubicBezTo>
                    <a:pt x="10859" y="0"/>
                    <a:pt x="14097" y="3143"/>
                    <a:pt x="14097" y="7048"/>
                  </a:cubicBezTo>
                  <a:close/>
                </a:path>
              </a:pathLst>
            </a:custGeom>
            <a:grpFill/>
            <a:ln w="9525" cap="flat">
              <a:noFill/>
              <a:prstDash val="solid"/>
              <a:miter/>
            </a:ln>
          </p:spPr>
          <p:txBody>
            <a:bodyPr rtlCol="0" anchor="ctr"/>
            <a:lstStyle/>
            <a:p>
              <a:endParaRPr lang="en-US"/>
            </a:p>
          </p:txBody>
        </p:sp>
        <p:sp>
          <p:nvSpPr>
            <p:cNvPr id="97" name="Freeform: Shape 96">
              <a:extLst>
                <a:ext uri="{FF2B5EF4-FFF2-40B4-BE49-F238E27FC236}">
                  <a16:creationId xmlns:a16="http://schemas.microsoft.com/office/drawing/2014/main" id="{EECD0BF1-7C64-407E-8306-4C447B1D328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26014" y="3303829"/>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98" name="Freeform: Shape 97">
              <a:extLst>
                <a:ext uri="{FF2B5EF4-FFF2-40B4-BE49-F238E27FC236}">
                  <a16:creationId xmlns:a16="http://schemas.microsoft.com/office/drawing/2014/main" id="{953B0F94-AC35-4CB2-878D-1DC7D68BE9A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85260" y="3303829"/>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858" y="0"/>
                    <a:pt x="14097" y="3143"/>
                    <a:pt x="14097" y="7048"/>
                  </a:cubicBezTo>
                  <a:close/>
                </a:path>
              </a:pathLst>
            </a:custGeom>
            <a:grpFill/>
            <a:ln w="9525" cap="flat">
              <a:noFill/>
              <a:prstDash val="solid"/>
              <a:miter/>
            </a:ln>
          </p:spPr>
          <p:txBody>
            <a:bodyPr rtlCol="0" anchor="ctr"/>
            <a:lstStyle/>
            <a:p>
              <a:endParaRPr lang="en-US"/>
            </a:p>
          </p:txBody>
        </p:sp>
        <p:sp>
          <p:nvSpPr>
            <p:cNvPr id="99" name="Freeform: Shape 98">
              <a:extLst>
                <a:ext uri="{FF2B5EF4-FFF2-40B4-BE49-F238E27FC236}">
                  <a16:creationId xmlns:a16="http://schemas.microsoft.com/office/drawing/2014/main" id="{08EA50C2-BB5F-4368-AA91-67B207C1AB3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44410" y="3303829"/>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00" name="Freeform: Shape 99">
              <a:extLst>
                <a:ext uri="{FF2B5EF4-FFF2-40B4-BE49-F238E27FC236}">
                  <a16:creationId xmlns:a16="http://schemas.microsoft.com/office/drawing/2014/main" id="{DE45A7FE-0A45-45F6-8417-EBDA5A12D83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8469" y="3363072"/>
              <a:ext cx="14097" cy="14099"/>
            </a:xfrm>
            <a:custGeom>
              <a:avLst/>
              <a:gdLst>
                <a:gd name="connsiteX0" fmla="*/ 14097 w 14097"/>
                <a:gd name="connsiteY0" fmla="*/ 7051 h 14099"/>
                <a:gd name="connsiteX1" fmla="*/ 7049 w 14097"/>
                <a:gd name="connsiteY1" fmla="*/ 14099 h 14099"/>
                <a:gd name="connsiteX2" fmla="*/ 0 w 14097"/>
                <a:gd name="connsiteY2" fmla="*/ 7051 h 14099"/>
                <a:gd name="connsiteX3" fmla="*/ 7049 w 14097"/>
                <a:gd name="connsiteY3" fmla="*/ 2 h 14099"/>
                <a:gd name="connsiteX4" fmla="*/ 14097 w 14097"/>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9">
                  <a:moveTo>
                    <a:pt x="14097" y="7051"/>
                  </a:moveTo>
                  <a:cubicBezTo>
                    <a:pt x="14097" y="10956"/>
                    <a:pt x="10954" y="14099"/>
                    <a:pt x="7049" y="14099"/>
                  </a:cubicBezTo>
                  <a:cubicBezTo>
                    <a:pt x="3143" y="14099"/>
                    <a:pt x="0" y="10956"/>
                    <a:pt x="0" y="7051"/>
                  </a:cubicBezTo>
                  <a:cubicBezTo>
                    <a:pt x="0" y="3145"/>
                    <a:pt x="3143" y="2"/>
                    <a:pt x="7049"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101" name="Freeform: Shape 100">
              <a:extLst>
                <a:ext uri="{FF2B5EF4-FFF2-40B4-BE49-F238E27FC236}">
                  <a16:creationId xmlns:a16="http://schemas.microsoft.com/office/drawing/2014/main" id="{DA8B8DC8-F88C-432E-A8C2-8D13FE874F0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07620" y="3363072"/>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102" name="Freeform: Shape 101">
              <a:extLst>
                <a:ext uri="{FF2B5EF4-FFF2-40B4-BE49-F238E27FC236}">
                  <a16:creationId xmlns:a16="http://schemas.microsoft.com/office/drawing/2014/main" id="{D02C5430-233D-49F7-B852-181D2B2F615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66865" y="3363072"/>
              <a:ext cx="14096" cy="14099"/>
            </a:xfrm>
            <a:custGeom>
              <a:avLst/>
              <a:gdLst>
                <a:gd name="connsiteX0" fmla="*/ 14097 w 14096"/>
                <a:gd name="connsiteY0" fmla="*/ 7051 h 14099"/>
                <a:gd name="connsiteX1" fmla="*/ 7049 w 14096"/>
                <a:gd name="connsiteY1" fmla="*/ 14099 h 14099"/>
                <a:gd name="connsiteX2" fmla="*/ 0 w 14096"/>
                <a:gd name="connsiteY2" fmla="*/ 7051 h 14099"/>
                <a:gd name="connsiteX3" fmla="*/ 7049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9" y="14099"/>
                  </a:cubicBezTo>
                  <a:cubicBezTo>
                    <a:pt x="3143" y="14099"/>
                    <a:pt x="0" y="10956"/>
                    <a:pt x="0" y="7051"/>
                  </a:cubicBezTo>
                  <a:cubicBezTo>
                    <a:pt x="0" y="3145"/>
                    <a:pt x="3143" y="2"/>
                    <a:pt x="7049" y="2"/>
                  </a:cubicBezTo>
                  <a:cubicBezTo>
                    <a:pt x="10859" y="-93"/>
                    <a:pt x="14097" y="3145"/>
                    <a:pt x="14097" y="7051"/>
                  </a:cubicBezTo>
                  <a:close/>
                </a:path>
              </a:pathLst>
            </a:custGeom>
            <a:grpFill/>
            <a:ln w="9525" cap="flat">
              <a:noFill/>
              <a:prstDash val="solid"/>
              <a:miter/>
            </a:ln>
          </p:spPr>
          <p:txBody>
            <a:bodyPr rtlCol="0" anchor="ctr"/>
            <a:lstStyle/>
            <a:p>
              <a:endParaRPr lang="en-US"/>
            </a:p>
          </p:txBody>
        </p:sp>
        <p:sp>
          <p:nvSpPr>
            <p:cNvPr id="103" name="Freeform: Shape 102">
              <a:extLst>
                <a:ext uri="{FF2B5EF4-FFF2-40B4-BE49-F238E27FC236}">
                  <a16:creationId xmlns:a16="http://schemas.microsoft.com/office/drawing/2014/main" id="{76DB286F-9E15-441C-8697-57007B76C14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26014" y="3363072"/>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104" name="Freeform: Shape 103">
              <a:extLst>
                <a:ext uri="{FF2B5EF4-FFF2-40B4-BE49-F238E27FC236}">
                  <a16:creationId xmlns:a16="http://schemas.microsoft.com/office/drawing/2014/main" id="{534DC0EE-15B7-44AE-A7DC-8B5E22688A1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85260" y="3363072"/>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858" y="-93"/>
                    <a:pt x="14097" y="3145"/>
                    <a:pt x="14097" y="7051"/>
                  </a:cubicBezTo>
                  <a:close/>
                </a:path>
              </a:pathLst>
            </a:custGeom>
            <a:grpFill/>
            <a:ln w="9525" cap="flat">
              <a:noFill/>
              <a:prstDash val="solid"/>
              <a:miter/>
            </a:ln>
          </p:spPr>
          <p:txBody>
            <a:bodyPr rtlCol="0" anchor="ctr"/>
            <a:lstStyle/>
            <a:p>
              <a:endParaRPr lang="en-US"/>
            </a:p>
          </p:txBody>
        </p:sp>
        <p:sp>
          <p:nvSpPr>
            <p:cNvPr id="105" name="Freeform: Shape 104">
              <a:extLst>
                <a:ext uri="{FF2B5EF4-FFF2-40B4-BE49-F238E27FC236}">
                  <a16:creationId xmlns:a16="http://schemas.microsoft.com/office/drawing/2014/main" id="{4FBE9900-F640-4248-9C4C-EDBE5E00AF6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44410" y="3363074"/>
              <a:ext cx="14096" cy="14097"/>
            </a:xfrm>
            <a:custGeom>
              <a:avLst/>
              <a:gdLst>
                <a:gd name="connsiteX0" fmla="*/ 14097 w 14096"/>
                <a:gd name="connsiteY0" fmla="*/ 7048 h 14097"/>
                <a:gd name="connsiteX1" fmla="*/ 7048 w 14096"/>
                <a:gd name="connsiteY1" fmla="*/ 14097 h 14097"/>
                <a:gd name="connsiteX2" fmla="*/ 0 w 14096"/>
                <a:gd name="connsiteY2" fmla="*/ 7048 h 14097"/>
                <a:gd name="connsiteX3" fmla="*/ 7048 w 14096"/>
                <a:gd name="connsiteY3" fmla="*/ 0 h 14097"/>
                <a:gd name="connsiteX4" fmla="*/ 14097 w 14096"/>
                <a:gd name="connsiteY4" fmla="*/ 7048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06" name="Freeform: Shape 105">
              <a:extLst>
                <a:ext uri="{FF2B5EF4-FFF2-40B4-BE49-F238E27FC236}">
                  <a16:creationId xmlns:a16="http://schemas.microsoft.com/office/drawing/2014/main" id="{37FF04AF-F86B-49F8-AAB5-DA696591A1F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8469" y="3422225"/>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07" name="Freeform: Shape 106">
              <a:extLst>
                <a:ext uri="{FF2B5EF4-FFF2-40B4-BE49-F238E27FC236}">
                  <a16:creationId xmlns:a16="http://schemas.microsoft.com/office/drawing/2014/main" id="{710DCFEA-4572-47A3-A6BE-7B21F5758CE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07620" y="342222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08" name="Freeform: Shape 107">
              <a:extLst>
                <a:ext uri="{FF2B5EF4-FFF2-40B4-BE49-F238E27FC236}">
                  <a16:creationId xmlns:a16="http://schemas.microsoft.com/office/drawing/2014/main" id="{BA42ED8E-CCC8-478F-9EF4-625B633071E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66865" y="3422225"/>
              <a:ext cx="14096" cy="14096"/>
            </a:xfrm>
            <a:custGeom>
              <a:avLst/>
              <a:gdLst>
                <a:gd name="connsiteX0" fmla="*/ 14097 w 14096"/>
                <a:gd name="connsiteY0" fmla="*/ 7048 h 14096"/>
                <a:gd name="connsiteX1" fmla="*/ 7049 w 14096"/>
                <a:gd name="connsiteY1" fmla="*/ 14097 h 14096"/>
                <a:gd name="connsiteX2" fmla="*/ 0 w 14096"/>
                <a:gd name="connsiteY2" fmla="*/ 7048 h 14096"/>
                <a:gd name="connsiteX3" fmla="*/ 7049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9" y="14097"/>
                  </a:cubicBezTo>
                  <a:cubicBezTo>
                    <a:pt x="3143" y="14097"/>
                    <a:pt x="0" y="10954"/>
                    <a:pt x="0" y="7048"/>
                  </a:cubicBezTo>
                  <a:cubicBezTo>
                    <a:pt x="0" y="3143"/>
                    <a:pt x="3143" y="0"/>
                    <a:pt x="7049" y="0"/>
                  </a:cubicBezTo>
                  <a:cubicBezTo>
                    <a:pt x="10859" y="0"/>
                    <a:pt x="14097" y="3143"/>
                    <a:pt x="14097" y="7048"/>
                  </a:cubicBezTo>
                  <a:close/>
                </a:path>
              </a:pathLst>
            </a:custGeom>
            <a:grpFill/>
            <a:ln w="9525" cap="flat">
              <a:noFill/>
              <a:prstDash val="solid"/>
              <a:miter/>
            </a:ln>
          </p:spPr>
          <p:txBody>
            <a:bodyPr rtlCol="0" anchor="ctr"/>
            <a:lstStyle/>
            <a:p>
              <a:endParaRPr lang="en-US"/>
            </a:p>
          </p:txBody>
        </p:sp>
        <p:sp>
          <p:nvSpPr>
            <p:cNvPr id="109" name="Freeform: Shape 108">
              <a:extLst>
                <a:ext uri="{FF2B5EF4-FFF2-40B4-BE49-F238E27FC236}">
                  <a16:creationId xmlns:a16="http://schemas.microsoft.com/office/drawing/2014/main" id="{146DF8F4-DF09-4E6C-887F-C9269E56A5F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26014" y="342222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10" name="Freeform: Shape 109">
              <a:extLst>
                <a:ext uri="{FF2B5EF4-FFF2-40B4-BE49-F238E27FC236}">
                  <a16:creationId xmlns:a16="http://schemas.microsoft.com/office/drawing/2014/main" id="{7FF3916E-5C82-4956-A88B-81BFAC91B85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85260" y="342222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858" y="0"/>
                    <a:pt x="14097" y="3143"/>
                    <a:pt x="14097" y="7048"/>
                  </a:cubicBezTo>
                  <a:close/>
                </a:path>
              </a:pathLst>
            </a:custGeom>
            <a:grpFill/>
            <a:ln w="9525" cap="flat">
              <a:noFill/>
              <a:prstDash val="solid"/>
              <a:miter/>
            </a:ln>
          </p:spPr>
          <p:txBody>
            <a:bodyPr rtlCol="0" anchor="ctr"/>
            <a:lstStyle/>
            <a:p>
              <a:endParaRPr lang="en-US"/>
            </a:p>
          </p:txBody>
        </p:sp>
        <p:sp>
          <p:nvSpPr>
            <p:cNvPr id="111" name="Freeform: Shape 110">
              <a:extLst>
                <a:ext uri="{FF2B5EF4-FFF2-40B4-BE49-F238E27FC236}">
                  <a16:creationId xmlns:a16="http://schemas.microsoft.com/office/drawing/2014/main" id="{7E5CF7AE-ED45-4AB5-9AEB-56FC964BFAA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44410" y="3422224"/>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12" name="Freeform: Shape 111">
              <a:extLst>
                <a:ext uri="{FF2B5EF4-FFF2-40B4-BE49-F238E27FC236}">
                  <a16:creationId xmlns:a16="http://schemas.microsoft.com/office/drawing/2014/main" id="{7CFB132C-BEB1-4897-B1A4-97422811F6B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34038" y="3481374"/>
              <a:ext cx="14192" cy="14096"/>
            </a:xfrm>
            <a:custGeom>
              <a:avLst/>
              <a:gdLst>
                <a:gd name="connsiteX0" fmla="*/ 14192 w 14192"/>
                <a:gd name="connsiteY0" fmla="*/ 7049 h 14096"/>
                <a:gd name="connsiteX1" fmla="*/ 7144 w 14192"/>
                <a:gd name="connsiteY1" fmla="*/ 14097 h 14096"/>
                <a:gd name="connsiteX2" fmla="*/ 0 w 14192"/>
                <a:gd name="connsiteY2" fmla="*/ 7049 h 14096"/>
                <a:gd name="connsiteX3" fmla="*/ 7049 w 14192"/>
                <a:gd name="connsiteY3" fmla="*/ 0 h 14096"/>
                <a:gd name="connsiteX4" fmla="*/ 14192 w 14192"/>
                <a:gd name="connsiteY4" fmla="*/ 7049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6">
                  <a:moveTo>
                    <a:pt x="14192" y="7049"/>
                  </a:moveTo>
                  <a:cubicBezTo>
                    <a:pt x="14192" y="10954"/>
                    <a:pt x="11049" y="14097"/>
                    <a:pt x="7144" y="14097"/>
                  </a:cubicBezTo>
                  <a:cubicBezTo>
                    <a:pt x="3239" y="14097"/>
                    <a:pt x="0" y="11049"/>
                    <a:pt x="0" y="7049"/>
                  </a:cubicBezTo>
                  <a:cubicBezTo>
                    <a:pt x="0" y="3048"/>
                    <a:pt x="3143" y="0"/>
                    <a:pt x="7049" y="0"/>
                  </a:cubicBezTo>
                  <a:cubicBezTo>
                    <a:pt x="10954" y="0"/>
                    <a:pt x="14192" y="3143"/>
                    <a:pt x="14192" y="7049"/>
                  </a:cubicBezTo>
                  <a:close/>
                </a:path>
              </a:pathLst>
            </a:custGeom>
            <a:grpFill/>
            <a:ln w="9525" cap="flat">
              <a:noFill/>
              <a:prstDash val="solid"/>
              <a:miter/>
            </a:ln>
          </p:spPr>
          <p:txBody>
            <a:bodyPr rtlCol="0" anchor="ctr"/>
            <a:lstStyle/>
            <a:p>
              <a:endParaRPr lang="en-US"/>
            </a:p>
          </p:txBody>
        </p:sp>
        <p:sp>
          <p:nvSpPr>
            <p:cNvPr id="113" name="Freeform: Shape 112">
              <a:extLst>
                <a:ext uri="{FF2B5EF4-FFF2-40B4-BE49-F238E27FC236}">
                  <a16:creationId xmlns:a16="http://schemas.microsoft.com/office/drawing/2014/main" id="{4EE49F21-E336-41BC-8256-85A9AB597F3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3283" y="3481374"/>
              <a:ext cx="14097" cy="14097"/>
            </a:xfrm>
            <a:custGeom>
              <a:avLst/>
              <a:gdLst>
                <a:gd name="connsiteX0" fmla="*/ 14097 w 14097"/>
                <a:gd name="connsiteY0" fmla="*/ 7049 h 14097"/>
                <a:gd name="connsiteX1" fmla="*/ 7049 w 14097"/>
                <a:gd name="connsiteY1" fmla="*/ 14097 h 14097"/>
                <a:gd name="connsiteX2" fmla="*/ 0 w 14097"/>
                <a:gd name="connsiteY2" fmla="*/ 7049 h 14097"/>
                <a:gd name="connsiteX3" fmla="*/ 7049 w 14097"/>
                <a:gd name="connsiteY3" fmla="*/ 0 h 14097"/>
                <a:gd name="connsiteX4" fmla="*/ 14097 w 14097"/>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9"/>
                  </a:moveTo>
                  <a:cubicBezTo>
                    <a:pt x="14097" y="10941"/>
                    <a:pt x="10941" y="14097"/>
                    <a:pt x="7049" y="14097"/>
                  </a:cubicBezTo>
                  <a:cubicBezTo>
                    <a:pt x="3156" y="14097"/>
                    <a:pt x="0" y="10941"/>
                    <a:pt x="0" y="7049"/>
                  </a:cubicBezTo>
                  <a:cubicBezTo>
                    <a:pt x="0" y="3156"/>
                    <a:pt x="3156" y="0"/>
                    <a:pt x="7049" y="0"/>
                  </a:cubicBezTo>
                  <a:cubicBezTo>
                    <a:pt x="10941" y="0"/>
                    <a:pt x="14097" y="3156"/>
                    <a:pt x="14097" y="7049"/>
                  </a:cubicBezTo>
                  <a:close/>
                </a:path>
              </a:pathLst>
            </a:custGeom>
            <a:grpFill/>
            <a:ln w="9525" cap="flat">
              <a:noFill/>
              <a:prstDash val="solid"/>
              <a:miter/>
            </a:ln>
          </p:spPr>
          <p:txBody>
            <a:bodyPr rtlCol="0" anchor="ctr"/>
            <a:lstStyle/>
            <a:p>
              <a:endParaRPr lang="en-US"/>
            </a:p>
          </p:txBody>
        </p:sp>
        <p:sp>
          <p:nvSpPr>
            <p:cNvPr id="114" name="Freeform: Shape 113">
              <a:extLst>
                <a:ext uri="{FF2B5EF4-FFF2-40B4-BE49-F238E27FC236}">
                  <a16:creationId xmlns:a16="http://schemas.microsoft.com/office/drawing/2014/main" id="{C62510EE-BDCD-4393-9AD7-2D0C9A722D2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2433" y="3481374"/>
              <a:ext cx="14096" cy="14096"/>
            </a:xfrm>
            <a:custGeom>
              <a:avLst/>
              <a:gdLst>
                <a:gd name="connsiteX0" fmla="*/ 14097 w 14096"/>
                <a:gd name="connsiteY0" fmla="*/ 7049 h 14096"/>
                <a:gd name="connsiteX1" fmla="*/ 7048 w 14096"/>
                <a:gd name="connsiteY1" fmla="*/ 14097 h 14096"/>
                <a:gd name="connsiteX2" fmla="*/ 0 w 14096"/>
                <a:gd name="connsiteY2" fmla="*/ 7049 h 14096"/>
                <a:gd name="connsiteX3" fmla="*/ 7048 w 14096"/>
                <a:gd name="connsiteY3" fmla="*/ 0 h 14096"/>
                <a:gd name="connsiteX4" fmla="*/ 14097 w 14096"/>
                <a:gd name="connsiteY4" fmla="*/ 7049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115" name="Freeform: Shape 114">
              <a:extLst>
                <a:ext uri="{FF2B5EF4-FFF2-40B4-BE49-F238E27FC236}">
                  <a16:creationId xmlns:a16="http://schemas.microsoft.com/office/drawing/2014/main" id="{2420F94B-4F00-4C6C-97E3-BA5B5E6871B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11678" y="3481374"/>
              <a:ext cx="14096" cy="14096"/>
            </a:xfrm>
            <a:custGeom>
              <a:avLst/>
              <a:gdLst>
                <a:gd name="connsiteX0" fmla="*/ 14097 w 14096"/>
                <a:gd name="connsiteY0" fmla="*/ 7049 h 14096"/>
                <a:gd name="connsiteX1" fmla="*/ 7048 w 14096"/>
                <a:gd name="connsiteY1" fmla="*/ 14097 h 14096"/>
                <a:gd name="connsiteX2" fmla="*/ 0 w 14096"/>
                <a:gd name="connsiteY2" fmla="*/ 7049 h 14096"/>
                <a:gd name="connsiteX3" fmla="*/ 7048 w 14096"/>
                <a:gd name="connsiteY3" fmla="*/ 0 h 14096"/>
                <a:gd name="connsiteX4" fmla="*/ 14097 w 14096"/>
                <a:gd name="connsiteY4" fmla="*/ 7049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116" name="Freeform: Shape 115">
              <a:extLst>
                <a:ext uri="{FF2B5EF4-FFF2-40B4-BE49-F238E27FC236}">
                  <a16:creationId xmlns:a16="http://schemas.microsoft.com/office/drawing/2014/main" id="{E712560A-A110-4132-85D5-21BBBFA8C89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0828" y="3481374"/>
              <a:ext cx="14096" cy="14096"/>
            </a:xfrm>
            <a:custGeom>
              <a:avLst/>
              <a:gdLst>
                <a:gd name="connsiteX0" fmla="*/ 14097 w 14096"/>
                <a:gd name="connsiteY0" fmla="*/ 7049 h 14096"/>
                <a:gd name="connsiteX1" fmla="*/ 7048 w 14096"/>
                <a:gd name="connsiteY1" fmla="*/ 14097 h 14096"/>
                <a:gd name="connsiteX2" fmla="*/ 0 w 14096"/>
                <a:gd name="connsiteY2" fmla="*/ 7049 h 14096"/>
                <a:gd name="connsiteX3" fmla="*/ 7048 w 14096"/>
                <a:gd name="connsiteY3" fmla="*/ 0 h 14096"/>
                <a:gd name="connsiteX4" fmla="*/ 14097 w 14096"/>
                <a:gd name="connsiteY4" fmla="*/ 7049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117" name="Freeform: Shape 116">
              <a:extLst>
                <a:ext uri="{FF2B5EF4-FFF2-40B4-BE49-F238E27FC236}">
                  <a16:creationId xmlns:a16="http://schemas.microsoft.com/office/drawing/2014/main" id="{D1E3102B-23D5-43AE-A67D-583AAA52BA2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30074" y="3481374"/>
              <a:ext cx="14097" cy="14097"/>
            </a:xfrm>
            <a:custGeom>
              <a:avLst/>
              <a:gdLst>
                <a:gd name="connsiteX0" fmla="*/ 14097 w 14097"/>
                <a:gd name="connsiteY0" fmla="*/ 7049 h 14097"/>
                <a:gd name="connsiteX1" fmla="*/ 7049 w 14097"/>
                <a:gd name="connsiteY1" fmla="*/ 14097 h 14097"/>
                <a:gd name="connsiteX2" fmla="*/ 0 w 14097"/>
                <a:gd name="connsiteY2" fmla="*/ 7049 h 14097"/>
                <a:gd name="connsiteX3" fmla="*/ 7049 w 14097"/>
                <a:gd name="connsiteY3" fmla="*/ 0 h 14097"/>
                <a:gd name="connsiteX4" fmla="*/ 14097 w 14097"/>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9"/>
                  </a:moveTo>
                  <a:cubicBezTo>
                    <a:pt x="14097" y="10941"/>
                    <a:pt x="10941" y="14097"/>
                    <a:pt x="7049" y="14097"/>
                  </a:cubicBezTo>
                  <a:cubicBezTo>
                    <a:pt x="3156" y="14097"/>
                    <a:pt x="0" y="10941"/>
                    <a:pt x="0" y="7049"/>
                  </a:cubicBezTo>
                  <a:cubicBezTo>
                    <a:pt x="0" y="3156"/>
                    <a:pt x="3156" y="0"/>
                    <a:pt x="7049" y="0"/>
                  </a:cubicBezTo>
                  <a:cubicBezTo>
                    <a:pt x="10941" y="0"/>
                    <a:pt x="14097" y="3156"/>
                    <a:pt x="14097" y="7049"/>
                  </a:cubicBezTo>
                  <a:close/>
                </a:path>
              </a:pathLst>
            </a:custGeom>
            <a:grpFill/>
            <a:ln w="9525" cap="flat">
              <a:noFill/>
              <a:prstDash val="solid"/>
              <a:miter/>
            </a:ln>
          </p:spPr>
          <p:txBody>
            <a:bodyPr rtlCol="0" anchor="ctr"/>
            <a:lstStyle/>
            <a:p>
              <a:endParaRPr lang="en-US"/>
            </a:p>
          </p:txBody>
        </p:sp>
        <p:sp>
          <p:nvSpPr>
            <p:cNvPr id="118" name="Freeform: Shape 117">
              <a:extLst>
                <a:ext uri="{FF2B5EF4-FFF2-40B4-BE49-F238E27FC236}">
                  <a16:creationId xmlns:a16="http://schemas.microsoft.com/office/drawing/2014/main" id="{9D5ABE4E-EB80-423C-BBCE-9C1B77D9B0C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9224" y="3481374"/>
              <a:ext cx="14096" cy="14096"/>
            </a:xfrm>
            <a:custGeom>
              <a:avLst/>
              <a:gdLst>
                <a:gd name="connsiteX0" fmla="*/ 14097 w 14096"/>
                <a:gd name="connsiteY0" fmla="*/ 7049 h 14096"/>
                <a:gd name="connsiteX1" fmla="*/ 7048 w 14096"/>
                <a:gd name="connsiteY1" fmla="*/ 14097 h 14096"/>
                <a:gd name="connsiteX2" fmla="*/ 0 w 14096"/>
                <a:gd name="connsiteY2" fmla="*/ 7049 h 14096"/>
                <a:gd name="connsiteX3" fmla="*/ 7048 w 14096"/>
                <a:gd name="connsiteY3" fmla="*/ 0 h 14096"/>
                <a:gd name="connsiteX4" fmla="*/ 14097 w 14096"/>
                <a:gd name="connsiteY4" fmla="*/ 7049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119" name="Freeform: Shape 118">
              <a:extLst>
                <a:ext uri="{FF2B5EF4-FFF2-40B4-BE49-F238E27FC236}">
                  <a16:creationId xmlns:a16="http://schemas.microsoft.com/office/drawing/2014/main" id="{BEB8CCC5-38F5-4892-A00B-14B645BBDF5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34038" y="3540620"/>
              <a:ext cx="14192" cy="14096"/>
            </a:xfrm>
            <a:custGeom>
              <a:avLst/>
              <a:gdLst>
                <a:gd name="connsiteX0" fmla="*/ 14192 w 14192"/>
                <a:gd name="connsiteY0" fmla="*/ 7048 h 14096"/>
                <a:gd name="connsiteX1" fmla="*/ 7144 w 14192"/>
                <a:gd name="connsiteY1" fmla="*/ 14097 h 14096"/>
                <a:gd name="connsiteX2" fmla="*/ 0 w 14192"/>
                <a:gd name="connsiteY2" fmla="*/ 7048 h 14096"/>
                <a:gd name="connsiteX3" fmla="*/ 7049 w 14192"/>
                <a:gd name="connsiteY3" fmla="*/ 0 h 14096"/>
                <a:gd name="connsiteX4" fmla="*/ 14192 w 14192"/>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6">
                  <a:moveTo>
                    <a:pt x="14192" y="7048"/>
                  </a:moveTo>
                  <a:cubicBezTo>
                    <a:pt x="14192" y="10954"/>
                    <a:pt x="11049" y="14097"/>
                    <a:pt x="7144" y="14097"/>
                  </a:cubicBezTo>
                  <a:cubicBezTo>
                    <a:pt x="3239" y="14097"/>
                    <a:pt x="0" y="10954"/>
                    <a:pt x="0" y="7048"/>
                  </a:cubicBezTo>
                  <a:cubicBezTo>
                    <a:pt x="0" y="3143"/>
                    <a:pt x="3143" y="0"/>
                    <a:pt x="7049" y="0"/>
                  </a:cubicBezTo>
                  <a:cubicBezTo>
                    <a:pt x="10954" y="0"/>
                    <a:pt x="14192" y="3143"/>
                    <a:pt x="14192" y="7048"/>
                  </a:cubicBezTo>
                  <a:close/>
                </a:path>
              </a:pathLst>
            </a:custGeom>
            <a:grpFill/>
            <a:ln w="9525" cap="flat">
              <a:noFill/>
              <a:prstDash val="solid"/>
              <a:miter/>
            </a:ln>
          </p:spPr>
          <p:txBody>
            <a:bodyPr rtlCol="0" anchor="ctr"/>
            <a:lstStyle/>
            <a:p>
              <a:endParaRPr lang="en-US"/>
            </a:p>
          </p:txBody>
        </p:sp>
        <p:sp>
          <p:nvSpPr>
            <p:cNvPr id="120" name="Freeform: Shape 119">
              <a:extLst>
                <a:ext uri="{FF2B5EF4-FFF2-40B4-BE49-F238E27FC236}">
                  <a16:creationId xmlns:a16="http://schemas.microsoft.com/office/drawing/2014/main" id="{8860175F-F7D5-4464-AD61-5B435528FE5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3283" y="3540620"/>
              <a:ext cx="14097" cy="14097"/>
            </a:xfrm>
            <a:custGeom>
              <a:avLst/>
              <a:gdLst>
                <a:gd name="connsiteX0" fmla="*/ 14097 w 14097"/>
                <a:gd name="connsiteY0" fmla="*/ 7048 h 14097"/>
                <a:gd name="connsiteX1" fmla="*/ 7049 w 14097"/>
                <a:gd name="connsiteY1" fmla="*/ 14097 h 14097"/>
                <a:gd name="connsiteX2" fmla="*/ 0 w 14097"/>
                <a:gd name="connsiteY2" fmla="*/ 7048 h 14097"/>
                <a:gd name="connsiteX3" fmla="*/ 7049 w 14097"/>
                <a:gd name="connsiteY3" fmla="*/ 0 h 14097"/>
                <a:gd name="connsiteX4" fmla="*/ 14097 w 14097"/>
                <a:gd name="connsiteY4" fmla="*/ 7048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8"/>
                  </a:moveTo>
                  <a:cubicBezTo>
                    <a:pt x="14097" y="10941"/>
                    <a:pt x="10941" y="14097"/>
                    <a:pt x="7049" y="14097"/>
                  </a:cubicBezTo>
                  <a:cubicBezTo>
                    <a:pt x="3156" y="14097"/>
                    <a:pt x="0" y="10941"/>
                    <a:pt x="0" y="7048"/>
                  </a:cubicBezTo>
                  <a:cubicBezTo>
                    <a:pt x="0" y="3156"/>
                    <a:pt x="3156" y="0"/>
                    <a:pt x="7049" y="0"/>
                  </a:cubicBezTo>
                  <a:cubicBezTo>
                    <a:pt x="10941" y="0"/>
                    <a:pt x="14097" y="3156"/>
                    <a:pt x="14097" y="7048"/>
                  </a:cubicBezTo>
                  <a:close/>
                </a:path>
              </a:pathLst>
            </a:custGeom>
            <a:grpFill/>
            <a:ln w="9525" cap="flat">
              <a:noFill/>
              <a:prstDash val="solid"/>
              <a:miter/>
            </a:ln>
          </p:spPr>
          <p:txBody>
            <a:bodyPr rtlCol="0" anchor="ctr"/>
            <a:lstStyle/>
            <a:p>
              <a:endParaRPr lang="en-US"/>
            </a:p>
          </p:txBody>
        </p:sp>
        <p:sp>
          <p:nvSpPr>
            <p:cNvPr id="121" name="Freeform: Shape 120">
              <a:extLst>
                <a:ext uri="{FF2B5EF4-FFF2-40B4-BE49-F238E27FC236}">
                  <a16:creationId xmlns:a16="http://schemas.microsoft.com/office/drawing/2014/main" id="{E28C20B0-98AA-4A5B-8CE1-236A3F6CAAC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2433" y="3540620"/>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22" name="Freeform: Shape 121">
              <a:extLst>
                <a:ext uri="{FF2B5EF4-FFF2-40B4-BE49-F238E27FC236}">
                  <a16:creationId xmlns:a16="http://schemas.microsoft.com/office/drawing/2014/main" id="{8A56719F-13F0-4B75-8C04-DAACD8FD868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11678" y="3540620"/>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23" name="Freeform: Shape 122">
              <a:extLst>
                <a:ext uri="{FF2B5EF4-FFF2-40B4-BE49-F238E27FC236}">
                  <a16:creationId xmlns:a16="http://schemas.microsoft.com/office/drawing/2014/main" id="{B30555DA-285C-4859-83DE-B16FF6DB138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0828" y="3540620"/>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24" name="Freeform: Shape 123">
              <a:extLst>
                <a:ext uri="{FF2B5EF4-FFF2-40B4-BE49-F238E27FC236}">
                  <a16:creationId xmlns:a16="http://schemas.microsoft.com/office/drawing/2014/main" id="{67AF00E9-C8D6-41C4-9703-5468F51639D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30074" y="3540620"/>
              <a:ext cx="14097" cy="14097"/>
            </a:xfrm>
            <a:custGeom>
              <a:avLst/>
              <a:gdLst>
                <a:gd name="connsiteX0" fmla="*/ 14097 w 14097"/>
                <a:gd name="connsiteY0" fmla="*/ 7048 h 14097"/>
                <a:gd name="connsiteX1" fmla="*/ 7049 w 14097"/>
                <a:gd name="connsiteY1" fmla="*/ 14097 h 14097"/>
                <a:gd name="connsiteX2" fmla="*/ 0 w 14097"/>
                <a:gd name="connsiteY2" fmla="*/ 7048 h 14097"/>
                <a:gd name="connsiteX3" fmla="*/ 7049 w 14097"/>
                <a:gd name="connsiteY3" fmla="*/ 0 h 14097"/>
                <a:gd name="connsiteX4" fmla="*/ 14097 w 14097"/>
                <a:gd name="connsiteY4" fmla="*/ 7048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8"/>
                  </a:moveTo>
                  <a:cubicBezTo>
                    <a:pt x="14097" y="10941"/>
                    <a:pt x="10941" y="14097"/>
                    <a:pt x="7049" y="14097"/>
                  </a:cubicBezTo>
                  <a:cubicBezTo>
                    <a:pt x="3156" y="14097"/>
                    <a:pt x="0" y="10941"/>
                    <a:pt x="0" y="7048"/>
                  </a:cubicBezTo>
                  <a:cubicBezTo>
                    <a:pt x="0" y="3156"/>
                    <a:pt x="3156" y="0"/>
                    <a:pt x="7049" y="0"/>
                  </a:cubicBezTo>
                  <a:cubicBezTo>
                    <a:pt x="10941" y="0"/>
                    <a:pt x="14097" y="3156"/>
                    <a:pt x="14097" y="7048"/>
                  </a:cubicBezTo>
                  <a:close/>
                </a:path>
              </a:pathLst>
            </a:custGeom>
            <a:grpFill/>
            <a:ln w="9525" cap="flat">
              <a:noFill/>
              <a:prstDash val="solid"/>
              <a:miter/>
            </a:ln>
          </p:spPr>
          <p:txBody>
            <a:bodyPr rtlCol="0" anchor="ctr"/>
            <a:lstStyle/>
            <a:p>
              <a:endParaRPr lang="en-US"/>
            </a:p>
          </p:txBody>
        </p:sp>
        <p:sp>
          <p:nvSpPr>
            <p:cNvPr id="125" name="Freeform: Shape 124">
              <a:extLst>
                <a:ext uri="{FF2B5EF4-FFF2-40B4-BE49-F238E27FC236}">
                  <a16:creationId xmlns:a16="http://schemas.microsoft.com/office/drawing/2014/main" id="{D07F88BD-A2E8-4F25-BB43-9372C6C9F30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9224" y="3540620"/>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26" name="Freeform: Shape 125">
              <a:extLst>
                <a:ext uri="{FF2B5EF4-FFF2-40B4-BE49-F238E27FC236}">
                  <a16:creationId xmlns:a16="http://schemas.microsoft.com/office/drawing/2014/main" id="{DFAE35DA-8283-4F4B-8C00-FF8EFE39B3C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34038" y="3599770"/>
              <a:ext cx="14192" cy="14096"/>
            </a:xfrm>
            <a:custGeom>
              <a:avLst/>
              <a:gdLst>
                <a:gd name="connsiteX0" fmla="*/ 14192 w 14192"/>
                <a:gd name="connsiteY0" fmla="*/ 7048 h 14096"/>
                <a:gd name="connsiteX1" fmla="*/ 7144 w 14192"/>
                <a:gd name="connsiteY1" fmla="*/ 14097 h 14096"/>
                <a:gd name="connsiteX2" fmla="*/ 0 w 14192"/>
                <a:gd name="connsiteY2" fmla="*/ 7048 h 14096"/>
                <a:gd name="connsiteX3" fmla="*/ 7049 w 14192"/>
                <a:gd name="connsiteY3" fmla="*/ 0 h 14096"/>
                <a:gd name="connsiteX4" fmla="*/ 14192 w 14192"/>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6">
                  <a:moveTo>
                    <a:pt x="14192" y="7048"/>
                  </a:moveTo>
                  <a:cubicBezTo>
                    <a:pt x="14192" y="10954"/>
                    <a:pt x="11049" y="14097"/>
                    <a:pt x="7144" y="14097"/>
                  </a:cubicBezTo>
                  <a:cubicBezTo>
                    <a:pt x="3239" y="14097"/>
                    <a:pt x="0" y="10954"/>
                    <a:pt x="0" y="7048"/>
                  </a:cubicBezTo>
                  <a:cubicBezTo>
                    <a:pt x="0" y="3143"/>
                    <a:pt x="3143" y="0"/>
                    <a:pt x="7049" y="0"/>
                  </a:cubicBezTo>
                  <a:cubicBezTo>
                    <a:pt x="10954" y="0"/>
                    <a:pt x="14192" y="3143"/>
                    <a:pt x="14192" y="7048"/>
                  </a:cubicBezTo>
                  <a:close/>
                </a:path>
              </a:pathLst>
            </a:custGeom>
            <a:grpFill/>
            <a:ln w="9525" cap="flat">
              <a:noFill/>
              <a:prstDash val="solid"/>
              <a:miter/>
            </a:ln>
          </p:spPr>
          <p:txBody>
            <a:bodyPr rtlCol="0" anchor="ctr"/>
            <a:lstStyle/>
            <a:p>
              <a:endParaRPr lang="en-US"/>
            </a:p>
          </p:txBody>
        </p:sp>
        <p:sp>
          <p:nvSpPr>
            <p:cNvPr id="127" name="Freeform: Shape 126">
              <a:extLst>
                <a:ext uri="{FF2B5EF4-FFF2-40B4-BE49-F238E27FC236}">
                  <a16:creationId xmlns:a16="http://schemas.microsoft.com/office/drawing/2014/main" id="{4340DEBE-A255-48E2-B7B2-AE881651CEC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3283" y="3599770"/>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28" name="Freeform: Shape 127">
              <a:extLst>
                <a:ext uri="{FF2B5EF4-FFF2-40B4-BE49-F238E27FC236}">
                  <a16:creationId xmlns:a16="http://schemas.microsoft.com/office/drawing/2014/main" id="{FE968FB9-507A-4F2E-B346-15995081B1C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2433" y="3599770"/>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29" name="Freeform: Shape 128">
              <a:extLst>
                <a:ext uri="{FF2B5EF4-FFF2-40B4-BE49-F238E27FC236}">
                  <a16:creationId xmlns:a16="http://schemas.microsoft.com/office/drawing/2014/main" id="{4DA99BD8-9C2B-46BF-AA27-ED405540D1A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11678" y="3599770"/>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30" name="Freeform: Shape 129">
              <a:extLst>
                <a:ext uri="{FF2B5EF4-FFF2-40B4-BE49-F238E27FC236}">
                  <a16:creationId xmlns:a16="http://schemas.microsoft.com/office/drawing/2014/main" id="{50C84F67-D2C2-48DF-8537-DF99C60240A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0828" y="3599770"/>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31" name="Freeform: Shape 130">
              <a:extLst>
                <a:ext uri="{FF2B5EF4-FFF2-40B4-BE49-F238E27FC236}">
                  <a16:creationId xmlns:a16="http://schemas.microsoft.com/office/drawing/2014/main" id="{F5CAEB9A-26A6-4FBF-916B-19FC9B0BFCD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30073" y="3599770"/>
              <a:ext cx="14097" cy="14096"/>
            </a:xfrm>
            <a:custGeom>
              <a:avLst/>
              <a:gdLst>
                <a:gd name="connsiteX0" fmla="*/ 14097 w 14097"/>
                <a:gd name="connsiteY0" fmla="*/ 7048 h 14096"/>
                <a:gd name="connsiteX1" fmla="*/ 7048 w 14097"/>
                <a:gd name="connsiteY1" fmla="*/ 14097 h 14096"/>
                <a:gd name="connsiteX2" fmla="*/ 0 w 14097"/>
                <a:gd name="connsiteY2" fmla="*/ 7048 h 14096"/>
                <a:gd name="connsiteX3" fmla="*/ 7048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32" name="Freeform: Shape 131">
              <a:extLst>
                <a:ext uri="{FF2B5EF4-FFF2-40B4-BE49-F238E27FC236}">
                  <a16:creationId xmlns:a16="http://schemas.microsoft.com/office/drawing/2014/main" id="{E4DEDE1B-4819-4E4B-849E-330D7DF56C2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9224" y="3599770"/>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33" name="Freeform: Shape 132">
              <a:extLst>
                <a:ext uri="{FF2B5EF4-FFF2-40B4-BE49-F238E27FC236}">
                  <a16:creationId xmlns:a16="http://schemas.microsoft.com/office/drawing/2014/main" id="{C441B73E-F19C-4313-8F46-F600603B360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34037" y="3659014"/>
              <a:ext cx="14192" cy="14096"/>
            </a:xfrm>
            <a:custGeom>
              <a:avLst/>
              <a:gdLst>
                <a:gd name="connsiteX0" fmla="*/ 14192 w 14192"/>
                <a:gd name="connsiteY0" fmla="*/ 7048 h 14096"/>
                <a:gd name="connsiteX1" fmla="*/ 7144 w 14192"/>
                <a:gd name="connsiteY1" fmla="*/ 14097 h 14096"/>
                <a:gd name="connsiteX2" fmla="*/ 0 w 14192"/>
                <a:gd name="connsiteY2" fmla="*/ 7048 h 14096"/>
                <a:gd name="connsiteX3" fmla="*/ 7049 w 14192"/>
                <a:gd name="connsiteY3" fmla="*/ 0 h 14096"/>
                <a:gd name="connsiteX4" fmla="*/ 14192 w 14192"/>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6">
                  <a:moveTo>
                    <a:pt x="14192" y="7048"/>
                  </a:moveTo>
                  <a:cubicBezTo>
                    <a:pt x="14192" y="10954"/>
                    <a:pt x="11049" y="14097"/>
                    <a:pt x="7144" y="14097"/>
                  </a:cubicBezTo>
                  <a:cubicBezTo>
                    <a:pt x="3239" y="14097"/>
                    <a:pt x="0" y="10954"/>
                    <a:pt x="0" y="7048"/>
                  </a:cubicBezTo>
                  <a:cubicBezTo>
                    <a:pt x="0" y="3143"/>
                    <a:pt x="3143" y="0"/>
                    <a:pt x="7049" y="0"/>
                  </a:cubicBezTo>
                  <a:cubicBezTo>
                    <a:pt x="10954" y="0"/>
                    <a:pt x="14192" y="3143"/>
                    <a:pt x="14192" y="7048"/>
                  </a:cubicBezTo>
                  <a:close/>
                </a:path>
              </a:pathLst>
            </a:custGeom>
            <a:grpFill/>
            <a:ln w="9525" cap="flat">
              <a:noFill/>
              <a:prstDash val="solid"/>
              <a:miter/>
            </a:ln>
          </p:spPr>
          <p:txBody>
            <a:bodyPr rtlCol="0" anchor="ctr"/>
            <a:lstStyle/>
            <a:p>
              <a:endParaRPr lang="en-US"/>
            </a:p>
          </p:txBody>
        </p:sp>
        <p:sp>
          <p:nvSpPr>
            <p:cNvPr id="134" name="Freeform: Shape 133">
              <a:extLst>
                <a:ext uri="{FF2B5EF4-FFF2-40B4-BE49-F238E27FC236}">
                  <a16:creationId xmlns:a16="http://schemas.microsoft.com/office/drawing/2014/main" id="{014FE805-EF51-4859-A6DF-CF75F9A0F5D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3282" y="3659014"/>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35" name="Freeform: Shape 134">
              <a:extLst>
                <a:ext uri="{FF2B5EF4-FFF2-40B4-BE49-F238E27FC236}">
                  <a16:creationId xmlns:a16="http://schemas.microsoft.com/office/drawing/2014/main" id="{624CF2A5-BD9E-4570-8560-063BC70F268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2432" y="3659014"/>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36" name="Freeform: Shape 135">
              <a:extLst>
                <a:ext uri="{FF2B5EF4-FFF2-40B4-BE49-F238E27FC236}">
                  <a16:creationId xmlns:a16="http://schemas.microsoft.com/office/drawing/2014/main" id="{6BEC415C-7946-43B2-9AC8-348B6B5CD0B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11678" y="3659014"/>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37" name="Freeform: Shape 136">
              <a:extLst>
                <a:ext uri="{FF2B5EF4-FFF2-40B4-BE49-F238E27FC236}">
                  <a16:creationId xmlns:a16="http://schemas.microsoft.com/office/drawing/2014/main" id="{1B615AD5-3365-43D4-8E16-377A2A2F978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0828" y="3659014"/>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38" name="Freeform: Shape 137">
              <a:extLst>
                <a:ext uri="{FF2B5EF4-FFF2-40B4-BE49-F238E27FC236}">
                  <a16:creationId xmlns:a16="http://schemas.microsoft.com/office/drawing/2014/main" id="{9D184DFD-DD33-491E-90FF-6E4ECA26687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30073" y="3659014"/>
              <a:ext cx="14097" cy="14096"/>
            </a:xfrm>
            <a:custGeom>
              <a:avLst/>
              <a:gdLst>
                <a:gd name="connsiteX0" fmla="*/ 14097 w 14097"/>
                <a:gd name="connsiteY0" fmla="*/ 7048 h 14096"/>
                <a:gd name="connsiteX1" fmla="*/ 7048 w 14097"/>
                <a:gd name="connsiteY1" fmla="*/ 14097 h 14096"/>
                <a:gd name="connsiteX2" fmla="*/ 0 w 14097"/>
                <a:gd name="connsiteY2" fmla="*/ 7048 h 14096"/>
                <a:gd name="connsiteX3" fmla="*/ 7048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39" name="Freeform: Shape 138">
              <a:extLst>
                <a:ext uri="{FF2B5EF4-FFF2-40B4-BE49-F238E27FC236}">
                  <a16:creationId xmlns:a16="http://schemas.microsoft.com/office/drawing/2014/main" id="{31B62FE1-0262-4B09-ABEA-8AA010137DA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9224" y="3659014"/>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40" name="Freeform: Shape 139">
              <a:extLst>
                <a:ext uri="{FF2B5EF4-FFF2-40B4-BE49-F238E27FC236}">
                  <a16:creationId xmlns:a16="http://schemas.microsoft.com/office/drawing/2014/main" id="{20C539C6-FAA9-4EBE-93D9-1F946E14498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34039" y="3718165"/>
              <a:ext cx="14192" cy="14096"/>
            </a:xfrm>
            <a:custGeom>
              <a:avLst/>
              <a:gdLst>
                <a:gd name="connsiteX0" fmla="*/ 14192 w 14192"/>
                <a:gd name="connsiteY0" fmla="*/ 7048 h 14096"/>
                <a:gd name="connsiteX1" fmla="*/ 7144 w 14192"/>
                <a:gd name="connsiteY1" fmla="*/ 14097 h 14096"/>
                <a:gd name="connsiteX2" fmla="*/ 0 w 14192"/>
                <a:gd name="connsiteY2" fmla="*/ 7048 h 14096"/>
                <a:gd name="connsiteX3" fmla="*/ 7049 w 14192"/>
                <a:gd name="connsiteY3" fmla="*/ 0 h 14096"/>
                <a:gd name="connsiteX4" fmla="*/ 14192 w 14192"/>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6">
                  <a:moveTo>
                    <a:pt x="14192" y="7048"/>
                  </a:moveTo>
                  <a:cubicBezTo>
                    <a:pt x="14192" y="10954"/>
                    <a:pt x="11049" y="14097"/>
                    <a:pt x="7144" y="14097"/>
                  </a:cubicBezTo>
                  <a:cubicBezTo>
                    <a:pt x="3239" y="14097"/>
                    <a:pt x="0" y="10954"/>
                    <a:pt x="0" y="7048"/>
                  </a:cubicBezTo>
                  <a:cubicBezTo>
                    <a:pt x="0" y="3143"/>
                    <a:pt x="3143" y="0"/>
                    <a:pt x="7049" y="0"/>
                  </a:cubicBezTo>
                  <a:cubicBezTo>
                    <a:pt x="10954" y="0"/>
                    <a:pt x="14192" y="3143"/>
                    <a:pt x="14192" y="7048"/>
                  </a:cubicBezTo>
                  <a:close/>
                </a:path>
              </a:pathLst>
            </a:custGeom>
            <a:grpFill/>
            <a:ln w="9525" cap="flat">
              <a:noFill/>
              <a:prstDash val="solid"/>
              <a:miter/>
            </a:ln>
          </p:spPr>
          <p:txBody>
            <a:bodyPr rtlCol="0" anchor="ctr"/>
            <a:lstStyle/>
            <a:p>
              <a:endParaRPr lang="en-US"/>
            </a:p>
          </p:txBody>
        </p:sp>
        <p:sp>
          <p:nvSpPr>
            <p:cNvPr id="141" name="Freeform: Shape 140">
              <a:extLst>
                <a:ext uri="{FF2B5EF4-FFF2-40B4-BE49-F238E27FC236}">
                  <a16:creationId xmlns:a16="http://schemas.microsoft.com/office/drawing/2014/main" id="{8C6EF3FF-09E5-4099-A49B-CA364A6E837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3284" y="3718165"/>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42" name="Freeform: Shape 141">
              <a:extLst>
                <a:ext uri="{FF2B5EF4-FFF2-40B4-BE49-F238E27FC236}">
                  <a16:creationId xmlns:a16="http://schemas.microsoft.com/office/drawing/2014/main" id="{B3C5E06F-8F1E-4771-AAE4-B34B1D6A3D8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2434" y="371816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43" name="Freeform: Shape 142">
              <a:extLst>
                <a:ext uri="{FF2B5EF4-FFF2-40B4-BE49-F238E27FC236}">
                  <a16:creationId xmlns:a16="http://schemas.microsoft.com/office/drawing/2014/main" id="{538D5AE9-76CC-4AE4-B026-656EDCB01B8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11679" y="371816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44" name="Freeform: Shape 143">
              <a:extLst>
                <a:ext uri="{FF2B5EF4-FFF2-40B4-BE49-F238E27FC236}">
                  <a16:creationId xmlns:a16="http://schemas.microsoft.com/office/drawing/2014/main" id="{30F1A9B9-52AB-4527-BD4A-1802F7C9602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0829" y="371816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45" name="Freeform: Shape 144">
              <a:extLst>
                <a:ext uri="{FF2B5EF4-FFF2-40B4-BE49-F238E27FC236}">
                  <a16:creationId xmlns:a16="http://schemas.microsoft.com/office/drawing/2014/main" id="{46A57D78-C020-4EEF-971D-0C8802889AA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30074" y="3718165"/>
              <a:ext cx="14097" cy="14096"/>
            </a:xfrm>
            <a:custGeom>
              <a:avLst/>
              <a:gdLst>
                <a:gd name="connsiteX0" fmla="*/ 14097 w 14097"/>
                <a:gd name="connsiteY0" fmla="*/ 7048 h 14096"/>
                <a:gd name="connsiteX1" fmla="*/ 7048 w 14097"/>
                <a:gd name="connsiteY1" fmla="*/ 14097 h 14096"/>
                <a:gd name="connsiteX2" fmla="*/ 0 w 14097"/>
                <a:gd name="connsiteY2" fmla="*/ 7048 h 14096"/>
                <a:gd name="connsiteX3" fmla="*/ 7048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46" name="Freeform: Shape 145">
              <a:extLst>
                <a:ext uri="{FF2B5EF4-FFF2-40B4-BE49-F238E27FC236}">
                  <a16:creationId xmlns:a16="http://schemas.microsoft.com/office/drawing/2014/main" id="{7666D7A3-5ABF-4EDE-A0C5-F2099B2D868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9225" y="371816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47" name="Freeform: Shape 146">
              <a:extLst>
                <a:ext uri="{FF2B5EF4-FFF2-40B4-BE49-F238E27FC236}">
                  <a16:creationId xmlns:a16="http://schemas.microsoft.com/office/drawing/2014/main" id="{13BC460A-E0FF-4658-A2FD-A3AF4D51DF4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34040" y="3777410"/>
              <a:ext cx="14192" cy="14096"/>
            </a:xfrm>
            <a:custGeom>
              <a:avLst/>
              <a:gdLst>
                <a:gd name="connsiteX0" fmla="*/ 14192 w 14192"/>
                <a:gd name="connsiteY0" fmla="*/ 7048 h 14096"/>
                <a:gd name="connsiteX1" fmla="*/ 7144 w 14192"/>
                <a:gd name="connsiteY1" fmla="*/ 14097 h 14096"/>
                <a:gd name="connsiteX2" fmla="*/ 0 w 14192"/>
                <a:gd name="connsiteY2" fmla="*/ 7048 h 14096"/>
                <a:gd name="connsiteX3" fmla="*/ 7049 w 14192"/>
                <a:gd name="connsiteY3" fmla="*/ 0 h 14096"/>
                <a:gd name="connsiteX4" fmla="*/ 14192 w 14192"/>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6">
                  <a:moveTo>
                    <a:pt x="14192" y="7048"/>
                  </a:moveTo>
                  <a:cubicBezTo>
                    <a:pt x="14192" y="10954"/>
                    <a:pt x="11049" y="14097"/>
                    <a:pt x="7144" y="14097"/>
                  </a:cubicBezTo>
                  <a:cubicBezTo>
                    <a:pt x="3239" y="14097"/>
                    <a:pt x="0" y="10954"/>
                    <a:pt x="0" y="7048"/>
                  </a:cubicBezTo>
                  <a:cubicBezTo>
                    <a:pt x="0" y="3143"/>
                    <a:pt x="3143" y="0"/>
                    <a:pt x="7049" y="0"/>
                  </a:cubicBezTo>
                  <a:cubicBezTo>
                    <a:pt x="10954" y="0"/>
                    <a:pt x="14192" y="3143"/>
                    <a:pt x="14192" y="7048"/>
                  </a:cubicBezTo>
                  <a:close/>
                </a:path>
              </a:pathLst>
            </a:custGeom>
            <a:grpFill/>
            <a:ln w="9525" cap="flat">
              <a:noFill/>
              <a:prstDash val="solid"/>
              <a:miter/>
            </a:ln>
          </p:spPr>
          <p:txBody>
            <a:bodyPr rtlCol="0" anchor="ctr"/>
            <a:lstStyle/>
            <a:p>
              <a:endParaRPr lang="en-US"/>
            </a:p>
          </p:txBody>
        </p:sp>
        <p:sp>
          <p:nvSpPr>
            <p:cNvPr id="148" name="Freeform: Shape 147">
              <a:extLst>
                <a:ext uri="{FF2B5EF4-FFF2-40B4-BE49-F238E27FC236}">
                  <a16:creationId xmlns:a16="http://schemas.microsoft.com/office/drawing/2014/main" id="{26467CC2-3AB3-4D37-8323-385B7399F7D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3285" y="3777410"/>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41"/>
                    <a:pt x="10941" y="14097"/>
                    <a:pt x="7049" y="14097"/>
                  </a:cubicBezTo>
                  <a:cubicBezTo>
                    <a:pt x="3156" y="14097"/>
                    <a:pt x="0" y="10941"/>
                    <a:pt x="0" y="7048"/>
                  </a:cubicBezTo>
                  <a:cubicBezTo>
                    <a:pt x="0" y="3156"/>
                    <a:pt x="3156" y="0"/>
                    <a:pt x="7049" y="0"/>
                  </a:cubicBezTo>
                  <a:cubicBezTo>
                    <a:pt x="10941" y="0"/>
                    <a:pt x="14097" y="3156"/>
                    <a:pt x="14097" y="7048"/>
                  </a:cubicBezTo>
                  <a:close/>
                </a:path>
              </a:pathLst>
            </a:custGeom>
            <a:grpFill/>
            <a:ln w="9525" cap="flat">
              <a:noFill/>
              <a:prstDash val="solid"/>
              <a:miter/>
            </a:ln>
          </p:spPr>
          <p:txBody>
            <a:bodyPr rtlCol="0" anchor="ctr"/>
            <a:lstStyle/>
            <a:p>
              <a:endParaRPr lang="en-US"/>
            </a:p>
          </p:txBody>
        </p:sp>
        <p:sp>
          <p:nvSpPr>
            <p:cNvPr id="149" name="Freeform: Shape 148">
              <a:extLst>
                <a:ext uri="{FF2B5EF4-FFF2-40B4-BE49-F238E27FC236}">
                  <a16:creationId xmlns:a16="http://schemas.microsoft.com/office/drawing/2014/main" id="{563A1F58-33CE-4EDF-B902-3F43F69DA2A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2436" y="3777408"/>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150" name="Freeform: Shape 149">
              <a:extLst>
                <a:ext uri="{FF2B5EF4-FFF2-40B4-BE49-F238E27FC236}">
                  <a16:creationId xmlns:a16="http://schemas.microsoft.com/office/drawing/2014/main" id="{DDCFAB2F-7E88-4A57-999A-2506A1FE719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11683" y="3777408"/>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151" name="Freeform: Shape 150">
              <a:extLst>
                <a:ext uri="{FF2B5EF4-FFF2-40B4-BE49-F238E27FC236}">
                  <a16:creationId xmlns:a16="http://schemas.microsoft.com/office/drawing/2014/main" id="{571BEB66-3787-441F-BB54-80C05C6F130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0835" y="3777408"/>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152" name="Freeform: Shape 151">
              <a:extLst>
                <a:ext uri="{FF2B5EF4-FFF2-40B4-BE49-F238E27FC236}">
                  <a16:creationId xmlns:a16="http://schemas.microsoft.com/office/drawing/2014/main" id="{641DC095-611E-4979-8664-6C0EB878FC1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30082" y="3777410"/>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41"/>
                    <a:pt x="10941" y="14097"/>
                    <a:pt x="7049" y="14097"/>
                  </a:cubicBezTo>
                  <a:cubicBezTo>
                    <a:pt x="3156" y="14097"/>
                    <a:pt x="0" y="10941"/>
                    <a:pt x="0" y="7048"/>
                  </a:cubicBezTo>
                  <a:cubicBezTo>
                    <a:pt x="0" y="3156"/>
                    <a:pt x="3156" y="0"/>
                    <a:pt x="7049" y="0"/>
                  </a:cubicBezTo>
                  <a:cubicBezTo>
                    <a:pt x="10941" y="0"/>
                    <a:pt x="14097" y="3156"/>
                    <a:pt x="14097" y="7048"/>
                  </a:cubicBezTo>
                  <a:close/>
                </a:path>
              </a:pathLst>
            </a:custGeom>
            <a:grpFill/>
            <a:ln w="9525" cap="flat">
              <a:noFill/>
              <a:prstDash val="solid"/>
              <a:miter/>
            </a:ln>
          </p:spPr>
          <p:txBody>
            <a:bodyPr rtlCol="0" anchor="ctr"/>
            <a:lstStyle/>
            <a:p>
              <a:endParaRPr lang="en-US"/>
            </a:p>
          </p:txBody>
        </p:sp>
        <p:sp>
          <p:nvSpPr>
            <p:cNvPr id="153" name="Freeform: Shape 152">
              <a:extLst>
                <a:ext uri="{FF2B5EF4-FFF2-40B4-BE49-F238E27FC236}">
                  <a16:creationId xmlns:a16="http://schemas.microsoft.com/office/drawing/2014/main" id="{210B9ECF-D859-4919-A9D6-3208548F005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9231" y="3777408"/>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154" name="Freeform: Shape 153">
              <a:extLst>
                <a:ext uri="{FF2B5EF4-FFF2-40B4-BE49-F238E27FC236}">
                  <a16:creationId xmlns:a16="http://schemas.microsoft.com/office/drawing/2014/main" id="{4FBC31D4-7E98-452C-8A87-822DE0432C9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8476" y="3481374"/>
              <a:ext cx="14097" cy="14096"/>
            </a:xfrm>
            <a:custGeom>
              <a:avLst/>
              <a:gdLst>
                <a:gd name="connsiteX0" fmla="*/ 14097 w 14097"/>
                <a:gd name="connsiteY0" fmla="*/ 7049 h 14096"/>
                <a:gd name="connsiteX1" fmla="*/ 7049 w 14097"/>
                <a:gd name="connsiteY1" fmla="*/ 14097 h 14096"/>
                <a:gd name="connsiteX2" fmla="*/ 0 w 14097"/>
                <a:gd name="connsiteY2" fmla="*/ 7049 h 14096"/>
                <a:gd name="connsiteX3" fmla="*/ 7049 w 14097"/>
                <a:gd name="connsiteY3" fmla="*/ 0 h 14096"/>
                <a:gd name="connsiteX4" fmla="*/ 14097 w 14097"/>
                <a:gd name="connsiteY4" fmla="*/ 7049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9"/>
                  </a:moveTo>
                  <a:cubicBezTo>
                    <a:pt x="14097" y="10954"/>
                    <a:pt x="10954" y="14097"/>
                    <a:pt x="7049" y="14097"/>
                  </a:cubicBezTo>
                  <a:cubicBezTo>
                    <a:pt x="3143" y="14097"/>
                    <a:pt x="0" y="10954"/>
                    <a:pt x="0" y="7049"/>
                  </a:cubicBezTo>
                  <a:cubicBezTo>
                    <a:pt x="0" y="3143"/>
                    <a:pt x="3143" y="0"/>
                    <a:pt x="7049"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155" name="Freeform: Shape 154">
              <a:extLst>
                <a:ext uri="{FF2B5EF4-FFF2-40B4-BE49-F238E27FC236}">
                  <a16:creationId xmlns:a16="http://schemas.microsoft.com/office/drawing/2014/main" id="{E302346C-F328-435B-87ED-447C6F8542C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07627" y="3481374"/>
              <a:ext cx="14096" cy="14096"/>
            </a:xfrm>
            <a:custGeom>
              <a:avLst/>
              <a:gdLst>
                <a:gd name="connsiteX0" fmla="*/ 14097 w 14096"/>
                <a:gd name="connsiteY0" fmla="*/ 7049 h 14096"/>
                <a:gd name="connsiteX1" fmla="*/ 7048 w 14096"/>
                <a:gd name="connsiteY1" fmla="*/ 14097 h 14096"/>
                <a:gd name="connsiteX2" fmla="*/ 0 w 14096"/>
                <a:gd name="connsiteY2" fmla="*/ 7049 h 14096"/>
                <a:gd name="connsiteX3" fmla="*/ 7048 w 14096"/>
                <a:gd name="connsiteY3" fmla="*/ 0 h 14096"/>
                <a:gd name="connsiteX4" fmla="*/ 14097 w 14096"/>
                <a:gd name="connsiteY4" fmla="*/ 7049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156" name="Freeform: Shape 155">
              <a:extLst>
                <a:ext uri="{FF2B5EF4-FFF2-40B4-BE49-F238E27FC236}">
                  <a16:creationId xmlns:a16="http://schemas.microsoft.com/office/drawing/2014/main" id="{B94F507E-9E94-432E-AE8A-A6CB2C5D05C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66872" y="3481374"/>
              <a:ext cx="14096" cy="14096"/>
            </a:xfrm>
            <a:custGeom>
              <a:avLst/>
              <a:gdLst>
                <a:gd name="connsiteX0" fmla="*/ 14097 w 14096"/>
                <a:gd name="connsiteY0" fmla="*/ 7049 h 14096"/>
                <a:gd name="connsiteX1" fmla="*/ 7049 w 14096"/>
                <a:gd name="connsiteY1" fmla="*/ 14097 h 14096"/>
                <a:gd name="connsiteX2" fmla="*/ 0 w 14096"/>
                <a:gd name="connsiteY2" fmla="*/ 7049 h 14096"/>
                <a:gd name="connsiteX3" fmla="*/ 7049 w 14096"/>
                <a:gd name="connsiteY3" fmla="*/ 0 h 14096"/>
                <a:gd name="connsiteX4" fmla="*/ 14097 w 14096"/>
                <a:gd name="connsiteY4" fmla="*/ 7049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9"/>
                  </a:moveTo>
                  <a:cubicBezTo>
                    <a:pt x="14097" y="10954"/>
                    <a:pt x="10954" y="14097"/>
                    <a:pt x="7049" y="14097"/>
                  </a:cubicBezTo>
                  <a:cubicBezTo>
                    <a:pt x="3143" y="14097"/>
                    <a:pt x="0" y="10954"/>
                    <a:pt x="0" y="7049"/>
                  </a:cubicBezTo>
                  <a:cubicBezTo>
                    <a:pt x="0" y="3143"/>
                    <a:pt x="3143" y="0"/>
                    <a:pt x="7049" y="0"/>
                  </a:cubicBezTo>
                  <a:cubicBezTo>
                    <a:pt x="10859" y="0"/>
                    <a:pt x="14097" y="3143"/>
                    <a:pt x="14097" y="7049"/>
                  </a:cubicBezTo>
                  <a:close/>
                </a:path>
              </a:pathLst>
            </a:custGeom>
            <a:grpFill/>
            <a:ln w="9525" cap="flat">
              <a:noFill/>
              <a:prstDash val="solid"/>
              <a:miter/>
            </a:ln>
          </p:spPr>
          <p:txBody>
            <a:bodyPr rtlCol="0" anchor="ctr"/>
            <a:lstStyle/>
            <a:p>
              <a:endParaRPr lang="en-US"/>
            </a:p>
          </p:txBody>
        </p:sp>
        <p:sp>
          <p:nvSpPr>
            <p:cNvPr id="157" name="Freeform: Shape 156">
              <a:extLst>
                <a:ext uri="{FF2B5EF4-FFF2-40B4-BE49-F238E27FC236}">
                  <a16:creationId xmlns:a16="http://schemas.microsoft.com/office/drawing/2014/main" id="{1FFAC4F0-FD7F-4943-B60E-E276F8B23FD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26022" y="3481374"/>
              <a:ext cx="14096" cy="14096"/>
            </a:xfrm>
            <a:custGeom>
              <a:avLst/>
              <a:gdLst>
                <a:gd name="connsiteX0" fmla="*/ 14097 w 14096"/>
                <a:gd name="connsiteY0" fmla="*/ 7049 h 14096"/>
                <a:gd name="connsiteX1" fmla="*/ 7048 w 14096"/>
                <a:gd name="connsiteY1" fmla="*/ 14097 h 14096"/>
                <a:gd name="connsiteX2" fmla="*/ 0 w 14096"/>
                <a:gd name="connsiteY2" fmla="*/ 7049 h 14096"/>
                <a:gd name="connsiteX3" fmla="*/ 7048 w 14096"/>
                <a:gd name="connsiteY3" fmla="*/ 0 h 14096"/>
                <a:gd name="connsiteX4" fmla="*/ 14097 w 14096"/>
                <a:gd name="connsiteY4" fmla="*/ 7049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158" name="Freeform: Shape 157">
              <a:extLst>
                <a:ext uri="{FF2B5EF4-FFF2-40B4-BE49-F238E27FC236}">
                  <a16:creationId xmlns:a16="http://schemas.microsoft.com/office/drawing/2014/main" id="{A8A5D871-92FD-43C3-BF94-0B524FA7D3F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85268" y="3481374"/>
              <a:ext cx="14096" cy="14096"/>
            </a:xfrm>
            <a:custGeom>
              <a:avLst/>
              <a:gdLst>
                <a:gd name="connsiteX0" fmla="*/ 14097 w 14096"/>
                <a:gd name="connsiteY0" fmla="*/ 7049 h 14096"/>
                <a:gd name="connsiteX1" fmla="*/ 7048 w 14096"/>
                <a:gd name="connsiteY1" fmla="*/ 14097 h 14096"/>
                <a:gd name="connsiteX2" fmla="*/ 0 w 14096"/>
                <a:gd name="connsiteY2" fmla="*/ 7049 h 14096"/>
                <a:gd name="connsiteX3" fmla="*/ 7048 w 14096"/>
                <a:gd name="connsiteY3" fmla="*/ 0 h 14096"/>
                <a:gd name="connsiteX4" fmla="*/ 14097 w 14096"/>
                <a:gd name="connsiteY4" fmla="*/ 7049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9"/>
                  </a:moveTo>
                  <a:cubicBezTo>
                    <a:pt x="14097" y="10954"/>
                    <a:pt x="10954" y="14097"/>
                    <a:pt x="7048" y="14097"/>
                  </a:cubicBezTo>
                  <a:cubicBezTo>
                    <a:pt x="3143" y="14097"/>
                    <a:pt x="0" y="10954"/>
                    <a:pt x="0" y="7049"/>
                  </a:cubicBezTo>
                  <a:cubicBezTo>
                    <a:pt x="0" y="3143"/>
                    <a:pt x="3143" y="0"/>
                    <a:pt x="7048" y="0"/>
                  </a:cubicBezTo>
                  <a:cubicBezTo>
                    <a:pt x="10858" y="0"/>
                    <a:pt x="14097" y="3143"/>
                    <a:pt x="14097" y="7049"/>
                  </a:cubicBezTo>
                  <a:close/>
                </a:path>
              </a:pathLst>
            </a:custGeom>
            <a:grpFill/>
            <a:ln w="9525" cap="flat">
              <a:noFill/>
              <a:prstDash val="solid"/>
              <a:miter/>
            </a:ln>
          </p:spPr>
          <p:txBody>
            <a:bodyPr rtlCol="0" anchor="ctr"/>
            <a:lstStyle/>
            <a:p>
              <a:endParaRPr lang="en-US"/>
            </a:p>
          </p:txBody>
        </p:sp>
        <p:sp>
          <p:nvSpPr>
            <p:cNvPr id="159" name="Freeform: Shape 158">
              <a:extLst>
                <a:ext uri="{FF2B5EF4-FFF2-40B4-BE49-F238E27FC236}">
                  <a16:creationId xmlns:a16="http://schemas.microsoft.com/office/drawing/2014/main" id="{6A79A241-1665-453E-ADD4-18892D4F856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44417" y="3481373"/>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7048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41"/>
                    <a:pt x="10941" y="14097"/>
                    <a:pt x="7048" y="14097"/>
                  </a:cubicBezTo>
                  <a:cubicBezTo>
                    <a:pt x="3156" y="14097"/>
                    <a:pt x="0" y="10941"/>
                    <a:pt x="0" y="7049"/>
                  </a:cubicBezTo>
                  <a:cubicBezTo>
                    <a:pt x="0" y="3156"/>
                    <a:pt x="3156" y="0"/>
                    <a:pt x="7048" y="0"/>
                  </a:cubicBezTo>
                  <a:cubicBezTo>
                    <a:pt x="10941" y="0"/>
                    <a:pt x="14097" y="3156"/>
                    <a:pt x="14097" y="7049"/>
                  </a:cubicBezTo>
                  <a:close/>
                </a:path>
              </a:pathLst>
            </a:custGeom>
            <a:grpFill/>
            <a:ln w="9525" cap="flat">
              <a:noFill/>
              <a:prstDash val="solid"/>
              <a:miter/>
            </a:ln>
          </p:spPr>
          <p:txBody>
            <a:bodyPr rtlCol="0" anchor="ctr"/>
            <a:lstStyle/>
            <a:p>
              <a:endParaRPr lang="en-US"/>
            </a:p>
          </p:txBody>
        </p:sp>
        <p:sp>
          <p:nvSpPr>
            <p:cNvPr id="160" name="Freeform: Shape 159">
              <a:extLst>
                <a:ext uri="{FF2B5EF4-FFF2-40B4-BE49-F238E27FC236}">
                  <a16:creationId xmlns:a16="http://schemas.microsoft.com/office/drawing/2014/main" id="{81EABE18-4189-4E07-93C9-9B76673E3EE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8476" y="3540622"/>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61" name="Freeform: Shape 160">
              <a:extLst>
                <a:ext uri="{FF2B5EF4-FFF2-40B4-BE49-F238E27FC236}">
                  <a16:creationId xmlns:a16="http://schemas.microsoft.com/office/drawing/2014/main" id="{B658A0EE-6F09-4EF7-B5E7-F23A556BDA8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07627" y="3540623"/>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62" name="Freeform: Shape 161">
              <a:extLst>
                <a:ext uri="{FF2B5EF4-FFF2-40B4-BE49-F238E27FC236}">
                  <a16:creationId xmlns:a16="http://schemas.microsoft.com/office/drawing/2014/main" id="{15EB019C-C95B-4DE3-BD17-DC20F8007A1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66872" y="3540626"/>
              <a:ext cx="14096" cy="14096"/>
            </a:xfrm>
            <a:custGeom>
              <a:avLst/>
              <a:gdLst>
                <a:gd name="connsiteX0" fmla="*/ 14097 w 14096"/>
                <a:gd name="connsiteY0" fmla="*/ 7048 h 14096"/>
                <a:gd name="connsiteX1" fmla="*/ 7049 w 14096"/>
                <a:gd name="connsiteY1" fmla="*/ 14097 h 14096"/>
                <a:gd name="connsiteX2" fmla="*/ 0 w 14096"/>
                <a:gd name="connsiteY2" fmla="*/ 7048 h 14096"/>
                <a:gd name="connsiteX3" fmla="*/ 7049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9" y="14097"/>
                  </a:cubicBezTo>
                  <a:cubicBezTo>
                    <a:pt x="3143" y="14097"/>
                    <a:pt x="0" y="10954"/>
                    <a:pt x="0" y="7048"/>
                  </a:cubicBezTo>
                  <a:cubicBezTo>
                    <a:pt x="0" y="3143"/>
                    <a:pt x="3143" y="0"/>
                    <a:pt x="7049" y="0"/>
                  </a:cubicBezTo>
                  <a:cubicBezTo>
                    <a:pt x="10859" y="0"/>
                    <a:pt x="14097" y="3143"/>
                    <a:pt x="14097" y="7048"/>
                  </a:cubicBezTo>
                  <a:close/>
                </a:path>
              </a:pathLst>
            </a:custGeom>
            <a:grpFill/>
            <a:ln w="9525" cap="flat">
              <a:noFill/>
              <a:prstDash val="solid"/>
              <a:miter/>
            </a:ln>
          </p:spPr>
          <p:txBody>
            <a:bodyPr rtlCol="0" anchor="ctr"/>
            <a:lstStyle/>
            <a:p>
              <a:endParaRPr lang="en-US"/>
            </a:p>
          </p:txBody>
        </p:sp>
        <p:sp>
          <p:nvSpPr>
            <p:cNvPr id="163" name="Freeform: Shape 162">
              <a:extLst>
                <a:ext uri="{FF2B5EF4-FFF2-40B4-BE49-F238E27FC236}">
                  <a16:creationId xmlns:a16="http://schemas.microsoft.com/office/drawing/2014/main" id="{2948B3ED-79C1-47C8-B712-0BFB5536C37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26022" y="3540627"/>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64" name="Freeform: Shape 163">
              <a:extLst>
                <a:ext uri="{FF2B5EF4-FFF2-40B4-BE49-F238E27FC236}">
                  <a16:creationId xmlns:a16="http://schemas.microsoft.com/office/drawing/2014/main" id="{13387DB9-900B-422D-90F7-C5C7EB5D59B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85268" y="3540630"/>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858" y="0"/>
                    <a:pt x="14097" y="3143"/>
                    <a:pt x="14097" y="7048"/>
                  </a:cubicBezTo>
                  <a:close/>
                </a:path>
              </a:pathLst>
            </a:custGeom>
            <a:grpFill/>
            <a:ln w="9525" cap="flat">
              <a:noFill/>
              <a:prstDash val="solid"/>
              <a:miter/>
            </a:ln>
          </p:spPr>
          <p:txBody>
            <a:bodyPr rtlCol="0" anchor="ctr"/>
            <a:lstStyle/>
            <a:p>
              <a:endParaRPr lang="en-US"/>
            </a:p>
          </p:txBody>
        </p:sp>
        <p:sp>
          <p:nvSpPr>
            <p:cNvPr id="165" name="Freeform: Shape 164">
              <a:extLst>
                <a:ext uri="{FF2B5EF4-FFF2-40B4-BE49-F238E27FC236}">
                  <a16:creationId xmlns:a16="http://schemas.microsoft.com/office/drawing/2014/main" id="{48FDCCF3-E6D6-4CD0-9D47-02FE785C7A0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44417" y="3540631"/>
              <a:ext cx="14096" cy="14097"/>
            </a:xfrm>
            <a:custGeom>
              <a:avLst/>
              <a:gdLst>
                <a:gd name="connsiteX0" fmla="*/ 14097 w 14096"/>
                <a:gd name="connsiteY0" fmla="*/ 7048 h 14097"/>
                <a:gd name="connsiteX1" fmla="*/ 7048 w 14096"/>
                <a:gd name="connsiteY1" fmla="*/ 14097 h 14097"/>
                <a:gd name="connsiteX2" fmla="*/ 0 w 14096"/>
                <a:gd name="connsiteY2" fmla="*/ 7048 h 14097"/>
                <a:gd name="connsiteX3" fmla="*/ 7048 w 14096"/>
                <a:gd name="connsiteY3" fmla="*/ 0 h 14097"/>
                <a:gd name="connsiteX4" fmla="*/ 14097 w 14096"/>
                <a:gd name="connsiteY4" fmla="*/ 7048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8"/>
                  </a:moveTo>
                  <a:cubicBezTo>
                    <a:pt x="14097" y="10941"/>
                    <a:pt x="10941" y="14097"/>
                    <a:pt x="7048" y="14097"/>
                  </a:cubicBezTo>
                  <a:cubicBezTo>
                    <a:pt x="3156" y="14097"/>
                    <a:pt x="0" y="10941"/>
                    <a:pt x="0" y="7048"/>
                  </a:cubicBezTo>
                  <a:cubicBezTo>
                    <a:pt x="0" y="3156"/>
                    <a:pt x="3156" y="0"/>
                    <a:pt x="7048" y="0"/>
                  </a:cubicBezTo>
                  <a:cubicBezTo>
                    <a:pt x="10941" y="0"/>
                    <a:pt x="14097" y="3156"/>
                    <a:pt x="14097" y="7048"/>
                  </a:cubicBezTo>
                  <a:close/>
                </a:path>
              </a:pathLst>
            </a:custGeom>
            <a:grpFill/>
            <a:ln w="9525" cap="flat">
              <a:noFill/>
              <a:prstDash val="solid"/>
              <a:miter/>
            </a:ln>
          </p:spPr>
          <p:txBody>
            <a:bodyPr rtlCol="0" anchor="ctr"/>
            <a:lstStyle/>
            <a:p>
              <a:endParaRPr lang="en-US"/>
            </a:p>
          </p:txBody>
        </p:sp>
        <p:sp>
          <p:nvSpPr>
            <p:cNvPr id="166" name="Freeform: Shape 165">
              <a:extLst>
                <a:ext uri="{FF2B5EF4-FFF2-40B4-BE49-F238E27FC236}">
                  <a16:creationId xmlns:a16="http://schemas.microsoft.com/office/drawing/2014/main" id="{BC14E8F6-33F6-47CE-9A24-EA71D714969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8476" y="3599781"/>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67" name="Freeform: Shape 166">
              <a:extLst>
                <a:ext uri="{FF2B5EF4-FFF2-40B4-BE49-F238E27FC236}">
                  <a16:creationId xmlns:a16="http://schemas.microsoft.com/office/drawing/2014/main" id="{F78CC38F-63FC-4552-B17B-8D79D3C8F8F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07627" y="3599781"/>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68" name="Freeform: Shape 167">
              <a:extLst>
                <a:ext uri="{FF2B5EF4-FFF2-40B4-BE49-F238E27FC236}">
                  <a16:creationId xmlns:a16="http://schemas.microsoft.com/office/drawing/2014/main" id="{89042823-A002-49CE-B03D-ED1291DC13C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66872" y="3599781"/>
              <a:ext cx="14096" cy="14096"/>
            </a:xfrm>
            <a:custGeom>
              <a:avLst/>
              <a:gdLst>
                <a:gd name="connsiteX0" fmla="*/ 14097 w 14096"/>
                <a:gd name="connsiteY0" fmla="*/ 7048 h 14096"/>
                <a:gd name="connsiteX1" fmla="*/ 7049 w 14096"/>
                <a:gd name="connsiteY1" fmla="*/ 14097 h 14096"/>
                <a:gd name="connsiteX2" fmla="*/ 0 w 14096"/>
                <a:gd name="connsiteY2" fmla="*/ 7048 h 14096"/>
                <a:gd name="connsiteX3" fmla="*/ 7049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9" y="14097"/>
                  </a:cubicBezTo>
                  <a:cubicBezTo>
                    <a:pt x="3143" y="14097"/>
                    <a:pt x="0" y="10954"/>
                    <a:pt x="0" y="7048"/>
                  </a:cubicBezTo>
                  <a:cubicBezTo>
                    <a:pt x="0" y="3143"/>
                    <a:pt x="3143" y="0"/>
                    <a:pt x="7049" y="0"/>
                  </a:cubicBezTo>
                  <a:cubicBezTo>
                    <a:pt x="10859" y="0"/>
                    <a:pt x="14097" y="3143"/>
                    <a:pt x="14097" y="7048"/>
                  </a:cubicBezTo>
                  <a:close/>
                </a:path>
              </a:pathLst>
            </a:custGeom>
            <a:grpFill/>
            <a:ln w="9525" cap="flat">
              <a:noFill/>
              <a:prstDash val="solid"/>
              <a:miter/>
            </a:ln>
          </p:spPr>
          <p:txBody>
            <a:bodyPr rtlCol="0" anchor="ctr"/>
            <a:lstStyle/>
            <a:p>
              <a:endParaRPr lang="en-US"/>
            </a:p>
          </p:txBody>
        </p:sp>
        <p:sp>
          <p:nvSpPr>
            <p:cNvPr id="169" name="Freeform: Shape 168">
              <a:extLst>
                <a:ext uri="{FF2B5EF4-FFF2-40B4-BE49-F238E27FC236}">
                  <a16:creationId xmlns:a16="http://schemas.microsoft.com/office/drawing/2014/main" id="{96EFC6CE-198B-489B-B1EE-72CE842628B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26022" y="3599781"/>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70" name="Freeform: Shape 169">
              <a:extLst>
                <a:ext uri="{FF2B5EF4-FFF2-40B4-BE49-F238E27FC236}">
                  <a16:creationId xmlns:a16="http://schemas.microsoft.com/office/drawing/2014/main" id="{49FEA23D-54D9-45D7-9325-1E2F638C9C1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85268" y="3599780"/>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858" y="0"/>
                    <a:pt x="14097" y="3143"/>
                    <a:pt x="14097" y="7048"/>
                  </a:cubicBezTo>
                  <a:close/>
                </a:path>
              </a:pathLst>
            </a:custGeom>
            <a:grpFill/>
            <a:ln w="9525" cap="flat">
              <a:noFill/>
              <a:prstDash val="solid"/>
              <a:miter/>
            </a:ln>
          </p:spPr>
          <p:txBody>
            <a:bodyPr rtlCol="0" anchor="ctr"/>
            <a:lstStyle/>
            <a:p>
              <a:endParaRPr lang="en-US"/>
            </a:p>
          </p:txBody>
        </p:sp>
        <p:sp>
          <p:nvSpPr>
            <p:cNvPr id="171" name="Freeform: Shape 170">
              <a:extLst>
                <a:ext uri="{FF2B5EF4-FFF2-40B4-BE49-F238E27FC236}">
                  <a16:creationId xmlns:a16="http://schemas.microsoft.com/office/drawing/2014/main" id="{2DB04EE3-370F-49CE-BCFE-C2999C3CF28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44417" y="3599782"/>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72" name="Freeform: Shape 171">
              <a:extLst>
                <a:ext uri="{FF2B5EF4-FFF2-40B4-BE49-F238E27FC236}">
                  <a16:creationId xmlns:a16="http://schemas.microsoft.com/office/drawing/2014/main" id="{8BCBCC34-797D-41A8-8AD1-7E03E1BBFFA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8476" y="3659026"/>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73" name="Freeform: Shape 172">
              <a:extLst>
                <a:ext uri="{FF2B5EF4-FFF2-40B4-BE49-F238E27FC236}">
                  <a16:creationId xmlns:a16="http://schemas.microsoft.com/office/drawing/2014/main" id="{AFF5C1F8-0EDE-4835-89E6-1FCB2EA395F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07627" y="3659026"/>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74" name="Freeform: Shape 173">
              <a:extLst>
                <a:ext uri="{FF2B5EF4-FFF2-40B4-BE49-F238E27FC236}">
                  <a16:creationId xmlns:a16="http://schemas.microsoft.com/office/drawing/2014/main" id="{6171D504-6300-457C-AFCC-064DBB3FCCA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66872" y="3659026"/>
              <a:ext cx="14096" cy="14096"/>
            </a:xfrm>
            <a:custGeom>
              <a:avLst/>
              <a:gdLst>
                <a:gd name="connsiteX0" fmla="*/ 14097 w 14096"/>
                <a:gd name="connsiteY0" fmla="*/ 7048 h 14096"/>
                <a:gd name="connsiteX1" fmla="*/ 7049 w 14096"/>
                <a:gd name="connsiteY1" fmla="*/ 14097 h 14096"/>
                <a:gd name="connsiteX2" fmla="*/ 0 w 14096"/>
                <a:gd name="connsiteY2" fmla="*/ 7048 h 14096"/>
                <a:gd name="connsiteX3" fmla="*/ 7049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9" y="14097"/>
                  </a:cubicBezTo>
                  <a:cubicBezTo>
                    <a:pt x="3143" y="14097"/>
                    <a:pt x="0" y="10954"/>
                    <a:pt x="0" y="7048"/>
                  </a:cubicBezTo>
                  <a:cubicBezTo>
                    <a:pt x="0" y="3143"/>
                    <a:pt x="3143" y="0"/>
                    <a:pt x="7049" y="0"/>
                  </a:cubicBezTo>
                  <a:cubicBezTo>
                    <a:pt x="10859" y="0"/>
                    <a:pt x="14097" y="3143"/>
                    <a:pt x="14097" y="7048"/>
                  </a:cubicBezTo>
                  <a:close/>
                </a:path>
              </a:pathLst>
            </a:custGeom>
            <a:grpFill/>
            <a:ln w="9525" cap="flat">
              <a:noFill/>
              <a:prstDash val="solid"/>
              <a:miter/>
            </a:ln>
          </p:spPr>
          <p:txBody>
            <a:bodyPr rtlCol="0" anchor="ctr"/>
            <a:lstStyle/>
            <a:p>
              <a:endParaRPr lang="en-US"/>
            </a:p>
          </p:txBody>
        </p:sp>
        <p:sp>
          <p:nvSpPr>
            <p:cNvPr id="175" name="Freeform: Shape 174">
              <a:extLst>
                <a:ext uri="{FF2B5EF4-FFF2-40B4-BE49-F238E27FC236}">
                  <a16:creationId xmlns:a16="http://schemas.microsoft.com/office/drawing/2014/main" id="{62ACE739-C8C4-4495-B04C-C3AFC44811C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26022" y="3659026"/>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76" name="Freeform: Shape 175">
              <a:extLst>
                <a:ext uri="{FF2B5EF4-FFF2-40B4-BE49-F238E27FC236}">
                  <a16:creationId xmlns:a16="http://schemas.microsoft.com/office/drawing/2014/main" id="{3F4771CD-CDCA-4FFE-8EF5-E42D1781E7E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85268" y="3659026"/>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858" y="0"/>
                    <a:pt x="14097" y="3143"/>
                    <a:pt x="14097" y="7048"/>
                  </a:cubicBezTo>
                  <a:close/>
                </a:path>
              </a:pathLst>
            </a:custGeom>
            <a:grpFill/>
            <a:ln w="9525" cap="flat">
              <a:noFill/>
              <a:prstDash val="solid"/>
              <a:miter/>
            </a:ln>
          </p:spPr>
          <p:txBody>
            <a:bodyPr rtlCol="0" anchor="ctr"/>
            <a:lstStyle/>
            <a:p>
              <a:endParaRPr lang="en-US"/>
            </a:p>
          </p:txBody>
        </p:sp>
        <p:sp>
          <p:nvSpPr>
            <p:cNvPr id="177" name="Freeform: Shape 176">
              <a:extLst>
                <a:ext uri="{FF2B5EF4-FFF2-40B4-BE49-F238E27FC236}">
                  <a16:creationId xmlns:a16="http://schemas.microsoft.com/office/drawing/2014/main" id="{A10C0BFE-A8F9-4E21-9DFD-37A4D26C62C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44417" y="3659026"/>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78" name="Freeform: Shape 177">
              <a:extLst>
                <a:ext uri="{FF2B5EF4-FFF2-40B4-BE49-F238E27FC236}">
                  <a16:creationId xmlns:a16="http://schemas.microsoft.com/office/drawing/2014/main" id="{4D8D4EF9-4EF7-4538-A4AE-439F9335EA9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8476" y="3718177"/>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79" name="Freeform: Shape 178">
              <a:extLst>
                <a:ext uri="{FF2B5EF4-FFF2-40B4-BE49-F238E27FC236}">
                  <a16:creationId xmlns:a16="http://schemas.microsoft.com/office/drawing/2014/main" id="{7E0500AB-5662-43B9-95C2-2EC80CC54FF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07627" y="3718177"/>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80" name="Freeform: Shape 179">
              <a:extLst>
                <a:ext uri="{FF2B5EF4-FFF2-40B4-BE49-F238E27FC236}">
                  <a16:creationId xmlns:a16="http://schemas.microsoft.com/office/drawing/2014/main" id="{984021AD-A6A2-4CDA-A953-72FBA7598B9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66872" y="3718177"/>
              <a:ext cx="14096" cy="14096"/>
            </a:xfrm>
            <a:custGeom>
              <a:avLst/>
              <a:gdLst>
                <a:gd name="connsiteX0" fmla="*/ 14097 w 14096"/>
                <a:gd name="connsiteY0" fmla="*/ 7048 h 14096"/>
                <a:gd name="connsiteX1" fmla="*/ 7049 w 14096"/>
                <a:gd name="connsiteY1" fmla="*/ 14097 h 14096"/>
                <a:gd name="connsiteX2" fmla="*/ 0 w 14096"/>
                <a:gd name="connsiteY2" fmla="*/ 7048 h 14096"/>
                <a:gd name="connsiteX3" fmla="*/ 7049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9" y="14097"/>
                  </a:cubicBezTo>
                  <a:cubicBezTo>
                    <a:pt x="3143" y="14097"/>
                    <a:pt x="0" y="10954"/>
                    <a:pt x="0" y="7048"/>
                  </a:cubicBezTo>
                  <a:cubicBezTo>
                    <a:pt x="0" y="3143"/>
                    <a:pt x="3143" y="0"/>
                    <a:pt x="7049" y="0"/>
                  </a:cubicBezTo>
                  <a:cubicBezTo>
                    <a:pt x="10859" y="0"/>
                    <a:pt x="14097" y="3143"/>
                    <a:pt x="14097" y="7048"/>
                  </a:cubicBezTo>
                  <a:close/>
                </a:path>
              </a:pathLst>
            </a:custGeom>
            <a:grpFill/>
            <a:ln w="9525" cap="flat">
              <a:noFill/>
              <a:prstDash val="solid"/>
              <a:miter/>
            </a:ln>
          </p:spPr>
          <p:txBody>
            <a:bodyPr rtlCol="0" anchor="ctr"/>
            <a:lstStyle/>
            <a:p>
              <a:endParaRPr lang="en-US"/>
            </a:p>
          </p:txBody>
        </p:sp>
        <p:sp>
          <p:nvSpPr>
            <p:cNvPr id="181" name="Freeform: Shape 180">
              <a:extLst>
                <a:ext uri="{FF2B5EF4-FFF2-40B4-BE49-F238E27FC236}">
                  <a16:creationId xmlns:a16="http://schemas.microsoft.com/office/drawing/2014/main" id="{FD1FBF47-CAC8-4385-9DC7-C9BB6167EA6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26022" y="3718177"/>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82" name="Freeform: Shape 181">
              <a:extLst>
                <a:ext uri="{FF2B5EF4-FFF2-40B4-BE49-F238E27FC236}">
                  <a16:creationId xmlns:a16="http://schemas.microsoft.com/office/drawing/2014/main" id="{FBAEE482-005F-4288-8D66-09EA246C45E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85268" y="3718172"/>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858" y="0"/>
                    <a:pt x="14097" y="3143"/>
                    <a:pt x="14097" y="7048"/>
                  </a:cubicBezTo>
                  <a:close/>
                </a:path>
              </a:pathLst>
            </a:custGeom>
            <a:grpFill/>
            <a:ln w="9525" cap="flat">
              <a:noFill/>
              <a:prstDash val="solid"/>
              <a:miter/>
            </a:ln>
          </p:spPr>
          <p:txBody>
            <a:bodyPr rtlCol="0" anchor="ctr"/>
            <a:lstStyle/>
            <a:p>
              <a:endParaRPr lang="en-US"/>
            </a:p>
          </p:txBody>
        </p:sp>
        <p:sp>
          <p:nvSpPr>
            <p:cNvPr id="183" name="Freeform: Shape 182">
              <a:extLst>
                <a:ext uri="{FF2B5EF4-FFF2-40B4-BE49-F238E27FC236}">
                  <a16:creationId xmlns:a16="http://schemas.microsoft.com/office/drawing/2014/main" id="{2C5DCF49-33DE-4AFF-818E-42F59F28040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44417" y="3718176"/>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84" name="Freeform: Shape 183">
              <a:extLst>
                <a:ext uri="{FF2B5EF4-FFF2-40B4-BE49-F238E27FC236}">
                  <a16:creationId xmlns:a16="http://schemas.microsoft.com/office/drawing/2014/main" id="{866903F3-208B-46D5-925B-254DC742914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8472" y="3777419"/>
              <a:ext cx="14097" cy="14099"/>
            </a:xfrm>
            <a:custGeom>
              <a:avLst/>
              <a:gdLst>
                <a:gd name="connsiteX0" fmla="*/ 14097 w 14097"/>
                <a:gd name="connsiteY0" fmla="*/ 7051 h 14099"/>
                <a:gd name="connsiteX1" fmla="*/ 7049 w 14097"/>
                <a:gd name="connsiteY1" fmla="*/ 14099 h 14099"/>
                <a:gd name="connsiteX2" fmla="*/ 0 w 14097"/>
                <a:gd name="connsiteY2" fmla="*/ 7051 h 14099"/>
                <a:gd name="connsiteX3" fmla="*/ 7049 w 14097"/>
                <a:gd name="connsiteY3" fmla="*/ 2 h 14099"/>
                <a:gd name="connsiteX4" fmla="*/ 14097 w 14097"/>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9">
                  <a:moveTo>
                    <a:pt x="14097" y="7051"/>
                  </a:moveTo>
                  <a:cubicBezTo>
                    <a:pt x="14097" y="10956"/>
                    <a:pt x="10954" y="14099"/>
                    <a:pt x="7049" y="14099"/>
                  </a:cubicBezTo>
                  <a:cubicBezTo>
                    <a:pt x="3143" y="14099"/>
                    <a:pt x="0" y="10956"/>
                    <a:pt x="0" y="7051"/>
                  </a:cubicBezTo>
                  <a:cubicBezTo>
                    <a:pt x="0" y="3145"/>
                    <a:pt x="3143" y="2"/>
                    <a:pt x="7049"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185" name="Freeform: Shape 184">
              <a:extLst>
                <a:ext uri="{FF2B5EF4-FFF2-40B4-BE49-F238E27FC236}">
                  <a16:creationId xmlns:a16="http://schemas.microsoft.com/office/drawing/2014/main" id="{2550D219-E342-4A38-BB89-575C1EE7AAC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07622" y="3777419"/>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186" name="Freeform: Shape 185">
              <a:extLst>
                <a:ext uri="{FF2B5EF4-FFF2-40B4-BE49-F238E27FC236}">
                  <a16:creationId xmlns:a16="http://schemas.microsoft.com/office/drawing/2014/main" id="{5B5485FC-95D0-4660-9594-2C9BD3B776F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66868" y="3777419"/>
              <a:ext cx="14096" cy="14099"/>
            </a:xfrm>
            <a:custGeom>
              <a:avLst/>
              <a:gdLst>
                <a:gd name="connsiteX0" fmla="*/ 14097 w 14096"/>
                <a:gd name="connsiteY0" fmla="*/ 7051 h 14099"/>
                <a:gd name="connsiteX1" fmla="*/ 7049 w 14096"/>
                <a:gd name="connsiteY1" fmla="*/ 14099 h 14099"/>
                <a:gd name="connsiteX2" fmla="*/ 0 w 14096"/>
                <a:gd name="connsiteY2" fmla="*/ 7051 h 14099"/>
                <a:gd name="connsiteX3" fmla="*/ 7049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9" y="14099"/>
                  </a:cubicBezTo>
                  <a:cubicBezTo>
                    <a:pt x="3143" y="14099"/>
                    <a:pt x="0" y="10956"/>
                    <a:pt x="0" y="7051"/>
                  </a:cubicBezTo>
                  <a:cubicBezTo>
                    <a:pt x="0" y="3145"/>
                    <a:pt x="3143" y="2"/>
                    <a:pt x="7049" y="2"/>
                  </a:cubicBezTo>
                  <a:cubicBezTo>
                    <a:pt x="10859" y="-93"/>
                    <a:pt x="14097" y="3145"/>
                    <a:pt x="14097" y="7051"/>
                  </a:cubicBezTo>
                  <a:close/>
                </a:path>
              </a:pathLst>
            </a:custGeom>
            <a:grpFill/>
            <a:ln w="9525" cap="flat">
              <a:noFill/>
              <a:prstDash val="solid"/>
              <a:miter/>
            </a:ln>
          </p:spPr>
          <p:txBody>
            <a:bodyPr rtlCol="0" anchor="ctr"/>
            <a:lstStyle/>
            <a:p>
              <a:endParaRPr lang="en-US"/>
            </a:p>
          </p:txBody>
        </p:sp>
        <p:sp>
          <p:nvSpPr>
            <p:cNvPr id="187" name="Freeform: Shape 186">
              <a:extLst>
                <a:ext uri="{FF2B5EF4-FFF2-40B4-BE49-F238E27FC236}">
                  <a16:creationId xmlns:a16="http://schemas.microsoft.com/office/drawing/2014/main" id="{2EA358DA-C7E8-4DF8-B7D6-CC582956554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26024" y="3777383"/>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188" name="Freeform: Shape 187">
              <a:extLst>
                <a:ext uri="{FF2B5EF4-FFF2-40B4-BE49-F238E27FC236}">
                  <a16:creationId xmlns:a16="http://schemas.microsoft.com/office/drawing/2014/main" id="{7990E8BB-4369-4845-8436-A6F3FE1D11A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85287" y="3777429"/>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858" y="-93"/>
                    <a:pt x="14097" y="3145"/>
                    <a:pt x="14097" y="7051"/>
                  </a:cubicBezTo>
                  <a:close/>
                </a:path>
              </a:pathLst>
            </a:custGeom>
            <a:grpFill/>
            <a:ln w="9525" cap="flat">
              <a:noFill/>
              <a:prstDash val="solid"/>
              <a:miter/>
            </a:ln>
          </p:spPr>
          <p:txBody>
            <a:bodyPr rtlCol="0" anchor="ctr"/>
            <a:lstStyle/>
            <a:p>
              <a:endParaRPr lang="en-US"/>
            </a:p>
          </p:txBody>
        </p:sp>
        <p:sp>
          <p:nvSpPr>
            <p:cNvPr id="189" name="Freeform: Shape 188">
              <a:extLst>
                <a:ext uri="{FF2B5EF4-FFF2-40B4-BE49-F238E27FC236}">
                  <a16:creationId xmlns:a16="http://schemas.microsoft.com/office/drawing/2014/main" id="{D6C050C5-1951-434B-A7FE-D271E73F82A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44424" y="3777424"/>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41"/>
                    <a:pt x="10941" y="14097"/>
                    <a:pt x="7048" y="14097"/>
                  </a:cubicBezTo>
                  <a:cubicBezTo>
                    <a:pt x="3156" y="14097"/>
                    <a:pt x="0" y="10941"/>
                    <a:pt x="0" y="7048"/>
                  </a:cubicBezTo>
                  <a:cubicBezTo>
                    <a:pt x="0" y="3156"/>
                    <a:pt x="3156" y="0"/>
                    <a:pt x="7048" y="0"/>
                  </a:cubicBezTo>
                  <a:cubicBezTo>
                    <a:pt x="10941" y="0"/>
                    <a:pt x="14097" y="3156"/>
                    <a:pt x="14097" y="7048"/>
                  </a:cubicBezTo>
                  <a:close/>
                </a:path>
              </a:pathLst>
            </a:custGeom>
            <a:grpFill/>
            <a:ln w="9525" cap="flat">
              <a:noFill/>
              <a:prstDash val="solid"/>
              <a:miter/>
            </a:ln>
          </p:spPr>
          <p:txBody>
            <a:bodyPr rtlCol="0" anchor="ctr"/>
            <a:lstStyle/>
            <a:p>
              <a:endParaRPr lang="en-US" dirty="0"/>
            </a:p>
          </p:txBody>
        </p:sp>
      </p:grpSp>
      <p:grpSp>
        <p:nvGrpSpPr>
          <p:cNvPr id="191" name="Graphic 4">
            <a:extLst>
              <a:ext uri="{FF2B5EF4-FFF2-40B4-BE49-F238E27FC236}">
                <a16:creationId xmlns:a16="http://schemas.microsoft.com/office/drawing/2014/main" id="{773717CC-ECEE-4ABF-BA61-C59F4680177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680915" y="4748271"/>
            <a:ext cx="1330536" cy="1330521"/>
            <a:chOff x="5734037" y="3067039"/>
            <a:chExt cx="724483" cy="724489"/>
          </a:xfrm>
          <a:solidFill>
            <a:schemeClr val="bg1">
              <a:alpha val="60000"/>
            </a:schemeClr>
          </a:solidFill>
        </p:grpSpPr>
        <p:sp>
          <p:nvSpPr>
            <p:cNvPr id="192" name="Freeform: Shape 191">
              <a:extLst>
                <a:ext uri="{FF2B5EF4-FFF2-40B4-BE49-F238E27FC236}">
                  <a16:creationId xmlns:a16="http://schemas.microsoft.com/office/drawing/2014/main" id="{9A4FAE41-62DF-4B8E-BD66-8EC206E0E34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34038" y="3067039"/>
              <a:ext cx="14192" cy="14097"/>
            </a:xfrm>
            <a:custGeom>
              <a:avLst/>
              <a:gdLst>
                <a:gd name="connsiteX0" fmla="*/ 14192 w 14192"/>
                <a:gd name="connsiteY0" fmla="*/ 7049 h 14097"/>
                <a:gd name="connsiteX1" fmla="*/ 7144 w 14192"/>
                <a:gd name="connsiteY1" fmla="*/ 14097 h 14097"/>
                <a:gd name="connsiteX2" fmla="*/ 0 w 14192"/>
                <a:gd name="connsiteY2" fmla="*/ 7049 h 14097"/>
                <a:gd name="connsiteX3" fmla="*/ 7049 w 14192"/>
                <a:gd name="connsiteY3" fmla="*/ 0 h 14097"/>
                <a:gd name="connsiteX4" fmla="*/ 14192 w 14192"/>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7">
                  <a:moveTo>
                    <a:pt x="14192" y="7049"/>
                  </a:moveTo>
                  <a:cubicBezTo>
                    <a:pt x="14192" y="10954"/>
                    <a:pt x="11049" y="14097"/>
                    <a:pt x="7144" y="14097"/>
                  </a:cubicBezTo>
                  <a:cubicBezTo>
                    <a:pt x="3239" y="14097"/>
                    <a:pt x="0" y="10954"/>
                    <a:pt x="0" y="7049"/>
                  </a:cubicBezTo>
                  <a:cubicBezTo>
                    <a:pt x="0" y="3143"/>
                    <a:pt x="3143" y="0"/>
                    <a:pt x="7049" y="0"/>
                  </a:cubicBezTo>
                  <a:cubicBezTo>
                    <a:pt x="10954" y="0"/>
                    <a:pt x="14192" y="3143"/>
                    <a:pt x="14192" y="7049"/>
                  </a:cubicBezTo>
                  <a:close/>
                </a:path>
              </a:pathLst>
            </a:custGeom>
            <a:grpFill/>
            <a:ln w="9525" cap="flat">
              <a:noFill/>
              <a:prstDash val="solid"/>
              <a:miter/>
            </a:ln>
          </p:spPr>
          <p:txBody>
            <a:bodyPr rtlCol="0" anchor="ctr"/>
            <a:lstStyle/>
            <a:p>
              <a:endParaRPr lang="en-US"/>
            </a:p>
          </p:txBody>
        </p:sp>
        <p:sp>
          <p:nvSpPr>
            <p:cNvPr id="193" name="Freeform: Shape 192">
              <a:extLst>
                <a:ext uri="{FF2B5EF4-FFF2-40B4-BE49-F238E27FC236}">
                  <a16:creationId xmlns:a16="http://schemas.microsoft.com/office/drawing/2014/main" id="{564C7F1F-5546-40DC-A16B-C9A3E457771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3283" y="3067039"/>
              <a:ext cx="14097" cy="14097"/>
            </a:xfrm>
            <a:custGeom>
              <a:avLst/>
              <a:gdLst>
                <a:gd name="connsiteX0" fmla="*/ 14097 w 14097"/>
                <a:gd name="connsiteY0" fmla="*/ 7049 h 14097"/>
                <a:gd name="connsiteX1" fmla="*/ 7049 w 14097"/>
                <a:gd name="connsiteY1" fmla="*/ 14097 h 14097"/>
                <a:gd name="connsiteX2" fmla="*/ 0 w 14097"/>
                <a:gd name="connsiteY2" fmla="*/ 7049 h 14097"/>
                <a:gd name="connsiteX3" fmla="*/ 7049 w 14097"/>
                <a:gd name="connsiteY3" fmla="*/ 0 h 14097"/>
                <a:gd name="connsiteX4" fmla="*/ 14097 w 14097"/>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9"/>
                  </a:moveTo>
                  <a:cubicBezTo>
                    <a:pt x="14097" y="10941"/>
                    <a:pt x="10941" y="14097"/>
                    <a:pt x="7049" y="14097"/>
                  </a:cubicBezTo>
                  <a:cubicBezTo>
                    <a:pt x="3156" y="14097"/>
                    <a:pt x="0" y="10941"/>
                    <a:pt x="0" y="7049"/>
                  </a:cubicBezTo>
                  <a:cubicBezTo>
                    <a:pt x="0" y="3156"/>
                    <a:pt x="3156" y="0"/>
                    <a:pt x="7049" y="0"/>
                  </a:cubicBezTo>
                  <a:cubicBezTo>
                    <a:pt x="10941" y="0"/>
                    <a:pt x="14097" y="3156"/>
                    <a:pt x="14097" y="7049"/>
                  </a:cubicBezTo>
                  <a:close/>
                </a:path>
              </a:pathLst>
            </a:custGeom>
            <a:grpFill/>
            <a:ln w="9525" cap="flat">
              <a:noFill/>
              <a:prstDash val="solid"/>
              <a:miter/>
            </a:ln>
          </p:spPr>
          <p:txBody>
            <a:bodyPr rtlCol="0" anchor="ctr"/>
            <a:lstStyle/>
            <a:p>
              <a:endParaRPr lang="en-US"/>
            </a:p>
          </p:txBody>
        </p:sp>
        <p:sp>
          <p:nvSpPr>
            <p:cNvPr id="194" name="Freeform: Shape 193">
              <a:extLst>
                <a:ext uri="{FF2B5EF4-FFF2-40B4-BE49-F238E27FC236}">
                  <a16:creationId xmlns:a16="http://schemas.microsoft.com/office/drawing/2014/main" id="{45583216-FC24-4B75-9703-DBEC401FF89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2433" y="3067039"/>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7048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195" name="Freeform: Shape 194">
              <a:extLst>
                <a:ext uri="{FF2B5EF4-FFF2-40B4-BE49-F238E27FC236}">
                  <a16:creationId xmlns:a16="http://schemas.microsoft.com/office/drawing/2014/main" id="{2FD0A70D-2E7E-4048-8145-0F45EDBBCE0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11678" y="3067039"/>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7048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196" name="Freeform: Shape 195">
              <a:extLst>
                <a:ext uri="{FF2B5EF4-FFF2-40B4-BE49-F238E27FC236}">
                  <a16:creationId xmlns:a16="http://schemas.microsoft.com/office/drawing/2014/main" id="{B703C78E-D176-4455-B7B5-2DB4F418DB9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0828" y="3067039"/>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7048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197" name="Freeform: Shape 196">
              <a:extLst>
                <a:ext uri="{FF2B5EF4-FFF2-40B4-BE49-F238E27FC236}">
                  <a16:creationId xmlns:a16="http://schemas.microsoft.com/office/drawing/2014/main" id="{AD23B98E-D1FB-4BD9-BA4A-060BC8266E2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30074" y="3067039"/>
              <a:ext cx="14097" cy="14097"/>
            </a:xfrm>
            <a:custGeom>
              <a:avLst/>
              <a:gdLst>
                <a:gd name="connsiteX0" fmla="*/ 14097 w 14097"/>
                <a:gd name="connsiteY0" fmla="*/ 7049 h 14097"/>
                <a:gd name="connsiteX1" fmla="*/ 7049 w 14097"/>
                <a:gd name="connsiteY1" fmla="*/ 14097 h 14097"/>
                <a:gd name="connsiteX2" fmla="*/ 0 w 14097"/>
                <a:gd name="connsiteY2" fmla="*/ 7049 h 14097"/>
                <a:gd name="connsiteX3" fmla="*/ 7049 w 14097"/>
                <a:gd name="connsiteY3" fmla="*/ 0 h 14097"/>
                <a:gd name="connsiteX4" fmla="*/ 14097 w 14097"/>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9"/>
                  </a:moveTo>
                  <a:cubicBezTo>
                    <a:pt x="14097" y="10941"/>
                    <a:pt x="10941" y="14097"/>
                    <a:pt x="7049" y="14097"/>
                  </a:cubicBezTo>
                  <a:cubicBezTo>
                    <a:pt x="3156" y="14097"/>
                    <a:pt x="0" y="10941"/>
                    <a:pt x="0" y="7049"/>
                  </a:cubicBezTo>
                  <a:cubicBezTo>
                    <a:pt x="0" y="3156"/>
                    <a:pt x="3156" y="0"/>
                    <a:pt x="7049" y="0"/>
                  </a:cubicBezTo>
                  <a:cubicBezTo>
                    <a:pt x="10941" y="0"/>
                    <a:pt x="14097" y="3156"/>
                    <a:pt x="14097" y="7049"/>
                  </a:cubicBezTo>
                  <a:close/>
                </a:path>
              </a:pathLst>
            </a:custGeom>
            <a:grpFill/>
            <a:ln w="9525" cap="flat">
              <a:noFill/>
              <a:prstDash val="solid"/>
              <a:miter/>
            </a:ln>
          </p:spPr>
          <p:txBody>
            <a:bodyPr rtlCol="0" anchor="ctr"/>
            <a:lstStyle/>
            <a:p>
              <a:endParaRPr lang="en-US"/>
            </a:p>
          </p:txBody>
        </p:sp>
        <p:sp>
          <p:nvSpPr>
            <p:cNvPr id="198" name="Freeform: Shape 197">
              <a:extLst>
                <a:ext uri="{FF2B5EF4-FFF2-40B4-BE49-F238E27FC236}">
                  <a16:creationId xmlns:a16="http://schemas.microsoft.com/office/drawing/2014/main" id="{C1541992-EEDB-4D6B-BDA9-B66E58A1703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9224" y="3067039"/>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7048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199" name="Freeform: Shape 198">
              <a:extLst>
                <a:ext uri="{FF2B5EF4-FFF2-40B4-BE49-F238E27FC236}">
                  <a16:creationId xmlns:a16="http://schemas.microsoft.com/office/drawing/2014/main" id="{08072B3B-B852-4186-ACFE-F614251324D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34038" y="3126284"/>
              <a:ext cx="14192" cy="14097"/>
            </a:xfrm>
            <a:custGeom>
              <a:avLst/>
              <a:gdLst>
                <a:gd name="connsiteX0" fmla="*/ 14192 w 14192"/>
                <a:gd name="connsiteY0" fmla="*/ 7049 h 14097"/>
                <a:gd name="connsiteX1" fmla="*/ 7144 w 14192"/>
                <a:gd name="connsiteY1" fmla="*/ 14097 h 14097"/>
                <a:gd name="connsiteX2" fmla="*/ 0 w 14192"/>
                <a:gd name="connsiteY2" fmla="*/ 7049 h 14097"/>
                <a:gd name="connsiteX3" fmla="*/ 7049 w 14192"/>
                <a:gd name="connsiteY3" fmla="*/ 0 h 14097"/>
                <a:gd name="connsiteX4" fmla="*/ 14192 w 14192"/>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7">
                  <a:moveTo>
                    <a:pt x="14192" y="7049"/>
                  </a:moveTo>
                  <a:cubicBezTo>
                    <a:pt x="14192" y="10954"/>
                    <a:pt x="11049" y="14097"/>
                    <a:pt x="7144" y="14097"/>
                  </a:cubicBezTo>
                  <a:cubicBezTo>
                    <a:pt x="3239" y="14097"/>
                    <a:pt x="0" y="10954"/>
                    <a:pt x="0" y="7049"/>
                  </a:cubicBezTo>
                  <a:cubicBezTo>
                    <a:pt x="0" y="3143"/>
                    <a:pt x="3143" y="0"/>
                    <a:pt x="7049" y="0"/>
                  </a:cubicBezTo>
                  <a:cubicBezTo>
                    <a:pt x="10954" y="0"/>
                    <a:pt x="14192" y="3143"/>
                    <a:pt x="14192" y="7049"/>
                  </a:cubicBezTo>
                  <a:close/>
                </a:path>
              </a:pathLst>
            </a:custGeom>
            <a:grpFill/>
            <a:ln w="9525" cap="flat">
              <a:noFill/>
              <a:prstDash val="solid"/>
              <a:miter/>
            </a:ln>
          </p:spPr>
          <p:txBody>
            <a:bodyPr rtlCol="0" anchor="ctr"/>
            <a:lstStyle/>
            <a:p>
              <a:endParaRPr lang="en-US"/>
            </a:p>
          </p:txBody>
        </p:sp>
        <p:sp>
          <p:nvSpPr>
            <p:cNvPr id="200" name="Freeform: Shape 199">
              <a:extLst>
                <a:ext uri="{FF2B5EF4-FFF2-40B4-BE49-F238E27FC236}">
                  <a16:creationId xmlns:a16="http://schemas.microsoft.com/office/drawing/2014/main" id="{7B5DD2CA-BCBA-4F3E-B472-840067686AC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3283" y="3126282"/>
              <a:ext cx="14097" cy="14099"/>
            </a:xfrm>
            <a:custGeom>
              <a:avLst/>
              <a:gdLst>
                <a:gd name="connsiteX0" fmla="*/ 14097 w 14097"/>
                <a:gd name="connsiteY0" fmla="*/ 7051 h 14099"/>
                <a:gd name="connsiteX1" fmla="*/ 7049 w 14097"/>
                <a:gd name="connsiteY1" fmla="*/ 14099 h 14099"/>
                <a:gd name="connsiteX2" fmla="*/ 0 w 14097"/>
                <a:gd name="connsiteY2" fmla="*/ 7051 h 14099"/>
                <a:gd name="connsiteX3" fmla="*/ 7049 w 14097"/>
                <a:gd name="connsiteY3" fmla="*/ 2 h 14099"/>
                <a:gd name="connsiteX4" fmla="*/ 14097 w 14097"/>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9">
                  <a:moveTo>
                    <a:pt x="14097" y="7051"/>
                  </a:moveTo>
                  <a:cubicBezTo>
                    <a:pt x="14097" y="10956"/>
                    <a:pt x="10954" y="14099"/>
                    <a:pt x="7049" y="14099"/>
                  </a:cubicBezTo>
                  <a:cubicBezTo>
                    <a:pt x="3143" y="14099"/>
                    <a:pt x="0" y="10956"/>
                    <a:pt x="0" y="7051"/>
                  </a:cubicBezTo>
                  <a:cubicBezTo>
                    <a:pt x="0" y="3145"/>
                    <a:pt x="3143" y="2"/>
                    <a:pt x="7049"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201" name="Freeform: Shape 200">
              <a:extLst>
                <a:ext uri="{FF2B5EF4-FFF2-40B4-BE49-F238E27FC236}">
                  <a16:creationId xmlns:a16="http://schemas.microsoft.com/office/drawing/2014/main" id="{C7335DFE-05E4-4D45-B035-1D85E7648EF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2433" y="3126282"/>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202" name="Freeform: Shape 201">
              <a:extLst>
                <a:ext uri="{FF2B5EF4-FFF2-40B4-BE49-F238E27FC236}">
                  <a16:creationId xmlns:a16="http://schemas.microsoft.com/office/drawing/2014/main" id="{ADCF9375-A092-491A-960D-A4DBB376C36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11678" y="3126282"/>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203" name="Freeform: Shape 202">
              <a:extLst>
                <a:ext uri="{FF2B5EF4-FFF2-40B4-BE49-F238E27FC236}">
                  <a16:creationId xmlns:a16="http://schemas.microsoft.com/office/drawing/2014/main" id="{95341599-7E99-490F-9AF8-07EAE5C8DB5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0828" y="3126282"/>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204" name="Freeform: Shape 203">
              <a:extLst>
                <a:ext uri="{FF2B5EF4-FFF2-40B4-BE49-F238E27FC236}">
                  <a16:creationId xmlns:a16="http://schemas.microsoft.com/office/drawing/2014/main" id="{E1C55EB0-818A-46E6-8D53-55031002907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30073" y="3126284"/>
              <a:ext cx="14097" cy="14097"/>
            </a:xfrm>
            <a:custGeom>
              <a:avLst/>
              <a:gdLst>
                <a:gd name="connsiteX0" fmla="*/ 14097 w 14097"/>
                <a:gd name="connsiteY0" fmla="*/ 7049 h 14097"/>
                <a:gd name="connsiteX1" fmla="*/ 7048 w 14097"/>
                <a:gd name="connsiteY1" fmla="*/ 14097 h 14097"/>
                <a:gd name="connsiteX2" fmla="*/ 0 w 14097"/>
                <a:gd name="connsiteY2" fmla="*/ 7049 h 14097"/>
                <a:gd name="connsiteX3" fmla="*/ 7048 w 14097"/>
                <a:gd name="connsiteY3" fmla="*/ 0 h 14097"/>
                <a:gd name="connsiteX4" fmla="*/ 14097 w 14097"/>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205" name="Freeform: Shape 204">
              <a:extLst>
                <a:ext uri="{FF2B5EF4-FFF2-40B4-BE49-F238E27FC236}">
                  <a16:creationId xmlns:a16="http://schemas.microsoft.com/office/drawing/2014/main" id="{319B036C-5BD8-4F3B-8935-96D50F410D9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9224" y="3126282"/>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206" name="Freeform: Shape 205">
              <a:extLst>
                <a:ext uri="{FF2B5EF4-FFF2-40B4-BE49-F238E27FC236}">
                  <a16:creationId xmlns:a16="http://schemas.microsoft.com/office/drawing/2014/main" id="{A8445880-106C-4DC8-A250-D132F0D6F34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34038" y="3185434"/>
              <a:ext cx="14192" cy="14096"/>
            </a:xfrm>
            <a:custGeom>
              <a:avLst/>
              <a:gdLst>
                <a:gd name="connsiteX0" fmla="*/ 14192 w 14192"/>
                <a:gd name="connsiteY0" fmla="*/ 7048 h 14096"/>
                <a:gd name="connsiteX1" fmla="*/ 7144 w 14192"/>
                <a:gd name="connsiteY1" fmla="*/ 14097 h 14096"/>
                <a:gd name="connsiteX2" fmla="*/ 0 w 14192"/>
                <a:gd name="connsiteY2" fmla="*/ 7048 h 14096"/>
                <a:gd name="connsiteX3" fmla="*/ 7049 w 14192"/>
                <a:gd name="connsiteY3" fmla="*/ 0 h 14096"/>
                <a:gd name="connsiteX4" fmla="*/ 14192 w 14192"/>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6">
                  <a:moveTo>
                    <a:pt x="14192" y="7048"/>
                  </a:moveTo>
                  <a:cubicBezTo>
                    <a:pt x="14192" y="10954"/>
                    <a:pt x="11049" y="14097"/>
                    <a:pt x="7144" y="14097"/>
                  </a:cubicBezTo>
                  <a:cubicBezTo>
                    <a:pt x="3239" y="14097"/>
                    <a:pt x="0" y="10954"/>
                    <a:pt x="0" y="7048"/>
                  </a:cubicBezTo>
                  <a:cubicBezTo>
                    <a:pt x="0" y="3143"/>
                    <a:pt x="3143" y="0"/>
                    <a:pt x="7049" y="0"/>
                  </a:cubicBezTo>
                  <a:cubicBezTo>
                    <a:pt x="10954" y="0"/>
                    <a:pt x="14192" y="3143"/>
                    <a:pt x="14192" y="7048"/>
                  </a:cubicBezTo>
                  <a:close/>
                </a:path>
              </a:pathLst>
            </a:custGeom>
            <a:grpFill/>
            <a:ln w="9525" cap="flat">
              <a:noFill/>
              <a:prstDash val="solid"/>
              <a:miter/>
            </a:ln>
          </p:spPr>
          <p:txBody>
            <a:bodyPr rtlCol="0" anchor="ctr"/>
            <a:lstStyle/>
            <a:p>
              <a:endParaRPr lang="en-US"/>
            </a:p>
          </p:txBody>
        </p:sp>
        <p:sp>
          <p:nvSpPr>
            <p:cNvPr id="207" name="Freeform: Shape 206">
              <a:extLst>
                <a:ext uri="{FF2B5EF4-FFF2-40B4-BE49-F238E27FC236}">
                  <a16:creationId xmlns:a16="http://schemas.microsoft.com/office/drawing/2014/main" id="{952AA1DD-5DBE-43CD-9B85-63C76269297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3283" y="3185434"/>
              <a:ext cx="14097" cy="14097"/>
            </a:xfrm>
            <a:custGeom>
              <a:avLst/>
              <a:gdLst>
                <a:gd name="connsiteX0" fmla="*/ 14097 w 14097"/>
                <a:gd name="connsiteY0" fmla="*/ 7049 h 14097"/>
                <a:gd name="connsiteX1" fmla="*/ 7049 w 14097"/>
                <a:gd name="connsiteY1" fmla="*/ 14097 h 14097"/>
                <a:gd name="connsiteX2" fmla="*/ 0 w 14097"/>
                <a:gd name="connsiteY2" fmla="*/ 7049 h 14097"/>
                <a:gd name="connsiteX3" fmla="*/ 7049 w 14097"/>
                <a:gd name="connsiteY3" fmla="*/ 0 h 14097"/>
                <a:gd name="connsiteX4" fmla="*/ 14097 w 14097"/>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9"/>
                  </a:moveTo>
                  <a:cubicBezTo>
                    <a:pt x="14097" y="10941"/>
                    <a:pt x="10941" y="14097"/>
                    <a:pt x="7049" y="14097"/>
                  </a:cubicBezTo>
                  <a:cubicBezTo>
                    <a:pt x="3156" y="14097"/>
                    <a:pt x="0" y="10941"/>
                    <a:pt x="0" y="7049"/>
                  </a:cubicBezTo>
                  <a:cubicBezTo>
                    <a:pt x="0" y="3156"/>
                    <a:pt x="3156" y="0"/>
                    <a:pt x="7049" y="0"/>
                  </a:cubicBezTo>
                  <a:cubicBezTo>
                    <a:pt x="10941" y="0"/>
                    <a:pt x="14097" y="3156"/>
                    <a:pt x="14097" y="7049"/>
                  </a:cubicBezTo>
                  <a:close/>
                </a:path>
              </a:pathLst>
            </a:custGeom>
            <a:grpFill/>
            <a:ln w="9525" cap="flat">
              <a:noFill/>
              <a:prstDash val="solid"/>
              <a:miter/>
            </a:ln>
          </p:spPr>
          <p:txBody>
            <a:bodyPr rtlCol="0" anchor="ctr"/>
            <a:lstStyle/>
            <a:p>
              <a:endParaRPr lang="en-US"/>
            </a:p>
          </p:txBody>
        </p:sp>
        <p:sp>
          <p:nvSpPr>
            <p:cNvPr id="208" name="Freeform: Shape 207">
              <a:extLst>
                <a:ext uri="{FF2B5EF4-FFF2-40B4-BE49-F238E27FC236}">
                  <a16:creationId xmlns:a16="http://schemas.microsoft.com/office/drawing/2014/main" id="{2A412466-ED73-4944-83CE-224B1769C23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2433" y="3185434"/>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209" name="Freeform: Shape 208">
              <a:extLst>
                <a:ext uri="{FF2B5EF4-FFF2-40B4-BE49-F238E27FC236}">
                  <a16:creationId xmlns:a16="http://schemas.microsoft.com/office/drawing/2014/main" id="{807E195A-10DB-494C-A547-E1D0C6F6169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11678" y="3185434"/>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210" name="Freeform: Shape 209">
              <a:extLst>
                <a:ext uri="{FF2B5EF4-FFF2-40B4-BE49-F238E27FC236}">
                  <a16:creationId xmlns:a16="http://schemas.microsoft.com/office/drawing/2014/main" id="{4CD4AECE-734D-4B90-984F-B2ABFA2B6FD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0828" y="3185434"/>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211" name="Freeform: Shape 210">
              <a:extLst>
                <a:ext uri="{FF2B5EF4-FFF2-40B4-BE49-F238E27FC236}">
                  <a16:creationId xmlns:a16="http://schemas.microsoft.com/office/drawing/2014/main" id="{2927072E-8001-4AD1-A4C4-2EDBA3BF87B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30074" y="3185434"/>
              <a:ext cx="14097" cy="14097"/>
            </a:xfrm>
            <a:custGeom>
              <a:avLst/>
              <a:gdLst>
                <a:gd name="connsiteX0" fmla="*/ 14097 w 14097"/>
                <a:gd name="connsiteY0" fmla="*/ 7049 h 14097"/>
                <a:gd name="connsiteX1" fmla="*/ 7049 w 14097"/>
                <a:gd name="connsiteY1" fmla="*/ 14097 h 14097"/>
                <a:gd name="connsiteX2" fmla="*/ 0 w 14097"/>
                <a:gd name="connsiteY2" fmla="*/ 7049 h 14097"/>
                <a:gd name="connsiteX3" fmla="*/ 7049 w 14097"/>
                <a:gd name="connsiteY3" fmla="*/ 0 h 14097"/>
                <a:gd name="connsiteX4" fmla="*/ 14097 w 14097"/>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9"/>
                  </a:moveTo>
                  <a:cubicBezTo>
                    <a:pt x="14097" y="10941"/>
                    <a:pt x="10941" y="14097"/>
                    <a:pt x="7049" y="14097"/>
                  </a:cubicBezTo>
                  <a:cubicBezTo>
                    <a:pt x="3156" y="14097"/>
                    <a:pt x="0" y="10941"/>
                    <a:pt x="0" y="7049"/>
                  </a:cubicBezTo>
                  <a:cubicBezTo>
                    <a:pt x="0" y="3156"/>
                    <a:pt x="3156" y="0"/>
                    <a:pt x="7049" y="0"/>
                  </a:cubicBezTo>
                  <a:cubicBezTo>
                    <a:pt x="10941" y="0"/>
                    <a:pt x="14097" y="3156"/>
                    <a:pt x="14097" y="7049"/>
                  </a:cubicBezTo>
                  <a:close/>
                </a:path>
              </a:pathLst>
            </a:custGeom>
            <a:grpFill/>
            <a:ln w="9525" cap="flat">
              <a:noFill/>
              <a:prstDash val="solid"/>
              <a:miter/>
            </a:ln>
          </p:spPr>
          <p:txBody>
            <a:bodyPr rtlCol="0" anchor="ctr"/>
            <a:lstStyle/>
            <a:p>
              <a:endParaRPr lang="en-US"/>
            </a:p>
          </p:txBody>
        </p:sp>
        <p:sp>
          <p:nvSpPr>
            <p:cNvPr id="212" name="Freeform: Shape 211">
              <a:extLst>
                <a:ext uri="{FF2B5EF4-FFF2-40B4-BE49-F238E27FC236}">
                  <a16:creationId xmlns:a16="http://schemas.microsoft.com/office/drawing/2014/main" id="{499D6F50-E593-46A3-81D8-73389276B25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9224" y="3185434"/>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213" name="Freeform: Shape 212">
              <a:extLst>
                <a:ext uri="{FF2B5EF4-FFF2-40B4-BE49-F238E27FC236}">
                  <a16:creationId xmlns:a16="http://schemas.microsoft.com/office/drawing/2014/main" id="{7A96E600-84B4-452B-AE40-295FC5807E8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34038" y="3244679"/>
              <a:ext cx="14192" cy="14096"/>
            </a:xfrm>
            <a:custGeom>
              <a:avLst/>
              <a:gdLst>
                <a:gd name="connsiteX0" fmla="*/ 14192 w 14192"/>
                <a:gd name="connsiteY0" fmla="*/ 7048 h 14096"/>
                <a:gd name="connsiteX1" fmla="*/ 7144 w 14192"/>
                <a:gd name="connsiteY1" fmla="*/ 14097 h 14096"/>
                <a:gd name="connsiteX2" fmla="*/ 0 w 14192"/>
                <a:gd name="connsiteY2" fmla="*/ 7048 h 14096"/>
                <a:gd name="connsiteX3" fmla="*/ 7049 w 14192"/>
                <a:gd name="connsiteY3" fmla="*/ 0 h 14096"/>
                <a:gd name="connsiteX4" fmla="*/ 14192 w 14192"/>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6">
                  <a:moveTo>
                    <a:pt x="14192" y="7048"/>
                  </a:moveTo>
                  <a:cubicBezTo>
                    <a:pt x="14192" y="10954"/>
                    <a:pt x="11049" y="14097"/>
                    <a:pt x="7144" y="14097"/>
                  </a:cubicBezTo>
                  <a:cubicBezTo>
                    <a:pt x="3239" y="14097"/>
                    <a:pt x="0" y="10954"/>
                    <a:pt x="0" y="7048"/>
                  </a:cubicBezTo>
                  <a:cubicBezTo>
                    <a:pt x="0" y="3143"/>
                    <a:pt x="3143" y="0"/>
                    <a:pt x="7049" y="0"/>
                  </a:cubicBezTo>
                  <a:cubicBezTo>
                    <a:pt x="10954" y="0"/>
                    <a:pt x="14192" y="3143"/>
                    <a:pt x="14192" y="7048"/>
                  </a:cubicBezTo>
                  <a:close/>
                </a:path>
              </a:pathLst>
            </a:custGeom>
            <a:grpFill/>
            <a:ln w="9525" cap="flat">
              <a:noFill/>
              <a:prstDash val="solid"/>
              <a:miter/>
            </a:ln>
          </p:spPr>
          <p:txBody>
            <a:bodyPr rtlCol="0" anchor="ctr"/>
            <a:lstStyle/>
            <a:p>
              <a:endParaRPr lang="en-US"/>
            </a:p>
          </p:txBody>
        </p:sp>
        <p:sp>
          <p:nvSpPr>
            <p:cNvPr id="214" name="Freeform: Shape 213">
              <a:extLst>
                <a:ext uri="{FF2B5EF4-FFF2-40B4-BE49-F238E27FC236}">
                  <a16:creationId xmlns:a16="http://schemas.microsoft.com/office/drawing/2014/main" id="{CBBA17AC-C1AB-4BFC-A051-457275D1D6A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3283" y="3244677"/>
              <a:ext cx="14097" cy="14099"/>
            </a:xfrm>
            <a:custGeom>
              <a:avLst/>
              <a:gdLst>
                <a:gd name="connsiteX0" fmla="*/ 14097 w 14097"/>
                <a:gd name="connsiteY0" fmla="*/ 7051 h 14099"/>
                <a:gd name="connsiteX1" fmla="*/ 7049 w 14097"/>
                <a:gd name="connsiteY1" fmla="*/ 14099 h 14099"/>
                <a:gd name="connsiteX2" fmla="*/ 0 w 14097"/>
                <a:gd name="connsiteY2" fmla="*/ 7051 h 14099"/>
                <a:gd name="connsiteX3" fmla="*/ 7049 w 14097"/>
                <a:gd name="connsiteY3" fmla="*/ 2 h 14099"/>
                <a:gd name="connsiteX4" fmla="*/ 14097 w 14097"/>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9">
                  <a:moveTo>
                    <a:pt x="14097" y="7051"/>
                  </a:moveTo>
                  <a:cubicBezTo>
                    <a:pt x="14097" y="10956"/>
                    <a:pt x="10954" y="14099"/>
                    <a:pt x="7049" y="14099"/>
                  </a:cubicBezTo>
                  <a:cubicBezTo>
                    <a:pt x="3143" y="14099"/>
                    <a:pt x="0" y="10956"/>
                    <a:pt x="0" y="7051"/>
                  </a:cubicBezTo>
                  <a:cubicBezTo>
                    <a:pt x="0" y="3145"/>
                    <a:pt x="3143" y="2"/>
                    <a:pt x="7049"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215" name="Freeform: Shape 214">
              <a:extLst>
                <a:ext uri="{FF2B5EF4-FFF2-40B4-BE49-F238E27FC236}">
                  <a16:creationId xmlns:a16="http://schemas.microsoft.com/office/drawing/2014/main" id="{488E850C-90D5-4D0F-A57D-7809327EF3A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2433" y="3244677"/>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216" name="Freeform: Shape 215">
              <a:extLst>
                <a:ext uri="{FF2B5EF4-FFF2-40B4-BE49-F238E27FC236}">
                  <a16:creationId xmlns:a16="http://schemas.microsoft.com/office/drawing/2014/main" id="{9F98D808-AB13-4D8D-B4C5-9D321534626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11678" y="3244677"/>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217" name="Freeform: Shape 216">
              <a:extLst>
                <a:ext uri="{FF2B5EF4-FFF2-40B4-BE49-F238E27FC236}">
                  <a16:creationId xmlns:a16="http://schemas.microsoft.com/office/drawing/2014/main" id="{95AFFBC0-FF37-4117-86FA-21ABDA17AB6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0828" y="3244677"/>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218" name="Freeform: Shape 217">
              <a:extLst>
                <a:ext uri="{FF2B5EF4-FFF2-40B4-BE49-F238E27FC236}">
                  <a16:creationId xmlns:a16="http://schemas.microsoft.com/office/drawing/2014/main" id="{ED0AC42A-17B0-4154-968C-CAE2A04C28B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30073" y="3244679"/>
              <a:ext cx="14097" cy="14096"/>
            </a:xfrm>
            <a:custGeom>
              <a:avLst/>
              <a:gdLst>
                <a:gd name="connsiteX0" fmla="*/ 14097 w 14097"/>
                <a:gd name="connsiteY0" fmla="*/ 7048 h 14096"/>
                <a:gd name="connsiteX1" fmla="*/ 7048 w 14097"/>
                <a:gd name="connsiteY1" fmla="*/ 14097 h 14096"/>
                <a:gd name="connsiteX2" fmla="*/ 0 w 14097"/>
                <a:gd name="connsiteY2" fmla="*/ 7048 h 14096"/>
                <a:gd name="connsiteX3" fmla="*/ 7048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219" name="Freeform: Shape 218">
              <a:extLst>
                <a:ext uri="{FF2B5EF4-FFF2-40B4-BE49-F238E27FC236}">
                  <a16:creationId xmlns:a16="http://schemas.microsoft.com/office/drawing/2014/main" id="{4A7A31A0-8490-4B9D-B9CC-7FF28053EB6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9224" y="3244677"/>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220" name="Freeform: Shape 219">
              <a:extLst>
                <a:ext uri="{FF2B5EF4-FFF2-40B4-BE49-F238E27FC236}">
                  <a16:creationId xmlns:a16="http://schemas.microsoft.com/office/drawing/2014/main" id="{8188899C-6A74-43D8-B36C-F86B278C89C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34038" y="3303829"/>
              <a:ext cx="14192" cy="14096"/>
            </a:xfrm>
            <a:custGeom>
              <a:avLst/>
              <a:gdLst>
                <a:gd name="connsiteX0" fmla="*/ 14192 w 14192"/>
                <a:gd name="connsiteY0" fmla="*/ 7048 h 14096"/>
                <a:gd name="connsiteX1" fmla="*/ 7144 w 14192"/>
                <a:gd name="connsiteY1" fmla="*/ 14097 h 14096"/>
                <a:gd name="connsiteX2" fmla="*/ 0 w 14192"/>
                <a:gd name="connsiteY2" fmla="*/ 7048 h 14096"/>
                <a:gd name="connsiteX3" fmla="*/ 7049 w 14192"/>
                <a:gd name="connsiteY3" fmla="*/ 0 h 14096"/>
                <a:gd name="connsiteX4" fmla="*/ 14192 w 14192"/>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6">
                  <a:moveTo>
                    <a:pt x="14192" y="7048"/>
                  </a:moveTo>
                  <a:cubicBezTo>
                    <a:pt x="14192" y="10954"/>
                    <a:pt x="11049" y="14097"/>
                    <a:pt x="7144" y="14097"/>
                  </a:cubicBezTo>
                  <a:cubicBezTo>
                    <a:pt x="3239" y="14097"/>
                    <a:pt x="0" y="10954"/>
                    <a:pt x="0" y="7048"/>
                  </a:cubicBezTo>
                  <a:cubicBezTo>
                    <a:pt x="0" y="3143"/>
                    <a:pt x="3143" y="0"/>
                    <a:pt x="7049" y="0"/>
                  </a:cubicBezTo>
                  <a:cubicBezTo>
                    <a:pt x="10954" y="0"/>
                    <a:pt x="14192" y="3143"/>
                    <a:pt x="14192" y="7048"/>
                  </a:cubicBezTo>
                  <a:close/>
                </a:path>
              </a:pathLst>
            </a:custGeom>
            <a:grpFill/>
            <a:ln w="9525" cap="flat">
              <a:noFill/>
              <a:prstDash val="solid"/>
              <a:miter/>
            </a:ln>
          </p:spPr>
          <p:txBody>
            <a:bodyPr rtlCol="0" anchor="ctr"/>
            <a:lstStyle/>
            <a:p>
              <a:endParaRPr lang="en-US"/>
            </a:p>
          </p:txBody>
        </p:sp>
        <p:sp>
          <p:nvSpPr>
            <p:cNvPr id="221" name="Freeform: Shape 220">
              <a:extLst>
                <a:ext uri="{FF2B5EF4-FFF2-40B4-BE49-F238E27FC236}">
                  <a16:creationId xmlns:a16="http://schemas.microsoft.com/office/drawing/2014/main" id="{1537EAA6-95B6-4674-A7B9-40F9AB7F593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3283" y="3303829"/>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222" name="Freeform: Shape 221">
              <a:extLst>
                <a:ext uri="{FF2B5EF4-FFF2-40B4-BE49-F238E27FC236}">
                  <a16:creationId xmlns:a16="http://schemas.microsoft.com/office/drawing/2014/main" id="{F4B29507-C08F-4764-B703-0EB33A0FACB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2433" y="3303829"/>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223" name="Freeform: Shape 222">
              <a:extLst>
                <a:ext uri="{FF2B5EF4-FFF2-40B4-BE49-F238E27FC236}">
                  <a16:creationId xmlns:a16="http://schemas.microsoft.com/office/drawing/2014/main" id="{4200E500-6A99-47FC-A30F-FA4C85DA8CE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11678" y="3303829"/>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224" name="Freeform: Shape 223">
              <a:extLst>
                <a:ext uri="{FF2B5EF4-FFF2-40B4-BE49-F238E27FC236}">
                  <a16:creationId xmlns:a16="http://schemas.microsoft.com/office/drawing/2014/main" id="{9558677C-76AD-451F-AEEE-C5FEE4179C8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0828" y="3303829"/>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225" name="Freeform: Shape 224">
              <a:extLst>
                <a:ext uri="{FF2B5EF4-FFF2-40B4-BE49-F238E27FC236}">
                  <a16:creationId xmlns:a16="http://schemas.microsoft.com/office/drawing/2014/main" id="{79E472E5-A81A-44E7-AEBA-C3A593497BA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30073" y="3303829"/>
              <a:ext cx="14097" cy="14096"/>
            </a:xfrm>
            <a:custGeom>
              <a:avLst/>
              <a:gdLst>
                <a:gd name="connsiteX0" fmla="*/ 14097 w 14097"/>
                <a:gd name="connsiteY0" fmla="*/ 7048 h 14096"/>
                <a:gd name="connsiteX1" fmla="*/ 7048 w 14097"/>
                <a:gd name="connsiteY1" fmla="*/ 14097 h 14096"/>
                <a:gd name="connsiteX2" fmla="*/ 0 w 14097"/>
                <a:gd name="connsiteY2" fmla="*/ 7048 h 14096"/>
                <a:gd name="connsiteX3" fmla="*/ 7048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226" name="Freeform: Shape 225">
              <a:extLst>
                <a:ext uri="{FF2B5EF4-FFF2-40B4-BE49-F238E27FC236}">
                  <a16:creationId xmlns:a16="http://schemas.microsoft.com/office/drawing/2014/main" id="{5CD54F54-9E41-4635-A533-6CC6515E13E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9224" y="3303829"/>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227" name="Freeform: Shape 226">
              <a:extLst>
                <a:ext uri="{FF2B5EF4-FFF2-40B4-BE49-F238E27FC236}">
                  <a16:creationId xmlns:a16="http://schemas.microsoft.com/office/drawing/2014/main" id="{B22D6F46-74C0-49D9-8CD8-BC125E973D2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34038" y="3363074"/>
              <a:ext cx="14192" cy="14097"/>
            </a:xfrm>
            <a:custGeom>
              <a:avLst/>
              <a:gdLst>
                <a:gd name="connsiteX0" fmla="*/ 14192 w 14192"/>
                <a:gd name="connsiteY0" fmla="*/ 7048 h 14097"/>
                <a:gd name="connsiteX1" fmla="*/ 7144 w 14192"/>
                <a:gd name="connsiteY1" fmla="*/ 14097 h 14097"/>
                <a:gd name="connsiteX2" fmla="*/ 0 w 14192"/>
                <a:gd name="connsiteY2" fmla="*/ 7048 h 14097"/>
                <a:gd name="connsiteX3" fmla="*/ 7049 w 14192"/>
                <a:gd name="connsiteY3" fmla="*/ 0 h 14097"/>
                <a:gd name="connsiteX4" fmla="*/ 14192 w 14192"/>
                <a:gd name="connsiteY4" fmla="*/ 7048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7">
                  <a:moveTo>
                    <a:pt x="14192" y="7048"/>
                  </a:moveTo>
                  <a:cubicBezTo>
                    <a:pt x="14192" y="10954"/>
                    <a:pt x="11049" y="14097"/>
                    <a:pt x="7144" y="14097"/>
                  </a:cubicBezTo>
                  <a:cubicBezTo>
                    <a:pt x="3239" y="14097"/>
                    <a:pt x="0" y="10954"/>
                    <a:pt x="0" y="7048"/>
                  </a:cubicBezTo>
                  <a:cubicBezTo>
                    <a:pt x="0" y="3143"/>
                    <a:pt x="3143" y="0"/>
                    <a:pt x="7049" y="0"/>
                  </a:cubicBezTo>
                  <a:cubicBezTo>
                    <a:pt x="10954" y="0"/>
                    <a:pt x="14192" y="3143"/>
                    <a:pt x="14192" y="7048"/>
                  </a:cubicBezTo>
                  <a:close/>
                </a:path>
              </a:pathLst>
            </a:custGeom>
            <a:grpFill/>
            <a:ln w="9525" cap="flat">
              <a:noFill/>
              <a:prstDash val="solid"/>
              <a:miter/>
            </a:ln>
          </p:spPr>
          <p:txBody>
            <a:bodyPr rtlCol="0" anchor="ctr"/>
            <a:lstStyle/>
            <a:p>
              <a:endParaRPr lang="en-US"/>
            </a:p>
          </p:txBody>
        </p:sp>
        <p:sp>
          <p:nvSpPr>
            <p:cNvPr id="228" name="Freeform: Shape 227">
              <a:extLst>
                <a:ext uri="{FF2B5EF4-FFF2-40B4-BE49-F238E27FC236}">
                  <a16:creationId xmlns:a16="http://schemas.microsoft.com/office/drawing/2014/main" id="{C6FAA6EC-EDF6-4522-ACD8-8D4F7FF8726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3283" y="3363072"/>
              <a:ext cx="14097" cy="14099"/>
            </a:xfrm>
            <a:custGeom>
              <a:avLst/>
              <a:gdLst>
                <a:gd name="connsiteX0" fmla="*/ 14097 w 14097"/>
                <a:gd name="connsiteY0" fmla="*/ 7051 h 14099"/>
                <a:gd name="connsiteX1" fmla="*/ 7049 w 14097"/>
                <a:gd name="connsiteY1" fmla="*/ 14099 h 14099"/>
                <a:gd name="connsiteX2" fmla="*/ 0 w 14097"/>
                <a:gd name="connsiteY2" fmla="*/ 7051 h 14099"/>
                <a:gd name="connsiteX3" fmla="*/ 7049 w 14097"/>
                <a:gd name="connsiteY3" fmla="*/ 2 h 14099"/>
                <a:gd name="connsiteX4" fmla="*/ 14097 w 14097"/>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9">
                  <a:moveTo>
                    <a:pt x="14097" y="7051"/>
                  </a:moveTo>
                  <a:cubicBezTo>
                    <a:pt x="14097" y="10956"/>
                    <a:pt x="10954" y="14099"/>
                    <a:pt x="7049" y="14099"/>
                  </a:cubicBezTo>
                  <a:cubicBezTo>
                    <a:pt x="3143" y="14099"/>
                    <a:pt x="0" y="10956"/>
                    <a:pt x="0" y="7051"/>
                  </a:cubicBezTo>
                  <a:cubicBezTo>
                    <a:pt x="0" y="3145"/>
                    <a:pt x="3143" y="2"/>
                    <a:pt x="7049"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229" name="Freeform: Shape 228">
              <a:extLst>
                <a:ext uri="{FF2B5EF4-FFF2-40B4-BE49-F238E27FC236}">
                  <a16:creationId xmlns:a16="http://schemas.microsoft.com/office/drawing/2014/main" id="{5F8364DC-ED1A-482D-A418-7941B199CBC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2433" y="3363072"/>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230" name="Freeform: Shape 229">
              <a:extLst>
                <a:ext uri="{FF2B5EF4-FFF2-40B4-BE49-F238E27FC236}">
                  <a16:creationId xmlns:a16="http://schemas.microsoft.com/office/drawing/2014/main" id="{1896D361-70A8-4528-940B-F306550F883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11678" y="3363072"/>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231" name="Freeform: Shape 230">
              <a:extLst>
                <a:ext uri="{FF2B5EF4-FFF2-40B4-BE49-F238E27FC236}">
                  <a16:creationId xmlns:a16="http://schemas.microsoft.com/office/drawing/2014/main" id="{4D1CB00A-0CE1-4E25-ADCE-9562845F548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0828" y="3363072"/>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232" name="Freeform: Shape 231">
              <a:extLst>
                <a:ext uri="{FF2B5EF4-FFF2-40B4-BE49-F238E27FC236}">
                  <a16:creationId xmlns:a16="http://schemas.microsoft.com/office/drawing/2014/main" id="{E1B6761E-B7C6-4218-B95F-F6DEC0066DB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30073" y="3363074"/>
              <a:ext cx="14097" cy="14097"/>
            </a:xfrm>
            <a:custGeom>
              <a:avLst/>
              <a:gdLst>
                <a:gd name="connsiteX0" fmla="*/ 14097 w 14097"/>
                <a:gd name="connsiteY0" fmla="*/ 7048 h 14097"/>
                <a:gd name="connsiteX1" fmla="*/ 7048 w 14097"/>
                <a:gd name="connsiteY1" fmla="*/ 14097 h 14097"/>
                <a:gd name="connsiteX2" fmla="*/ 0 w 14097"/>
                <a:gd name="connsiteY2" fmla="*/ 7048 h 14097"/>
                <a:gd name="connsiteX3" fmla="*/ 7048 w 14097"/>
                <a:gd name="connsiteY3" fmla="*/ 0 h 14097"/>
                <a:gd name="connsiteX4" fmla="*/ 14097 w 14097"/>
                <a:gd name="connsiteY4" fmla="*/ 7048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233" name="Freeform: Shape 232">
              <a:extLst>
                <a:ext uri="{FF2B5EF4-FFF2-40B4-BE49-F238E27FC236}">
                  <a16:creationId xmlns:a16="http://schemas.microsoft.com/office/drawing/2014/main" id="{CA081177-DAC3-4667-91A1-4CC885D4A16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9224" y="3363072"/>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234" name="Freeform: Shape 233">
              <a:extLst>
                <a:ext uri="{FF2B5EF4-FFF2-40B4-BE49-F238E27FC236}">
                  <a16:creationId xmlns:a16="http://schemas.microsoft.com/office/drawing/2014/main" id="{435007DC-BB8D-43BA-9598-AE79AA262E1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34038" y="3422225"/>
              <a:ext cx="14192" cy="14096"/>
            </a:xfrm>
            <a:custGeom>
              <a:avLst/>
              <a:gdLst>
                <a:gd name="connsiteX0" fmla="*/ 14192 w 14192"/>
                <a:gd name="connsiteY0" fmla="*/ 7048 h 14096"/>
                <a:gd name="connsiteX1" fmla="*/ 7144 w 14192"/>
                <a:gd name="connsiteY1" fmla="*/ 14097 h 14096"/>
                <a:gd name="connsiteX2" fmla="*/ 0 w 14192"/>
                <a:gd name="connsiteY2" fmla="*/ 7048 h 14096"/>
                <a:gd name="connsiteX3" fmla="*/ 7049 w 14192"/>
                <a:gd name="connsiteY3" fmla="*/ 0 h 14096"/>
                <a:gd name="connsiteX4" fmla="*/ 14192 w 14192"/>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6">
                  <a:moveTo>
                    <a:pt x="14192" y="7048"/>
                  </a:moveTo>
                  <a:cubicBezTo>
                    <a:pt x="14192" y="10954"/>
                    <a:pt x="11049" y="14097"/>
                    <a:pt x="7144" y="14097"/>
                  </a:cubicBezTo>
                  <a:cubicBezTo>
                    <a:pt x="3239" y="14097"/>
                    <a:pt x="0" y="10954"/>
                    <a:pt x="0" y="7048"/>
                  </a:cubicBezTo>
                  <a:cubicBezTo>
                    <a:pt x="0" y="3143"/>
                    <a:pt x="3143" y="0"/>
                    <a:pt x="7049" y="0"/>
                  </a:cubicBezTo>
                  <a:cubicBezTo>
                    <a:pt x="10954" y="0"/>
                    <a:pt x="14192" y="3143"/>
                    <a:pt x="14192" y="7048"/>
                  </a:cubicBezTo>
                  <a:close/>
                </a:path>
              </a:pathLst>
            </a:custGeom>
            <a:grpFill/>
            <a:ln w="9525" cap="flat">
              <a:noFill/>
              <a:prstDash val="solid"/>
              <a:miter/>
            </a:ln>
          </p:spPr>
          <p:txBody>
            <a:bodyPr rtlCol="0" anchor="ctr"/>
            <a:lstStyle/>
            <a:p>
              <a:endParaRPr lang="en-US"/>
            </a:p>
          </p:txBody>
        </p:sp>
        <p:sp>
          <p:nvSpPr>
            <p:cNvPr id="235" name="Freeform: Shape 234">
              <a:extLst>
                <a:ext uri="{FF2B5EF4-FFF2-40B4-BE49-F238E27FC236}">
                  <a16:creationId xmlns:a16="http://schemas.microsoft.com/office/drawing/2014/main" id="{46628B8A-02EC-44EF-B52C-5EBAFBCF9CF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3283" y="3422225"/>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236" name="Freeform: Shape 235">
              <a:extLst>
                <a:ext uri="{FF2B5EF4-FFF2-40B4-BE49-F238E27FC236}">
                  <a16:creationId xmlns:a16="http://schemas.microsoft.com/office/drawing/2014/main" id="{2DACEC99-8F4C-495C-8EAA-670A3A02ED7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2433" y="342222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237" name="Freeform: Shape 236">
              <a:extLst>
                <a:ext uri="{FF2B5EF4-FFF2-40B4-BE49-F238E27FC236}">
                  <a16:creationId xmlns:a16="http://schemas.microsoft.com/office/drawing/2014/main" id="{C8EFEAD4-1425-4357-9D8A-F326DABC6EC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11678" y="342222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238" name="Freeform: Shape 237">
              <a:extLst>
                <a:ext uri="{FF2B5EF4-FFF2-40B4-BE49-F238E27FC236}">
                  <a16:creationId xmlns:a16="http://schemas.microsoft.com/office/drawing/2014/main" id="{FDA70E94-A082-47D4-B4F8-142AEF1DC3C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0828" y="342222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239" name="Freeform: Shape 238">
              <a:extLst>
                <a:ext uri="{FF2B5EF4-FFF2-40B4-BE49-F238E27FC236}">
                  <a16:creationId xmlns:a16="http://schemas.microsoft.com/office/drawing/2014/main" id="{10E96E8A-1EEA-4F1D-8CFE-12DC9B9E7AF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30073" y="3422225"/>
              <a:ext cx="14097" cy="14096"/>
            </a:xfrm>
            <a:custGeom>
              <a:avLst/>
              <a:gdLst>
                <a:gd name="connsiteX0" fmla="*/ 14097 w 14097"/>
                <a:gd name="connsiteY0" fmla="*/ 7048 h 14096"/>
                <a:gd name="connsiteX1" fmla="*/ 7048 w 14097"/>
                <a:gd name="connsiteY1" fmla="*/ 14097 h 14096"/>
                <a:gd name="connsiteX2" fmla="*/ 0 w 14097"/>
                <a:gd name="connsiteY2" fmla="*/ 7048 h 14096"/>
                <a:gd name="connsiteX3" fmla="*/ 7048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240" name="Freeform: Shape 239">
              <a:extLst>
                <a:ext uri="{FF2B5EF4-FFF2-40B4-BE49-F238E27FC236}">
                  <a16:creationId xmlns:a16="http://schemas.microsoft.com/office/drawing/2014/main" id="{B12D7CC4-A548-4FF7-A6B2-9151CFA9E3D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9224" y="342222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241" name="Freeform: Shape 240">
              <a:extLst>
                <a:ext uri="{FF2B5EF4-FFF2-40B4-BE49-F238E27FC236}">
                  <a16:creationId xmlns:a16="http://schemas.microsoft.com/office/drawing/2014/main" id="{CB3F1C68-B597-4669-87F8-C80124ABE02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8469" y="3067039"/>
              <a:ext cx="14097" cy="14097"/>
            </a:xfrm>
            <a:custGeom>
              <a:avLst/>
              <a:gdLst>
                <a:gd name="connsiteX0" fmla="*/ 14097 w 14097"/>
                <a:gd name="connsiteY0" fmla="*/ 7049 h 14097"/>
                <a:gd name="connsiteX1" fmla="*/ 7049 w 14097"/>
                <a:gd name="connsiteY1" fmla="*/ 14097 h 14097"/>
                <a:gd name="connsiteX2" fmla="*/ 0 w 14097"/>
                <a:gd name="connsiteY2" fmla="*/ 7049 h 14097"/>
                <a:gd name="connsiteX3" fmla="*/ 6953 w 14097"/>
                <a:gd name="connsiteY3" fmla="*/ 0 h 14097"/>
                <a:gd name="connsiteX4" fmla="*/ 14097 w 14097"/>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9"/>
                  </a:moveTo>
                  <a:cubicBezTo>
                    <a:pt x="14097" y="10954"/>
                    <a:pt x="10954" y="14097"/>
                    <a:pt x="7049" y="14097"/>
                  </a:cubicBezTo>
                  <a:cubicBezTo>
                    <a:pt x="3143" y="14097"/>
                    <a:pt x="0" y="10954"/>
                    <a:pt x="0" y="7049"/>
                  </a:cubicBezTo>
                  <a:cubicBezTo>
                    <a:pt x="0" y="3143"/>
                    <a:pt x="3048" y="0"/>
                    <a:pt x="6953"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242" name="Freeform: Shape 241">
              <a:extLst>
                <a:ext uri="{FF2B5EF4-FFF2-40B4-BE49-F238E27FC236}">
                  <a16:creationId xmlns:a16="http://schemas.microsoft.com/office/drawing/2014/main" id="{A57037D2-0958-4F34-815F-C8CA7F86AEE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07620" y="3067039"/>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7048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243" name="Freeform: Shape 242">
              <a:extLst>
                <a:ext uri="{FF2B5EF4-FFF2-40B4-BE49-F238E27FC236}">
                  <a16:creationId xmlns:a16="http://schemas.microsoft.com/office/drawing/2014/main" id="{30AF3969-3F11-4157-B4B9-33B1314623E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66865" y="3067039"/>
              <a:ext cx="14096" cy="14097"/>
            </a:xfrm>
            <a:custGeom>
              <a:avLst/>
              <a:gdLst>
                <a:gd name="connsiteX0" fmla="*/ 14097 w 14096"/>
                <a:gd name="connsiteY0" fmla="*/ 7049 h 14097"/>
                <a:gd name="connsiteX1" fmla="*/ 7049 w 14096"/>
                <a:gd name="connsiteY1" fmla="*/ 14097 h 14097"/>
                <a:gd name="connsiteX2" fmla="*/ 0 w 14096"/>
                <a:gd name="connsiteY2" fmla="*/ 7049 h 14097"/>
                <a:gd name="connsiteX3" fmla="*/ 6953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54"/>
                    <a:pt x="10954" y="14097"/>
                    <a:pt x="7049" y="14097"/>
                  </a:cubicBezTo>
                  <a:cubicBezTo>
                    <a:pt x="3143" y="14097"/>
                    <a:pt x="0" y="10954"/>
                    <a:pt x="0" y="7049"/>
                  </a:cubicBezTo>
                  <a:cubicBezTo>
                    <a:pt x="0" y="3143"/>
                    <a:pt x="3048" y="0"/>
                    <a:pt x="6953" y="0"/>
                  </a:cubicBezTo>
                  <a:cubicBezTo>
                    <a:pt x="10859" y="0"/>
                    <a:pt x="14097" y="3143"/>
                    <a:pt x="14097" y="7049"/>
                  </a:cubicBezTo>
                  <a:close/>
                </a:path>
              </a:pathLst>
            </a:custGeom>
            <a:grpFill/>
            <a:ln w="9525" cap="flat">
              <a:noFill/>
              <a:prstDash val="solid"/>
              <a:miter/>
            </a:ln>
          </p:spPr>
          <p:txBody>
            <a:bodyPr rtlCol="0" anchor="ctr"/>
            <a:lstStyle/>
            <a:p>
              <a:endParaRPr lang="en-US"/>
            </a:p>
          </p:txBody>
        </p:sp>
        <p:sp>
          <p:nvSpPr>
            <p:cNvPr id="244" name="Freeform: Shape 243">
              <a:extLst>
                <a:ext uri="{FF2B5EF4-FFF2-40B4-BE49-F238E27FC236}">
                  <a16:creationId xmlns:a16="http://schemas.microsoft.com/office/drawing/2014/main" id="{51D613E3-18F5-4426-ADEB-DEC123E16B6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26014" y="3067039"/>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7048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245" name="Freeform: Shape 244">
              <a:extLst>
                <a:ext uri="{FF2B5EF4-FFF2-40B4-BE49-F238E27FC236}">
                  <a16:creationId xmlns:a16="http://schemas.microsoft.com/office/drawing/2014/main" id="{1DC25548-A3A9-4018-A29B-6972D353F9B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85260" y="3067039"/>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6953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54"/>
                    <a:pt x="10954" y="14097"/>
                    <a:pt x="7048" y="14097"/>
                  </a:cubicBezTo>
                  <a:cubicBezTo>
                    <a:pt x="3143" y="14097"/>
                    <a:pt x="0" y="10954"/>
                    <a:pt x="0" y="7049"/>
                  </a:cubicBezTo>
                  <a:cubicBezTo>
                    <a:pt x="0" y="3143"/>
                    <a:pt x="3048" y="0"/>
                    <a:pt x="6953" y="0"/>
                  </a:cubicBezTo>
                  <a:cubicBezTo>
                    <a:pt x="10858" y="0"/>
                    <a:pt x="14097" y="3143"/>
                    <a:pt x="14097" y="7049"/>
                  </a:cubicBezTo>
                  <a:close/>
                </a:path>
              </a:pathLst>
            </a:custGeom>
            <a:grpFill/>
            <a:ln w="9525" cap="flat">
              <a:noFill/>
              <a:prstDash val="solid"/>
              <a:miter/>
            </a:ln>
          </p:spPr>
          <p:txBody>
            <a:bodyPr rtlCol="0" anchor="ctr"/>
            <a:lstStyle/>
            <a:p>
              <a:endParaRPr lang="en-US"/>
            </a:p>
          </p:txBody>
        </p:sp>
        <p:sp>
          <p:nvSpPr>
            <p:cNvPr id="246" name="Freeform: Shape 245">
              <a:extLst>
                <a:ext uri="{FF2B5EF4-FFF2-40B4-BE49-F238E27FC236}">
                  <a16:creationId xmlns:a16="http://schemas.microsoft.com/office/drawing/2014/main" id="{7EDE6372-94D2-435D-BD43-A20072D8074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44410" y="3067039"/>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7048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41"/>
                    <a:pt x="10941" y="14097"/>
                    <a:pt x="7048" y="14097"/>
                  </a:cubicBezTo>
                  <a:cubicBezTo>
                    <a:pt x="3156" y="14097"/>
                    <a:pt x="0" y="10941"/>
                    <a:pt x="0" y="7049"/>
                  </a:cubicBezTo>
                  <a:cubicBezTo>
                    <a:pt x="0" y="3156"/>
                    <a:pt x="3156" y="0"/>
                    <a:pt x="7048" y="0"/>
                  </a:cubicBezTo>
                  <a:cubicBezTo>
                    <a:pt x="10941" y="0"/>
                    <a:pt x="14097" y="3156"/>
                    <a:pt x="14097" y="7049"/>
                  </a:cubicBezTo>
                  <a:close/>
                </a:path>
              </a:pathLst>
            </a:custGeom>
            <a:grpFill/>
            <a:ln w="9525" cap="flat">
              <a:noFill/>
              <a:prstDash val="solid"/>
              <a:miter/>
            </a:ln>
          </p:spPr>
          <p:txBody>
            <a:bodyPr rtlCol="0" anchor="ctr"/>
            <a:lstStyle/>
            <a:p>
              <a:endParaRPr lang="en-US"/>
            </a:p>
          </p:txBody>
        </p:sp>
        <p:sp>
          <p:nvSpPr>
            <p:cNvPr id="247" name="Freeform: Shape 246">
              <a:extLst>
                <a:ext uri="{FF2B5EF4-FFF2-40B4-BE49-F238E27FC236}">
                  <a16:creationId xmlns:a16="http://schemas.microsoft.com/office/drawing/2014/main" id="{729575A6-77E2-4199-8F0A-27C89330A0C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8469" y="3126281"/>
              <a:ext cx="14097" cy="14099"/>
            </a:xfrm>
            <a:custGeom>
              <a:avLst/>
              <a:gdLst>
                <a:gd name="connsiteX0" fmla="*/ 14097 w 14097"/>
                <a:gd name="connsiteY0" fmla="*/ 7051 h 14099"/>
                <a:gd name="connsiteX1" fmla="*/ 7049 w 14097"/>
                <a:gd name="connsiteY1" fmla="*/ 14099 h 14099"/>
                <a:gd name="connsiteX2" fmla="*/ 0 w 14097"/>
                <a:gd name="connsiteY2" fmla="*/ 7051 h 14099"/>
                <a:gd name="connsiteX3" fmla="*/ 7049 w 14097"/>
                <a:gd name="connsiteY3" fmla="*/ 2 h 14099"/>
                <a:gd name="connsiteX4" fmla="*/ 14097 w 14097"/>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9">
                  <a:moveTo>
                    <a:pt x="14097" y="7051"/>
                  </a:moveTo>
                  <a:cubicBezTo>
                    <a:pt x="14097" y="10956"/>
                    <a:pt x="10954" y="14099"/>
                    <a:pt x="7049" y="14099"/>
                  </a:cubicBezTo>
                  <a:cubicBezTo>
                    <a:pt x="3143" y="14099"/>
                    <a:pt x="0" y="10956"/>
                    <a:pt x="0" y="7051"/>
                  </a:cubicBezTo>
                  <a:cubicBezTo>
                    <a:pt x="0" y="3145"/>
                    <a:pt x="3143" y="2"/>
                    <a:pt x="7049"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248" name="Freeform: Shape 247">
              <a:extLst>
                <a:ext uri="{FF2B5EF4-FFF2-40B4-BE49-F238E27FC236}">
                  <a16:creationId xmlns:a16="http://schemas.microsoft.com/office/drawing/2014/main" id="{12EB506D-59AD-4011-80F8-36A2BDB9540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07620" y="3126281"/>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249" name="Freeform: Shape 248">
              <a:extLst>
                <a:ext uri="{FF2B5EF4-FFF2-40B4-BE49-F238E27FC236}">
                  <a16:creationId xmlns:a16="http://schemas.microsoft.com/office/drawing/2014/main" id="{92FD46FA-14EB-46A2-B4A3-ECD1F49BAC6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66865" y="3126281"/>
              <a:ext cx="14096" cy="14099"/>
            </a:xfrm>
            <a:custGeom>
              <a:avLst/>
              <a:gdLst>
                <a:gd name="connsiteX0" fmla="*/ 14097 w 14096"/>
                <a:gd name="connsiteY0" fmla="*/ 7051 h 14099"/>
                <a:gd name="connsiteX1" fmla="*/ 7049 w 14096"/>
                <a:gd name="connsiteY1" fmla="*/ 14099 h 14099"/>
                <a:gd name="connsiteX2" fmla="*/ 0 w 14096"/>
                <a:gd name="connsiteY2" fmla="*/ 7051 h 14099"/>
                <a:gd name="connsiteX3" fmla="*/ 7049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9" y="14099"/>
                  </a:cubicBezTo>
                  <a:cubicBezTo>
                    <a:pt x="3143" y="14099"/>
                    <a:pt x="0" y="10956"/>
                    <a:pt x="0" y="7051"/>
                  </a:cubicBezTo>
                  <a:cubicBezTo>
                    <a:pt x="0" y="3145"/>
                    <a:pt x="3143" y="2"/>
                    <a:pt x="7049" y="2"/>
                  </a:cubicBezTo>
                  <a:cubicBezTo>
                    <a:pt x="10859" y="-93"/>
                    <a:pt x="14097" y="3145"/>
                    <a:pt x="14097" y="7051"/>
                  </a:cubicBezTo>
                  <a:close/>
                </a:path>
              </a:pathLst>
            </a:custGeom>
            <a:grpFill/>
            <a:ln w="9525" cap="flat">
              <a:noFill/>
              <a:prstDash val="solid"/>
              <a:miter/>
            </a:ln>
          </p:spPr>
          <p:txBody>
            <a:bodyPr rtlCol="0" anchor="ctr"/>
            <a:lstStyle/>
            <a:p>
              <a:endParaRPr lang="en-US"/>
            </a:p>
          </p:txBody>
        </p:sp>
        <p:sp>
          <p:nvSpPr>
            <p:cNvPr id="250" name="Freeform: Shape 249">
              <a:extLst>
                <a:ext uri="{FF2B5EF4-FFF2-40B4-BE49-F238E27FC236}">
                  <a16:creationId xmlns:a16="http://schemas.microsoft.com/office/drawing/2014/main" id="{1CD84E07-49A9-40E3-B34C-91C156C9C60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26014" y="3126281"/>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251" name="Freeform: Shape 250">
              <a:extLst>
                <a:ext uri="{FF2B5EF4-FFF2-40B4-BE49-F238E27FC236}">
                  <a16:creationId xmlns:a16="http://schemas.microsoft.com/office/drawing/2014/main" id="{F3090306-C384-44A0-8C38-77397133BA0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85260" y="3126281"/>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858" y="-93"/>
                    <a:pt x="14097" y="3145"/>
                    <a:pt x="14097" y="7051"/>
                  </a:cubicBezTo>
                  <a:close/>
                </a:path>
              </a:pathLst>
            </a:custGeom>
            <a:grpFill/>
            <a:ln w="9525" cap="flat">
              <a:noFill/>
              <a:prstDash val="solid"/>
              <a:miter/>
            </a:ln>
          </p:spPr>
          <p:txBody>
            <a:bodyPr rtlCol="0" anchor="ctr"/>
            <a:lstStyle/>
            <a:p>
              <a:endParaRPr lang="en-US"/>
            </a:p>
          </p:txBody>
        </p:sp>
        <p:sp>
          <p:nvSpPr>
            <p:cNvPr id="252" name="Freeform: Shape 251">
              <a:extLst>
                <a:ext uri="{FF2B5EF4-FFF2-40B4-BE49-F238E27FC236}">
                  <a16:creationId xmlns:a16="http://schemas.microsoft.com/office/drawing/2014/main" id="{3515E97E-31A4-4273-AB55-8EAD74CB9EB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44410" y="3126283"/>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7048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253" name="Freeform: Shape 252">
              <a:extLst>
                <a:ext uri="{FF2B5EF4-FFF2-40B4-BE49-F238E27FC236}">
                  <a16:creationId xmlns:a16="http://schemas.microsoft.com/office/drawing/2014/main" id="{792F63CA-0494-43E2-A0AA-37C35C83260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8469" y="3185433"/>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254" name="Freeform: Shape 253">
              <a:extLst>
                <a:ext uri="{FF2B5EF4-FFF2-40B4-BE49-F238E27FC236}">
                  <a16:creationId xmlns:a16="http://schemas.microsoft.com/office/drawing/2014/main" id="{5389A040-E4CC-4CE7-8B9F-40ECA9ACE11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07620" y="3185433"/>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255" name="Freeform: Shape 254">
              <a:extLst>
                <a:ext uri="{FF2B5EF4-FFF2-40B4-BE49-F238E27FC236}">
                  <a16:creationId xmlns:a16="http://schemas.microsoft.com/office/drawing/2014/main" id="{1BA51B23-705C-49BE-B606-8A9B623E0A5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66865" y="3185433"/>
              <a:ext cx="14096" cy="14096"/>
            </a:xfrm>
            <a:custGeom>
              <a:avLst/>
              <a:gdLst>
                <a:gd name="connsiteX0" fmla="*/ 14097 w 14096"/>
                <a:gd name="connsiteY0" fmla="*/ 7048 h 14096"/>
                <a:gd name="connsiteX1" fmla="*/ 7049 w 14096"/>
                <a:gd name="connsiteY1" fmla="*/ 14097 h 14096"/>
                <a:gd name="connsiteX2" fmla="*/ 0 w 14096"/>
                <a:gd name="connsiteY2" fmla="*/ 7048 h 14096"/>
                <a:gd name="connsiteX3" fmla="*/ 7049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9" y="14097"/>
                  </a:cubicBezTo>
                  <a:cubicBezTo>
                    <a:pt x="3143" y="14097"/>
                    <a:pt x="0" y="10954"/>
                    <a:pt x="0" y="7048"/>
                  </a:cubicBezTo>
                  <a:cubicBezTo>
                    <a:pt x="0" y="3143"/>
                    <a:pt x="3143" y="0"/>
                    <a:pt x="7049" y="0"/>
                  </a:cubicBezTo>
                  <a:cubicBezTo>
                    <a:pt x="10859" y="0"/>
                    <a:pt x="14097" y="3143"/>
                    <a:pt x="14097" y="7048"/>
                  </a:cubicBezTo>
                  <a:close/>
                </a:path>
              </a:pathLst>
            </a:custGeom>
            <a:grpFill/>
            <a:ln w="9525" cap="flat">
              <a:noFill/>
              <a:prstDash val="solid"/>
              <a:miter/>
            </a:ln>
          </p:spPr>
          <p:txBody>
            <a:bodyPr rtlCol="0" anchor="ctr"/>
            <a:lstStyle/>
            <a:p>
              <a:endParaRPr lang="en-US"/>
            </a:p>
          </p:txBody>
        </p:sp>
        <p:sp>
          <p:nvSpPr>
            <p:cNvPr id="256" name="Freeform: Shape 255">
              <a:extLst>
                <a:ext uri="{FF2B5EF4-FFF2-40B4-BE49-F238E27FC236}">
                  <a16:creationId xmlns:a16="http://schemas.microsoft.com/office/drawing/2014/main" id="{B16EF17A-F451-4B5B-9052-33A9116E9DE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26014" y="3185433"/>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257" name="Freeform: Shape 256">
              <a:extLst>
                <a:ext uri="{FF2B5EF4-FFF2-40B4-BE49-F238E27FC236}">
                  <a16:creationId xmlns:a16="http://schemas.microsoft.com/office/drawing/2014/main" id="{1B20B7D1-27D7-4E1A-A317-E9E7A105A94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85260" y="3185433"/>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858" y="0"/>
                    <a:pt x="14097" y="3143"/>
                    <a:pt x="14097" y="7048"/>
                  </a:cubicBezTo>
                  <a:close/>
                </a:path>
              </a:pathLst>
            </a:custGeom>
            <a:grpFill/>
            <a:ln w="9525" cap="flat">
              <a:noFill/>
              <a:prstDash val="solid"/>
              <a:miter/>
            </a:ln>
          </p:spPr>
          <p:txBody>
            <a:bodyPr rtlCol="0" anchor="ctr"/>
            <a:lstStyle/>
            <a:p>
              <a:endParaRPr lang="en-US"/>
            </a:p>
          </p:txBody>
        </p:sp>
        <p:sp>
          <p:nvSpPr>
            <p:cNvPr id="258" name="Freeform: Shape 257">
              <a:extLst>
                <a:ext uri="{FF2B5EF4-FFF2-40B4-BE49-F238E27FC236}">
                  <a16:creationId xmlns:a16="http://schemas.microsoft.com/office/drawing/2014/main" id="{1E3FADAF-FD1D-45B2-A40D-EBDD536E756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44410" y="3185432"/>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7048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41"/>
                    <a:pt x="10941" y="14097"/>
                    <a:pt x="7048" y="14097"/>
                  </a:cubicBezTo>
                  <a:cubicBezTo>
                    <a:pt x="3156" y="14097"/>
                    <a:pt x="0" y="10941"/>
                    <a:pt x="0" y="7049"/>
                  </a:cubicBezTo>
                  <a:cubicBezTo>
                    <a:pt x="0" y="3156"/>
                    <a:pt x="3156" y="0"/>
                    <a:pt x="7048" y="0"/>
                  </a:cubicBezTo>
                  <a:cubicBezTo>
                    <a:pt x="10941" y="0"/>
                    <a:pt x="14097" y="3156"/>
                    <a:pt x="14097" y="7049"/>
                  </a:cubicBezTo>
                  <a:close/>
                </a:path>
              </a:pathLst>
            </a:custGeom>
            <a:grpFill/>
            <a:ln w="9525" cap="flat">
              <a:noFill/>
              <a:prstDash val="solid"/>
              <a:miter/>
            </a:ln>
          </p:spPr>
          <p:txBody>
            <a:bodyPr rtlCol="0" anchor="ctr"/>
            <a:lstStyle/>
            <a:p>
              <a:endParaRPr lang="en-US"/>
            </a:p>
          </p:txBody>
        </p:sp>
        <p:sp>
          <p:nvSpPr>
            <p:cNvPr id="259" name="Freeform: Shape 258">
              <a:extLst>
                <a:ext uri="{FF2B5EF4-FFF2-40B4-BE49-F238E27FC236}">
                  <a16:creationId xmlns:a16="http://schemas.microsoft.com/office/drawing/2014/main" id="{301257BA-BCE2-4479-A04F-A9DBFAF9289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8469" y="3244676"/>
              <a:ext cx="14097" cy="14099"/>
            </a:xfrm>
            <a:custGeom>
              <a:avLst/>
              <a:gdLst>
                <a:gd name="connsiteX0" fmla="*/ 14097 w 14097"/>
                <a:gd name="connsiteY0" fmla="*/ 7051 h 14099"/>
                <a:gd name="connsiteX1" fmla="*/ 7049 w 14097"/>
                <a:gd name="connsiteY1" fmla="*/ 14099 h 14099"/>
                <a:gd name="connsiteX2" fmla="*/ 0 w 14097"/>
                <a:gd name="connsiteY2" fmla="*/ 7051 h 14099"/>
                <a:gd name="connsiteX3" fmla="*/ 7049 w 14097"/>
                <a:gd name="connsiteY3" fmla="*/ 2 h 14099"/>
                <a:gd name="connsiteX4" fmla="*/ 14097 w 14097"/>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9">
                  <a:moveTo>
                    <a:pt x="14097" y="7051"/>
                  </a:moveTo>
                  <a:cubicBezTo>
                    <a:pt x="14097" y="10956"/>
                    <a:pt x="10954" y="14099"/>
                    <a:pt x="7049" y="14099"/>
                  </a:cubicBezTo>
                  <a:cubicBezTo>
                    <a:pt x="3143" y="14099"/>
                    <a:pt x="0" y="10956"/>
                    <a:pt x="0" y="7051"/>
                  </a:cubicBezTo>
                  <a:cubicBezTo>
                    <a:pt x="0" y="3145"/>
                    <a:pt x="3143" y="2"/>
                    <a:pt x="7049"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260" name="Freeform: Shape 259">
              <a:extLst>
                <a:ext uri="{FF2B5EF4-FFF2-40B4-BE49-F238E27FC236}">
                  <a16:creationId xmlns:a16="http://schemas.microsoft.com/office/drawing/2014/main" id="{619D0ABC-04D9-405A-A52F-5EEC01762AA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07620" y="3244676"/>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261" name="Freeform: Shape 260">
              <a:extLst>
                <a:ext uri="{FF2B5EF4-FFF2-40B4-BE49-F238E27FC236}">
                  <a16:creationId xmlns:a16="http://schemas.microsoft.com/office/drawing/2014/main" id="{123AE5C7-608A-47A7-B7A1-55662B70BF3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66865" y="3244676"/>
              <a:ext cx="14096" cy="14099"/>
            </a:xfrm>
            <a:custGeom>
              <a:avLst/>
              <a:gdLst>
                <a:gd name="connsiteX0" fmla="*/ 14097 w 14096"/>
                <a:gd name="connsiteY0" fmla="*/ 7051 h 14099"/>
                <a:gd name="connsiteX1" fmla="*/ 7049 w 14096"/>
                <a:gd name="connsiteY1" fmla="*/ 14099 h 14099"/>
                <a:gd name="connsiteX2" fmla="*/ 0 w 14096"/>
                <a:gd name="connsiteY2" fmla="*/ 7051 h 14099"/>
                <a:gd name="connsiteX3" fmla="*/ 7049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9" y="14099"/>
                  </a:cubicBezTo>
                  <a:cubicBezTo>
                    <a:pt x="3143" y="14099"/>
                    <a:pt x="0" y="10956"/>
                    <a:pt x="0" y="7051"/>
                  </a:cubicBezTo>
                  <a:cubicBezTo>
                    <a:pt x="0" y="3145"/>
                    <a:pt x="3143" y="2"/>
                    <a:pt x="7049" y="2"/>
                  </a:cubicBezTo>
                  <a:cubicBezTo>
                    <a:pt x="10859" y="-93"/>
                    <a:pt x="14097" y="3145"/>
                    <a:pt x="14097" y="7051"/>
                  </a:cubicBezTo>
                  <a:close/>
                </a:path>
              </a:pathLst>
            </a:custGeom>
            <a:grpFill/>
            <a:ln w="9525" cap="flat">
              <a:noFill/>
              <a:prstDash val="solid"/>
              <a:miter/>
            </a:ln>
          </p:spPr>
          <p:txBody>
            <a:bodyPr rtlCol="0" anchor="ctr"/>
            <a:lstStyle/>
            <a:p>
              <a:endParaRPr lang="en-US"/>
            </a:p>
          </p:txBody>
        </p:sp>
        <p:sp>
          <p:nvSpPr>
            <p:cNvPr id="262" name="Freeform: Shape 261">
              <a:extLst>
                <a:ext uri="{FF2B5EF4-FFF2-40B4-BE49-F238E27FC236}">
                  <a16:creationId xmlns:a16="http://schemas.microsoft.com/office/drawing/2014/main" id="{957BDA1A-3081-45EB-A31E-3F98EC6DC30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26014" y="3244676"/>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263" name="Freeform: Shape 262">
              <a:extLst>
                <a:ext uri="{FF2B5EF4-FFF2-40B4-BE49-F238E27FC236}">
                  <a16:creationId xmlns:a16="http://schemas.microsoft.com/office/drawing/2014/main" id="{683DDA50-C794-4DC5-8297-CFDEB8DCB4A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85260" y="3244676"/>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858" y="-93"/>
                    <a:pt x="14097" y="3145"/>
                    <a:pt x="14097" y="7051"/>
                  </a:cubicBezTo>
                  <a:close/>
                </a:path>
              </a:pathLst>
            </a:custGeom>
            <a:grpFill/>
            <a:ln w="9525" cap="flat">
              <a:noFill/>
              <a:prstDash val="solid"/>
              <a:miter/>
            </a:ln>
          </p:spPr>
          <p:txBody>
            <a:bodyPr rtlCol="0" anchor="ctr"/>
            <a:lstStyle/>
            <a:p>
              <a:endParaRPr lang="en-US"/>
            </a:p>
          </p:txBody>
        </p:sp>
        <p:sp>
          <p:nvSpPr>
            <p:cNvPr id="264" name="Freeform: Shape 263">
              <a:extLst>
                <a:ext uri="{FF2B5EF4-FFF2-40B4-BE49-F238E27FC236}">
                  <a16:creationId xmlns:a16="http://schemas.microsoft.com/office/drawing/2014/main" id="{FA42024A-A832-4635-9CE6-B968232CE8E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44410" y="3244679"/>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265" name="Freeform: Shape 264">
              <a:extLst>
                <a:ext uri="{FF2B5EF4-FFF2-40B4-BE49-F238E27FC236}">
                  <a16:creationId xmlns:a16="http://schemas.microsoft.com/office/drawing/2014/main" id="{564D00AA-3E68-4F56-80A0-08D5DFFB611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8469" y="3303829"/>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266" name="Freeform: Shape 265">
              <a:extLst>
                <a:ext uri="{FF2B5EF4-FFF2-40B4-BE49-F238E27FC236}">
                  <a16:creationId xmlns:a16="http://schemas.microsoft.com/office/drawing/2014/main" id="{D988A711-E3E8-4172-AFE1-60E93FF10AF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07620" y="3303829"/>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267" name="Freeform: Shape 266">
              <a:extLst>
                <a:ext uri="{FF2B5EF4-FFF2-40B4-BE49-F238E27FC236}">
                  <a16:creationId xmlns:a16="http://schemas.microsoft.com/office/drawing/2014/main" id="{7A89FF34-EE34-461C-A3EF-73AC3801B92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66865" y="3303829"/>
              <a:ext cx="14096" cy="14096"/>
            </a:xfrm>
            <a:custGeom>
              <a:avLst/>
              <a:gdLst>
                <a:gd name="connsiteX0" fmla="*/ 14097 w 14096"/>
                <a:gd name="connsiteY0" fmla="*/ 7048 h 14096"/>
                <a:gd name="connsiteX1" fmla="*/ 7049 w 14096"/>
                <a:gd name="connsiteY1" fmla="*/ 14097 h 14096"/>
                <a:gd name="connsiteX2" fmla="*/ 0 w 14096"/>
                <a:gd name="connsiteY2" fmla="*/ 7048 h 14096"/>
                <a:gd name="connsiteX3" fmla="*/ 7049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9" y="14097"/>
                  </a:cubicBezTo>
                  <a:cubicBezTo>
                    <a:pt x="3143" y="14097"/>
                    <a:pt x="0" y="10954"/>
                    <a:pt x="0" y="7048"/>
                  </a:cubicBezTo>
                  <a:cubicBezTo>
                    <a:pt x="0" y="3143"/>
                    <a:pt x="3143" y="0"/>
                    <a:pt x="7049" y="0"/>
                  </a:cubicBezTo>
                  <a:cubicBezTo>
                    <a:pt x="10859" y="0"/>
                    <a:pt x="14097" y="3143"/>
                    <a:pt x="14097" y="7048"/>
                  </a:cubicBezTo>
                  <a:close/>
                </a:path>
              </a:pathLst>
            </a:custGeom>
            <a:grpFill/>
            <a:ln w="9525" cap="flat">
              <a:noFill/>
              <a:prstDash val="solid"/>
              <a:miter/>
            </a:ln>
          </p:spPr>
          <p:txBody>
            <a:bodyPr rtlCol="0" anchor="ctr"/>
            <a:lstStyle/>
            <a:p>
              <a:endParaRPr lang="en-US"/>
            </a:p>
          </p:txBody>
        </p:sp>
        <p:sp>
          <p:nvSpPr>
            <p:cNvPr id="268" name="Freeform: Shape 267">
              <a:extLst>
                <a:ext uri="{FF2B5EF4-FFF2-40B4-BE49-F238E27FC236}">
                  <a16:creationId xmlns:a16="http://schemas.microsoft.com/office/drawing/2014/main" id="{80D55E43-BE59-444D-B32B-9C0306A126B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26014" y="3303829"/>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269" name="Freeform: Shape 268">
              <a:extLst>
                <a:ext uri="{FF2B5EF4-FFF2-40B4-BE49-F238E27FC236}">
                  <a16:creationId xmlns:a16="http://schemas.microsoft.com/office/drawing/2014/main" id="{639C823F-B16B-4DF7-BA6E-0D832AAB27D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85260" y="3303829"/>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858" y="0"/>
                    <a:pt x="14097" y="3143"/>
                    <a:pt x="14097" y="7048"/>
                  </a:cubicBezTo>
                  <a:close/>
                </a:path>
              </a:pathLst>
            </a:custGeom>
            <a:grpFill/>
            <a:ln w="9525" cap="flat">
              <a:noFill/>
              <a:prstDash val="solid"/>
              <a:miter/>
            </a:ln>
          </p:spPr>
          <p:txBody>
            <a:bodyPr rtlCol="0" anchor="ctr"/>
            <a:lstStyle/>
            <a:p>
              <a:endParaRPr lang="en-US"/>
            </a:p>
          </p:txBody>
        </p:sp>
        <p:sp>
          <p:nvSpPr>
            <p:cNvPr id="270" name="Freeform: Shape 269">
              <a:extLst>
                <a:ext uri="{FF2B5EF4-FFF2-40B4-BE49-F238E27FC236}">
                  <a16:creationId xmlns:a16="http://schemas.microsoft.com/office/drawing/2014/main" id="{2E623C08-172F-41EA-90CB-59ED0D583BF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44410" y="3303829"/>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271" name="Freeform: Shape 270">
              <a:extLst>
                <a:ext uri="{FF2B5EF4-FFF2-40B4-BE49-F238E27FC236}">
                  <a16:creationId xmlns:a16="http://schemas.microsoft.com/office/drawing/2014/main" id="{94C0577F-0FF9-47D5-8C6D-FC7B4CC3183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8469" y="3363072"/>
              <a:ext cx="14097" cy="14099"/>
            </a:xfrm>
            <a:custGeom>
              <a:avLst/>
              <a:gdLst>
                <a:gd name="connsiteX0" fmla="*/ 14097 w 14097"/>
                <a:gd name="connsiteY0" fmla="*/ 7051 h 14099"/>
                <a:gd name="connsiteX1" fmla="*/ 7049 w 14097"/>
                <a:gd name="connsiteY1" fmla="*/ 14099 h 14099"/>
                <a:gd name="connsiteX2" fmla="*/ 0 w 14097"/>
                <a:gd name="connsiteY2" fmla="*/ 7051 h 14099"/>
                <a:gd name="connsiteX3" fmla="*/ 7049 w 14097"/>
                <a:gd name="connsiteY3" fmla="*/ 2 h 14099"/>
                <a:gd name="connsiteX4" fmla="*/ 14097 w 14097"/>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9">
                  <a:moveTo>
                    <a:pt x="14097" y="7051"/>
                  </a:moveTo>
                  <a:cubicBezTo>
                    <a:pt x="14097" y="10956"/>
                    <a:pt x="10954" y="14099"/>
                    <a:pt x="7049" y="14099"/>
                  </a:cubicBezTo>
                  <a:cubicBezTo>
                    <a:pt x="3143" y="14099"/>
                    <a:pt x="0" y="10956"/>
                    <a:pt x="0" y="7051"/>
                  </a:cubicBezTo>
                  <a:cubicBezTo>
                    <a:pt x="0" y="3145"/>
                    <a:pt x="3143" y="2"/>
                    <a:pt x="7049"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272" name="Freeform: Shape 271">
              <a:extLst>
                <a:ext uri="{FF2B5EF4-FFF2-40B4-BE49-F238E27FC236}">
                  <a16:creationId xmlns:a16="http://schemas.microsoft.com/office/drawing/2014/main" id="{30C80E9D-7909-4C52-ACAD-80FF874F993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07620" y="3363072"/>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273" name="Freeform: Shape 272">
              <a:extLst>
                <a:ext uri="{FF2B5EF4-FFF2-40B4-BE49-F238E27FC236}">
                  <a16:creationId xmlns:a16="http://schemas.microsoft.com/office/drawing/2014/main" id="{2B9598CE-4E74-4A54-BAB8-59379D21146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66865" y="3363072"/>
              <a:ext cx="14096" cy="14099"/>
            </a:xfrm>
            <a:custGeom>
              <a:avLst/>
              <a:gdLst>
                <a:gd name="connsiteX0" fmla="*/ 14097 w 14096"/>
                <a:gd name="connsiteY0" fmla="*/ 7051 h 14099"/>
                <a:gd name="connsiteX1" fmla="*/ 7049 w 14096"/>
                <a:gd name="connsiteY1" fmla="*/ 14099 h 14099"/>
                <a:gd name="connsiteX2" fmla="*/ 0 w 14096"/>
                <a:gd name="connsiteY2" fmla="*/ 7051 h 14099"/>
                <a:gd name="connsiteX3" fmla="*/ 7049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9" y="14099"/>
                  </a:cubicBezTo>
                  <a:cubicBezTo>
                    <a:pt x="3143" y="14099"/>
                    <a:pt x="0" y="10956"/>
                    <a:pt x="0" y="7051"/>
                  </a:cubicBezTo>
                  <a:cubicBezTo>
                    <a:pt x="0" y="3145"/>
                    <a:pt x="3143" y="2"/>
                    <a:pt x="7049" y="2"/>
                  </a:cubicBezTo>
                  <a:cubicBezTo>
                    <a:pt x="10859" y="-93"/>
                    <a:pt x="14097" y="3145"/>
                    <a:pt x="14097" y="7051"/>
                  </a:cubicBezTo>
                  <a:close/>
                </a:path>
              </a:pathLst>
            </a:custGeom>
            <a:grpFill/>
            <a:ln w="9525" cap="flat">
              <a:noFill/>
              <a:prstDash val="solid"/>
              <a:miter/>
            </a:ln>
          </p:spPr>
          <p:txBody>
            <a:bodyPr rtlCol="0" anchor="ctr"/>
            <a:lstStyle/>
            <a:p>
              <a:endParaRPr lang="en-US"/>
            </a:p>
          </p:txBody>
        </p:sp>
        <p:sp>
          <p:nvSpPr>
            <p:cNvPr id="274" name="Freeform: Shape 273">
              <a:extLst>
                <a:ext uri="{FF2B5EF4-FFF2-40B4-BE49-F238E27FC236}">
                  <a16:creationId xmlns:a16="http://schemas.microsoft.com/office/drawing/2014/main" id="{E7188EAA-47E1-4B73-8682-C74A0421BE6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26014" y="3363072"/>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275" name="Freeform: Shape 274">
              <a:extLst>
                <a:ext uri="{FF2B5EF4-FFF2-40B4-BE49-F238E27FC236}">
                  <a16:creationId xmlns:a16="http://schemas.microsoft.com/office/drawing/2014/main" id="{36900E8B-61F2-411F-B29F-A9CDC6E811D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85260" y="3363072"/>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858" y="-93"/>
                    <a:pt x="14097" y="3145"/>
                    <a:pt x="14097" y="7051"/>
                  </a:cubicBezTo>
                  <a:close/>
                </a:path>
              </a:pathLst>
            </a:custGeom>
            <a:grpFill/>
            <a:ln w="9525" cap="flat">
              <a:noFill/>
              <a:prstDash val="solid"/>
              <a:miter/>
            </a:ln>
          </p:spPr>
          <p:txBody>
            <a:bodyPr rtlCol="0" anchor="ctr"/>
            <a:lstStyle/>
            <a:p>
              <a:endParaRPr lang="en-US"/>
            </a:p>
          </p:txBody>
        </p:sp>
        <p:sp>
          <p:nvSpPr>
            <p:cNvPr id="276" name="Freeform: Shape 275">
              <a:extLst>
                <a:ext uri="{FF2B5EF4-FFF2-40B4-BE49-F238E27FC236}">
                  <a16:creationId xmlns:a16="http://schemas.microsoft.com/office/drawing/2014/main" id="{0A25598A-334A-487D-9604-4753EAE81EC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44410" y="3363074"/>
              <a:ext cx="14096" cy="14097"/>
            </a:xfrm>
            <a:custGeom>
              <a:avLst/>
              <a:gdLst>
                <a:gd name="connsiteX0" fmla="*/ 14097 w 14096"/>
                <a:gd name="connsiteY0" fmla="*/ 7048 h 14097"/>
                <a:gd name="connsiteX1" fmla="*/ 7048 w 14096"/>
                <a:gd name="connsiteY1" fmla="*/ 14097 h 14097"/>
                <a:gd name="connsiteX2" fmla="*/ 0 w 14096"/>
                <a:gd name="connsiteY2" fmla="*/ 7048 h 14097"/>
                <a:gd name="connsiteX3" fmla="*/ 7048 w 14096"/>
                <a:gd name="connsiteY3" fmla="*/ 0 h 14097"/>
                <a:gd name="connsiteX4" fmla="*/ 14097 w 14096"/>
                <a:gd name="connsiteY4" fmla="*/ 7048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277" name="Freeform: Shape 276">
              <a:extLst>
                <a:ext uri="{FF2B5EF4-FFF2-40B4-BE49-F238E27FC236}">
                  <a16:creationId xmlns:a16="http://schemas.microsoft.com/office/drawing/2014/main" id="{C8DBE472-045A-491C-AB7C-4153EE2B008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8469" y="3422225"/>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278" name="Freeform: Shape 277">
              <a:extLst>
                <a:ext uri="{FF2B5EF4-FFF2-40B4-BE49-F238E27FC236}">
                  <a16:creationId xmlns:a16="http://schemas.microsoft.com/office/drawing/2014/main" id="{2F6DD374-5D5F-48BB-8135-8F37EE2C235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07620" y="342222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279" name="Freeform: Shape 278">
              <a:extLst>
                <a:ext uri="{FF2B5EF4-FFF2-40B4-BE49-F238E27FC236}">
                  <a16:creationId xmlns:a16="http://schemas.microsoft.com/office/drawing/2014/main" id="{386B8A5A-00D0-4291-937B-931B3F19CD4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66865" y="3422225"/>
              <a:ext cx="14096" cy="14096"/>
            </a:xfrm>
            <a:custGeom>
              <a:avLst/>
              <a:gdLst>
                <a:gd name="connsiteX0" fmla="*/ 14097 w 14096"/>
                <a:gd name="connsiteY0" fmla="*/ 7048 h 14096"/>
                <a:gd name="connsiteX1" fmla="*/ 7049 w 14096"/>
                <a:gd name="connsiteY1" fmla="*/ 14097 h 14096"/>
                <a:gd name="connsiteX2" fmla="*/ 0 w 14096"/>
                <a:gd name="connsiteY2" fmla="*/ 7048 h 14096"/>
                <a:gd name="connsiteX3" fmla="*/ 7049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9" y="14097"/>
                  </a:cubicBezTo>
                  <a:cubicBezTo>
                    <a:pt x="3143" y="14097"/>
                    <a:pt x="0" y="10954"/>
                    <a:pt x="0" y="7048"/>
                  </a:cubicBezTo>
                  <a:cubicBezTo>
                    <a:pt x="0" y="3143"/>
                    <a:pt x="3143" y="0"/>
                    <a:pt x="7049" y="0"/>
                  </a:cubicBezTo>
                  <a:cubicBezTo>
                    <a:pt x="10859" y="0"/>
                    <a:pt x="14097" y="3143"/>
                    <a:pt x="14097" y="7048"/>
                  </a:cubicBezTo>
                  <a:close/>
                </a:path>
              </a:pathLst>
            </a:custGeom>
            <a:grpFill/>
            <a:ln w="9525" cap="flat">
              <a:noFill/>
              <a:prstDash val="solid"/>
              <a:miter/>
            </a:ln>
          </p:spPr>
          <p:txBody>
            <a:bodyPr rtlCol="0" anchor="ctr"/>
            <a:lstStyle/>
            <a:p>
              <a:endParaRPr lang="en-US"/>
            </a:p>
          </p:txBody>
        </p:sp>
        <p:sp>
          <p:nvSpPr>
            <p:cNvPr id="280" name="Freeform: Shape 279">
              <a:extLst>
                <a:ext uri="{FF2B5EF4-FFF2-40B4-BE49-F238E27FC236}">
                  <a16:creationId xmlns:a16="http://schemas.microsoft.com/office/drawing/2014/main" id="{89C10BFA-8067-495D-810E-1F4085F7B4F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26014" y="342222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281" name="Freeform: Shape 280">
              <a:extLst>
                <a:ext uri="{FF2B5EF4-FFF2-40B4-BE49-F238E27FC236}">
                  <a16:creationId xmlns:a16="http://schemas.microsoft.com/office/drawing/2014/main" id="{51F94E69-8294-4AB3-A457-3BD4ACF085C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85260" y="342222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858" y="0"/>
                    <a:pt x="14097" y="3143"/>
                    <a:pt x="14097" y="7048"/>
                  </a:cubicBezTo>
                  <a:close/>
                </a:path>
              </a:pathLst>
            </a:custGeom>
            <a:grpFill/>
            <a:ln w="9525" cap="flat">
              <a:noFill/>
              <a:prstDash val="solid"/>
              <a:miter/>
            </a:ln>
          </p:spPr>
          <p:txBody>
            <a:bodyPr rtlCol="0" anchor="ctr"/>
            <a:lstStyle/>
            <a:p>
              <a:endParaRPr lang="en-US"/>
            </a:p>
          </p:txBody>
        </p:sp>
        <p:sp>
          <p:nvSpPr>
            <p:cNvPr id="282" name="Freeform: Shape 281">
              <a:extLst>
                <a:ext uri="{FF2B5EF4-FFF2-40B4-BE49-F238E27FC236}">
                  <a16:creationId xmlns:a16="http://schemas.microsoft.com/office/drawing/2014/main" id="{AD2859C5-45C5-4EE2-8272-0FA7A023536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44410" y="3422224"/>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283" name="Freeform: Shape 282">
              <a:extLst>
                <a:ext uri="{FF2B5EF4-FFF2-40B4-BE49-F238E27FC236}">
                  <a16:creationId xmlns:a16="http://schemas.microsoft.com/office/drawing/2014/main" id="{14AFB321-1B9D-41AF-9686-8C689A3F4B1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34038" y="3481374"/>
              <a:ext cx="14192" cy="14096"/>
            </a:xfrm>
            <a:custGeom>
              <a:avLst/>
              <a:gdLst>
                <a:gd name="connsiteX0" fmla="*/ 14192 w 14192"/>
                <a:gd name="connsiteY0" fmla="*/ 7049 h 14096"/>
                <a:gd name="connsiteX1" fmla="*/ 7144 w 14192"/>
                <a:gd name="connsiteY1" fmla="*/ 14097 h 14096"/>
                <a:gd name="connsiteX2" fmla="*/ 0 w 14192"/>
                <a:gd name="connsiteY2" fmla="*/ 7049 h 14096"/>
                <a:gd name="connsiteX3" fmla="*/ 7049 w 14192"/>
                <a:gd name="connsiteY3" fmla="*/ 0 h 14096"/>
                <a:gd name="connsiteX4" fmla="*/ 14192 w 14192"/>
                <a:gd name="connsiteY4" fmla="*/ 7049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6">
                  <a:moveTo>
                    <a:pt x="14192" y="7049"/>
                  </a:moveTo>
                  <a:cubicBezTo>
                    <a:pt x="14192" y="10954"/>
                    <a:pt x="11049" y="14097"/>
                    <a:pt x="7144" y="14097"/>
                  </a:cubicBezTo>
                  <a:cubicBezTo>
                    <a:pt x="3239" y="14097"/>
                    <a:pt x="0" y="11049"/>
                    <a:pt x="0" y="7049"/>
                  </a:cubicBezTo>
                  <a:cubicBezTo>
                    <a:pt x="0" y="3048"/>
                    <a:pt x="3143" y="0"/>
                    <a:pt x="7049" y="0"/>
                  </a:cubicBezTo>
                  <a:cubicBezTo>
                    <a:pt x="10954" y="0"/>
                    <a:pt x="14192" y="3143"/>
                    <a:pt x="14192" y="7049"/>
                  </a:cubicBezTo>
                  <a:close/>
                </a:path>
              </a:pathLst>
            </a:custGeom>
            <a:grpFill/>
            <a:ln w="9525" cap="flat">
              <a:noFill/>
              <a:prstDash val="solid"/>
              <a:miter/>
            </a:ln>
          </p:spPr>
          <p:txBody>
            <a:bodyPr rtlCol="0" anchor="ctr"/>
            <a:lstStyle/>
            <a:p>
              <a:endParaRPr lang="en-US"/>
            </a:p>
          </p:txBody>
        </p:sp>
        <p:sp>
          <p:nvSpPr>
            <p:cNvPr id="284" name="Freeform: Shape 283">
              <a:extLst>
                <a:ext uri="{FF2B5EF4-FFF2-40B4-BE49-F238E27FC236}">
                  <a16:creationId xmlns:a16="http://schemas.microsoft.com/office/drawing/2014/main" id="{5C4403F4-D893-4E4C-8DFE-E79AE6A62A6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3283" y="3481374"/>
              <a:ext cx="14097" cy="14097"/>
            </a:xfrm>
            <a:custGeom>
              <a:avLst/>
              <a:gdLst>
                <a:gd name="connsiteX0" fmla="*/ 14097 w 14097"/>
                <a:gd name="connsiteY0" fmla="*/ 7049 h 14097"/>
                <a:gd name="connsiteX1" fmla="*/ 7049 w 14097"/>
                <a:gd name="connsiteY1" fmla="*/ 14097 h 14097"/>
                <a:gd name="connsiteX2" fmla="*/ 0 w 14097"/>
                <a:gd name="connsiteY2" fmla="*/ 7049 h 14097"/>
                <a:gd name="connsiteX3" fmla="*/ 7049 w 14097"/>
                <a:gd name="connsiteY3" fmla="*/ 0 h 14097"/>
                <a:gd name="connsiteX4" fmla="*/ 14097 w 14097"/>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9"/>
                  </a:moveTo>
                  <a:cubicBezTo>
                    <a:pt x="14097" y="10941"/>
                    <a:pt x="10941" y="14097"/>
                    <a:pt x="7049" y="14097"/>
                  </a:cubicBezTo>
                  <a:cubicBezTo>
                    <a:pt x="3156" y="14097"/>
                    <a:pt x="0" y="10941"/>
                    <a:pt x="0" y="7049"/>
                  </a:cubicBezTo>
                  <a:cubicBezTo>
                    <a:pt x="0" y="3156"/>
                    <a:pt x="3156" y="0"/>
                    <a:pt x="7049" y="0"/>
                  </a:cubicBezTo>
                  <a:cubicBezTo>
                    <a:pt x="10941" y="0"/>
                    <a:pt x="14097" y="3156"/>
                    <a:pt x="14097" y="7049"/>
                  </a:cubicBezTo>
                  <a:close/>
                </a:path>
              </a:pathLst>
            </a:custGeom>
            <a:grpFill/>
            <a:ln w="9525" cap="flat">
              <a:noFill/>
              <a:prstDash val="solid"/>
              <a:miter/>
            </a:ln>
          </p:spPr>
          <p:txBody>
            <a:bodyPr rtlCol="0" anchor="ctr"/>
            <a:lstStyle/>
            <a:p>
              <a:endParaRPr lang="en-US"/>
            </a:p>
          </p:txBody>
        </p:sp>
        <p:sp>
          <p:nvSpPr>
            <p:cNvPr id="285" name="Freeform: Shape 284">
              <a:extLst>
                <a:ext uri="{FF2B5EF4-FFF2-40B4-BE49-F238E27FC236}">
                  <a16:creationId xmlns:a16="http://schemas.microsoft.com/office/drawing/2014/main" id="{BA894316-677B-4B51-AF19-0D3FAF96A7D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2433" y="3481374"/>
              <a:ext cx="14096" cy="14096"/>
            </a:xfrm>
            <a:custGeom>
              <a:avLst/>
              <a:gdLst>
                <a:gd name="connsiteX0" fmla="*/ 14097 w 14096"/>
                <a:gd name="connsiteY0" fmla="*/ 7049 h 14096"/>
                <a:gd name="connsiteX1" fmla="*/ 7048 w 14096"/>
                <a:gd name="connsiteY1" fmla="*/ 14097 h 14096"/>
                <a:gd name="connsiteX2" fmla="*/ 0 w 14096"/>
                <a:gd name="connsiteY2" fmla="*/ 7049 h 14096"/>
                <a:gd name="connsiteX3" fmla="*/ 7048 w 14096"/>
                <a:gd name="connsiteY3" fmla="*/ 0 h 14096"/>
                <a:gd name="connsiteX4" fmla="*/ 14097 w 14096"/>
                <a:gd name="connsiteY4" fmla="*/ 7049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286" name="Freeform: Shape 285">
              <a:extLst>
                <a:ext uri="{FF2B5EF4-FFF2-40B4-BE49-F238E27FC236}">
                  <a16:creationId xmlns:a16="http://schemas.microsoft.com/office/drawing/2014/main" id="{07FDE9AD-8F5A-44B0-AC7E-30148150D05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11678" y="3481374"/>
              <a:ext cx="14096" cy="14096"/>
            </a:xfrm>
            <a:custGeom>
              <a:avLst/>
              <a:gdLst>
                <a:gd name="connsiteX0" fmla="*/ 14097 w 14096"/>
                <a:gd name="connsiteY0" fmla="*/ 7049 h 14096"/>
                <a:gd name="connsiteX1" fmla="*/ 7048 w 14096"/>
                <a:gd name="connsiteY1" fmla="*/ 14097 h 14096"/>
                <a:gd name="connsiteX2" fmla="*/ 0 w 14096"/>
                <a:gd name="connsiteY2" fmla="*/ 7049 h 14096"/>
                <a:gd name="connsiteX3" fmla="*/ 7048 w 14096"/>
                <a:gd name="connsiteY3" fmla="*/ 0 h 14096"/>
                <a:gd name="connsiteX4" fmla="*/ 14097 w 14096"/>
                <a:gd name="connsiteY4" fmla="*/ 7049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287" name="Freeform: Shape 286">
              <a:extLst>
                <a:ext uri="{FF2B5EF4-FFF2-40B4-BE49-F238E27FC236}">
                  <a16:creationId xmlns:a16="http://schemas.microsoft.com/office/drawing/2014/main" id="{A4D0E6BA-489D-4EA4-994E-225F7D078BC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0828" y="3481374"/>
              <a:ext cx="14096" cy="14096"/>
            </a:xfrm>
            <a:custGeom>
              <a:avLst/>
              <a:gdLst>
                <a:gd name="connsiteX0" fmla="*/ 14097 w 14096"/>
                <a:gd name="connsiteY0" fmla="*/ 7049 h 14096"/>
                <a:gd name="connsiteX1" fmla="*/ 7048 w 14096"/>
                <a:gd name="connsiteY1" fmla="*/ 14097 h 14096"/>
                <a:gd name="connsiteX2" fmla="*/ 0 w 14096"/>
                <a:gd name="connsiteY2" fmla="*/ 7049 h 14096"/>
                <a:gd name="connsiteX3" fmla="*/ 7048 w 14096"/>
                <a:gd name="connsiteY3" fmla="*/ 0 h 14096"/>
                <a:gd name="connsiteX4" fmla="*/ 14097 w 14096"/>
                <a:gd name="connsiteY4" fmla="*/ 7049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288" name="Freeform: Shape 287">
              <a:extLst>
                <a:ext uri="{FF2B5EF4-FFF2-40B4-BE49-F238E27FC236}">
                  <a16:creationId xmlns:a16="http://schemas.microsoft.com/office/drawing/2014/main" id="{7EDFBCCB-EC92-4860-BBDB-2EC6355FEE2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30074" y="3481374"/>
              <a:ext cx="14097" cy="14097"/>
            </a:xfrm>
            <a:custGeom>
              <a:avLst/>
              <a:gdLst>
                <a:gd name="connsiteX0" fmla="*/ 14097 w 14097"/>
                <a:gd name="connsiteY0" fmla="*/ 7049 h 14097"/>
                <a:gd name="connsiteX1" fmla="*/ 7049 w 14097"/>
                <a:gd name="connsiteY1" fmla="*/ 14097 h 14097"/>
                <a:gd name="connsiteX2" fmla="*/ 0 w 14097"/>
                <a:gd name="connsiteY2" fmla="*/ 7049 h 14097"/>
                <a:gd name="connsiteX3" fmla="*/ 7049 w 14097"/>
                <a:gd name="connsiteY3" fmla="*/ 0 h 14097"/>
                <a:gd name="connsiteX4" fmla="*/ 14097 w 14097"/>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9"/>
                  </a:moveTo>
                  <a:cubicBezTo>
                    <a:pt x="14097" y="10941"/>
                    <a:pt x="10941" y="14097"/>
                    <a:pt x="7049" y="14097"/>
                  </a:cubicBezTo>
                  <a:cubicBezTo>
                    <a:pt x="3156" y="14097"/>
                    <a:pt x="0" y="10941"/>
                    <a:pt x="0" y="7049"/>
                  </a:cubicBezTo>
                  <a:cubicBezTo>
                    <a:pt x="0" y="3156"/>
                    <a:pt x="3156" y="0"/>
                    <a:pt x="7049" y="0"/>
                  </a:cubicBezTo>
                  <a:cubicBezTo>
                    <a:pt x="10941" y="0"/>
                    <a:pt x="14097" y="3156"/>
                    <a:pt x="14097" y="7049"/>
                  </a:cubicBezTo>
                  <a:close/>
                </a:path>
              </a:pathLst>
            </a:custGeom>
            <a:grpFill/>
            <a:ln w="9525" cap="flat">
              <a:noFill/>
              <a:prstDash val="solid"/>
              <a:miter/>
            </a:ln>
          </p:spPr>
          <p:txBody>
            <a:bodyPr rtlCol="0" anchor="ctr"/>
            <a:lstStyle/>
            <a:p>
              <a:endParaRPr lang="en-US"/>
            </a:p>
          </p:txBody>
        </p:sp>
        <p:sp>
          <p:nvSpPr>
            <p:cNvPr id="289" name="Freeform: Shape 288">
              <a:extLst>
                <a:ext uri="{FF2B5EF4-FFF2-40B4-BE49-F238E27FC236}">
                  <a16:creationId xmlns:a16="http://schemas.microsoft.com/office/drawing/2014/main" id="{459DBA8E-2EB0-4C51-A161-2C595B89D49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9224" y="3481374"/>
              <a:ext cx="14096" cy="14096"/>
            </a:xfrm>
            <a:custGeom>
              <a:avLst/>
              <a:gdLst>
                <a:gd name="connsiteX0" fmla="*/ 14097 w 14096"/>
                <a:gd name="connsiteY0" fmla="*/ 7049 h 14096"/>
                <a:gd name="connsiteX1" fmla="*/ 7048 w 14096"/>
                <a:gd name="connsiteY1" fmla="*/ 14097 h 14096"/>
                <a:gd name="connsiteX2" fmla="*/ 0 w 14096"/>
                <a:gd name="connsiteY2" fmla="*/ 7049 h 14096"/>
                <a:gd name="connsiteX3" fmla="*/ 7048 w 14096"/>
                <a:gd name="connsiteY3" fmla="*/ 0 h 14096"/>
                <a:gd name="connsiteX4" fmla="*/ 14097 w 14096"/>
                <a:gd name="connsiteY4" fmla="*/ 7049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290" name="Freeform: Shape 289">
              <a:extLst>
                <a:ext uri="{FF2B5EF4-FFF2-40B4-BE49-F238E27FC236}">
                  <a16:creationId xmlns:a16="http://schemas.microsoft.com/office/drawing/2014/main" id="{FB1BA285-9A95-49B7-A098-F38400D92B9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34038" y="3540620"/>
              <a:ext cx="14192" cy="14096"/>
            </a:xfrm>
            <a:custGeom>
              <a:avLst/>
              <a:gdLst>
                <a:gd name="connsiteX0" fmla="*/ 14192 w 14192"/>
                <a:gd name="connsiteY0" fmla="*/ 7048 h 14096"/>
                <a:gd name="connsiteX1" fmla="*/ 7144 w 14192"/>
                <a:gd name="connsiteY1" fmla="*/ 14097 h 14096"/>
                <a:gd name="connsiteX2" fmla="*/ 0 w 14192"/>
                <a:gd name="connsiteY2" fmla="*/ 7048 h 14096"/>
                <a:gd name="connsiteX3" fmla="*/ 7049 w 14192"/>
                <a:gd name="connsiteY3" fmla="*/ 0 h 14096"/>
                <a:gd name="connsiteX4" fmla="*/ 14192 w 14192"/>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6">
                  <a:moveTo>
                    <a:pt x="14192" y="7048"/>
                  </a:moveTo>
                  <a:cubicBezTo>
                    <a:pt x="14192" y="10954"/>
                    <a:pt x="11049" y="14097"/>
                    <a:pt x="7144" y="14097"/>
                  </a:cubicBezTo>
                  <a:cubicBezTo>
                    <a:pt x="3239" y="14097"/>
                    <a:pt x="0" y="10954"/>
                    <a:pt x="0" y="7048"/>
                  </a:cubicBezTo>
                  <a:cubicBezTo>
                    <a:pt x="0" y="3143"/>
                    <a:pt x="3143" y="0"/>
                    <a:pt x="7049" y="0"/>
                  </a:cubicBezTo>
                  <a:cubicBezTo>
                    <a:pt x="10954" y="0"/>
                    <a:pt x="14192" y="3143"/>
                    <a:pt x="14192" y="7048"/>
                  </a:cubicBezTo>
                  <a:close/>
                </a:path>
              </a:pathLst>
            </a:custGeom>
            <a:grpFill/>
            <a:ln w="9525" cap="flat">
              <a:noFill/>
              <a:prstDash val="solid"/>
              <a:miter/>
            </a:ln>
          </p:spPr>
          <p:txBody>
            <a:bodyPr rtlCol="0" anchor="ctr"/>
            <a:lstStyle/>
            <a:p>
              <a:endParaRPr lang="en-US"/>
            </a:p>
          </p:txBody>
        </p:sp>
        <p:sp>
          <p:nvSpPr>
            <p:cNvPr id="291" name="Freeform: Shape 290">
              <a:extLst>
                <a:ext uri="{FF2B5EF4-FFF2-40B4-BE49-F238E27FC236}">
                  <a16:creationId xmlns:a16="http://schemas.microsoft.com/office/drawing/2014/main" id="{D29C405E-90F5-4AB5-8B5F-3CA2F1815A6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3283" y="3540620"/>
              <a:ext cx="14097" cy="14097"/>
            </a:xfrm>
            <a:custGeom>
              <a:avLst/>
              <a:gdLst>
                <a:gd name="connsiteX0" fmla="*/ 14097 w 14097"/>
                <a:gd name="connsiteY0" fmla="*/ 7048 h 14097"/>
                <a:gd name="connsiteX1" fmla="*/ 7049 w 14097"/>
                <a:gd name="connsiteY1" fmla="*/ 14097 h 14097"/>
                <a:gd name="connsiteX2" fmla="*/ 0 w 14097"/>
                <a:gd name="connsiteY2" fmla="*/ 7048 h 14097"/>
                <a:gd name="connsiteX3" fmla="*/ 7049 w 14097"/>
                <a:gd name="connsiteY3" fmla="*/ 0 h 14097"/>
                <a:gd name="connsiteX4" fmla="*/ 14097 w 14097"/>
                <a:gd name="connsiteY4" fmla="*/ 7048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8"/>
                  </a:moveTo>
                  <a:cubicBezTo>
                    <a:pt x="14097" y="10941"/>
                    <a:pt x="10941" y="14097"/>
                    <a:pt x="7049" y="14097"/>
                  </a:cubicBezTo>
                  <a:cubicBezTo>
                    <a:pt x="3156" y="14097"/>
                    <a:pt x="0" y="10941"/>
                    <a:pt x="0" y="7048"/>
                  </a:cubicBezTo>
                  <a:cubicBezTo>
                    <a:pt x="0" y="3156"/>
                    <a:pt x="3156" y="0"/>
                    <a:pt x="7049" y="0"/>
                  </a:cubicBezTo>
                  <a:cubicBezTo>
                    <a:pt x="10941" y="0"/>
                    <a:pt x="14097" y="3156"/>
                    <a:pt x="14097" y="7048"/>
                  </a:cubicBezTo>
                  <a:close/>
                </a:path>
              </a:pathLst>
            </a:custGeom>
            <a:grpFill/>
            <a:ln w="9525" cap="flat">
              <a:noFill/>
              <a:prstDash val="solid"/>
              <a:miter/>
            </a:ln>
          </p:spPr>
          <p:txBody>
            <a:bodyPr rtlCol="0" anchor="ctr"/>
            <a:lstStyle/>
            <a:p>
              <a:endParaRPr lang="en-US"/>
            </a:p>
          </p:txBody>
        </p:sp>
        <p:sp>
          <p:nvSpPr>
            <p:cNvPr id="292" name="Freeform: Shape 291">
              <a:extLst>
                <a:ext uri="{FF2B5EF4-FFF2-40B4-BE49-F238E27FC236}">
                  <a16:creationId xmlns:a16="http://schemas.microsoft.com/office/drawing/2014/main" id="{F7214FFD-3321-412F-9CA5-4BC6E874F92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2433" y="3540620"/>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293" name="Freeform: Shape 292">
              <a:extLst>
                <a:ext uri="{FF2B5EF4-FFF2-40B4-BE49-F238E27FC236}">
                  <a16:creationId xmlns:a16="http://schemas.microsoft.com/office/drawing/2014/main" id="{5F16C3D8-64A1-443D-92A7-EA97518A63F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11678" y="3540620"/>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294" name="Freeform: Shape 293">
              <a:extLst>
                <a:ext uri="{FF2B5EF4-FFF2-40B4-BE49-F238E27FC236}">
                  <a16:creationId xmlns:a16="http://schemas.microsoft.com/office/drawing/2014/main" id="{7E4EFAB9-436A-4B6B-A16B-8DA3F614A89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0828" y="3540620"/>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295" name="Freeform: Shape 294">
              <a:extLst>
                <a:ext uri="{FF2B5EF4-FFF2-40B4-BE49-F238E27FC236}">
                  <a16:creationId xmlns:a16="http://schemas.microsoft.com/office/drawing/2014/main" id="{037DDFC3-D7A5-443D-8417-D723296DA74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30074" y="3540620"/>
              <a:ext cx="14097" cy="14097"/>
            </a:xfrm>
            <a:custGeom>
              <a:avLst/>
              <a:gdLst>
                <a:gd name="connsiteX0" fmla="*/ 14097 w 14097"/>
                <a:gd name="connsiteY0" fmla="*/ 7048 h 14097"/>
                <a:gd name="connsiteX1" fmla="*/ 7049 w 14097"/>
                <a:gd name="connsiteY1" fmla="*/ 14097 h 14097"/>
                <a:gd name="connsiteX2" fmla="*/ 0 w 14097"/>
                <a:gd name="connsiteY2" fmla="*/ 7048 h 14097"/>
                <a:gd name="connsiteX3" fmla="*/ 7049 w 14097"/>
                <a:gd name="connsiteY3" fmla="*/ 0 h 14097"/>
                <a:gd name="connsiteX4" fmla="*/ 14097 w 14097"/>
                <a:gd name="connsiteY4" fmla="*/ 7048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8"/>
                  </a:moveTo>
                  <a:cubicBezTo>
                    <a:pt x="14097" y="10941"/>
                    <a:pt x="10941" y="14097"/>
                    <a:pt x="7049" y="14097"/>
                  </a:cubicBezTo>
                  <a:cubicBezTo>
                    <a:pt x="3156" y="14097"/>
                    <a:pt x="0" y="10941"/>
                    <a:pt x="0" y="7048"/>
                  </a:cubicBezTo>
                  <a:cubicBezTo>
                    <a:pt x="0" y="3156"/>
                    <a:pt x="3156" y="0"/>
                    <a:pt x="7049" y="0"/>
                  </a:cubicBezTo>
                  <a:cubicBezTo>
                    <a:pt x="10941" y="0"/>
                    <a:pt x="14097" y="3156"/>
                    <a:pt x="14097" y="7048"/>
                  </a:cubicBezTo>
                  <a:close/>
                </a:path>
              </a:pathLst>
            </a:custGeom>
            <a:grpFill/>
            <a:ln w="9525" cap="flat">
              <a:noFill/>
              <a:prstDash val="solid"/>
              <a:miter/>
            </a:ln>
          </p:spPr>
          <p:txBody>
            <a:bodyPr rtlCol="0" anchor="ctr"/>
            <a:lstStyle/>
            <a:p>
              <a:endParaRPr lang="en-US"/>
            </a:p>
          </p:txBody>
        </p:sp>
        <p:sp>
          <p:nvSpPr>
            <p:cNvPr id="296" name="Freeform: Shape 295">
              <a:extLst>
                <a:ext uri="{FF2B5EF4-FFF2-40B4-BE49-F238E27FC236}">
                  <a16:creationId xmlns:a16="http://schemas.microsoft.com/office/drawing/2014/main" id="{253AC142-F4B4-47E8-BBEE-F7D0F8547FE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9224" y="3540620"/>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297" name="Freeform: Shape 296">
              <a:extLst>
                <a:ext uri="{FF2B5EF4-FFF2-40B4-BE49-F238E27FC236}">
                  <a16:creationId xmlns:a16="http://schemas.microsoft.com/office/drawing/2014/main" id="{890AAA82-94E2-41D0-AE92-9C87195CCBB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34038" y="3599770"/>
              <a:ext cx="14192" cy="14096"/>
            </a:xfrm>
            <a:custGeom>
              <a:avLst/>
              <a:gdLst>
                <a:gd name="connsiteX0" fmla="*/ 14192 w 14192"/>
                <a:gd name="connsiteY0" fmla="*/ 7048 h 14096"/>
                <a:gd name="connsiteX1" fmla="*/ 7144 w 14192"/>
                <a:gd name="connsiteY1" fmla="*/ 14097 h 14096"/>
                <a:gd name="connsiteX2" fmla="*/ 0 w 14192"/>
                <a:gd name="connsiteY2" fmla="*/ 7048 h 14096"/>
                <a:gd name="connsiteX3" fmla="*/ 7049 w 14192"/>
                <a:gd name="connsiteY3" fmla="*/ 0 h 14096"/>
                <a:gd name="connsiteX4" fmla="*/ 14192 w 14192"/>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6">
                  <a:moveTo>
                    <a:pt x="14192" y="7048"/>
                  </a:moveTo>
                  <a:cubicBezTo>
                    <a:pt x="14192" y="10954"/>
                    <a:pt x="11049" y="14097"/>
                    <a:pt x="7144" y="14097"/>
                  </a:cubicBezTo>
                  <a:cubicBezTo>
                    <a:pt x="3239" y="14097"/>
                    <a:pt x="0" y="10954"/>
                    <a:pt x="0" y="7048"/>
                  </a:cubicBezTo>
                  <a:cubicBezTo>
                    <a:pt x="0" y="3143"/>
                    <a:pt x="3143" y="0"/>
                    <a:pt x="7049" y="0"/>
                  </a:cubicBezTo>
                  <a:cubicBezTo>
                    <a:pt x="10954" y="0"/>
                    <a:pt x="14192" y="3143"/>
                    <a:pt x="14192" y="7048"/>
                  </a:cubicBezTo>
                  <a:close/>
                </a:path>
              </a:pathLst>
            </a:custGeom>
            <a:grpFill/>
            <a:ln w="9525" cap="flat">
              <a:noFill/>
              <a:prstDash val="solid"/>
              <a:miter/>
            </a:ln>
          </p:spPr>
          <p:txBody>
            <a:bodyPr rtlCol="0" anchor="ctr"/>
            <a:lstStyle/>
            <a:p>
              <a:endParaRPr lang="en-US"/>
            </a:p>
          </p:txBody>
        </p:sp>
        <p:sp>
          <p:nvSpPr>
            <p:cNvPr id="298" name="Freeform: Shape 297">
              <a:extLst>
                <a:ext uri="{FF2B5EF4-FFF2-40B4-BE49-F238E27FC236}">
                  <a16:creationId xmlns:a16="http://schemas.microsoft.com/office/drawing/2014/main" id="{FD33B856-EF4E-40FC-BDA0-9E26203D03C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3283" y="3599770"/>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299" name="Freeform: Shape 298">
              <a:extLst>
                <a:ext uri="{FF2B5EF4-FFF2-40B4-BE49-F238E27FC236}">
                  <a16:creationId xmlns:a16="http://schemas.microsoft.com/office/drawing/2014/main" id="{24AEBF58-C8A2-4D00-9AFB-B5012AEA369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2433" y="3599770"/>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300" name="Freeform: Shape 299">
              <a:extLst>
                <a:ext uri="{FF2B5EF4-FFF2-40B4-BE49-F238E27FC236}">
                  <a16:creationId xmlns:a16="http://schemas.microsoft.com/office/drawing/2014/main" id="{21270E55-4211-4529-BDC3-29B80BDF505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11678" y="3599770"/>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301" name="Freeform: Shape 300">
              <a:extLst>
                <a:ext uri="{FF2B5EF4-FFF2-40B4-BE49-F238E27FC236}">
                  <a16:creationId xmlns:a16="http://schemas.microsoft.com/office/drawing/2014/main" id="{16DD7E91-EFBB-4DD7-B30F-4A13C20BEDE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0828" y="3599770"/>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302" name="Freeform: Shape 301">
              <a:extLst>
                <a:ext uri="{FF2B5EF4-FFF2-40B4-BE49-F238E27FC236}">
                  <a16:creationId xmlns:a16="http://schemas.microsoft.com/office/drawing/2014/main" id="{96260F31-66FB-4E2C-801E-701C2B859AA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30073" y="3599770"/>
              <a:ext cx="14097" cy="14096"/>
            </a:xfrm>
            <a:custGeom>
              <a:avLst/>
              <a:gdLst>
                <a:gd name="connsiteX0" fmla="*/ 14097 w 14097"/>
                <a:gd name="connsiteY0" fmla="*/ 7048 h 14096"/>
                <a:gd name="connsiteX1" fmla="*/ 7048 w 14097"/>
                <a:gd name="connsiteY1" fmla="*/ 14097 h 14096"/>
                <a:gd name="connsiteX2" fmla="*/ 0 w 14097"/>
                <a:gd name="connsiteY2" fmla="*/ 7048 h 14096"/>
                <a:gd name="connsiteX3" fmla="*/ 7048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303" name="Freeform: Shape 302">
              <a:extLst>
                <a:ext uri="{FF2B5EF4-FFF2-40B4-BE49-F238E27FC236}">
                  <a16:creationId xmlns:a16="http://schemas.microsoft.com/office/drawing/2014/main" id="{B5FEE1C9-3961-4400-AD3E-B5AD93A4748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9224" y="3599770"/>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304" name="Freeform: Shape 303">
              <a:extLst>
                <a:ext uri="{FF2B5EF4-FFF2-40B4-BE49-F238E27FC236}">
                  <a16:creationId xmlns:a16="http://schemas.microsoft.com/office/drawing/2014/main" id="{34E1BE05-269F-4A13-99FE-2A973A0E773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34037" y="3659014"/>
              <a:ext cx="14192" cy="14096"/>
            </a:xfrm>
            <a:custGeom>
              <a:avLst/>
              <a:gdLst>
                <a:gd name="connsiteX0" fmla="*/ 14192 w 14192"/>
                <a:gd name="connsiteY0" fmla="*/ 7048 h 14096"/>
                <a:gd name="connsiteX1" fmla="*/ 7144 w 14192"/>
                <a:gd name="connsiteY1" fmla="*/ 14097 h 14096"/>
                <a:gd name="connsiteX2" fmla="*/ 0 w 14192"/>
                <a:gd name="connsiteY2" fmla="*/ 7048 h 14096"/>
                <a:gd name="connsiteX3" fmla="*/ 7049 w 14192"/>
                <a:gd name="connsiteY3" fmla="*/ 0 h 14096"/>
                <a:gd name="connsiteX4" fmla="*/ 14192 w 14192"/>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6">
                  <a:moveTo>
                    <a:pt x="14192" y="7048"/>
                  </a:moveTo>
                  <a:cubicBezTo>
                    <a:pt x="14192" y="10954"/>
                    <a:pt x="11049" y="14097"/>
                    <a:pt x="7144" y="14097"/>
                  </a:cubicBezTo>
                  <a:cubicBezTo>
                    <a:pt x="3239" y="14097"/>
                    <a:pt x="0" y="10954"/>
                    <a:pt x="0" y="7048"/>
                  </a:cubicBezTo>
                  <a:cubicBezTo>
                    <a:pt x="0" y="3143"/>
                    <a:pt x="3143" y="0"/>
                    <a:pt x="7049" y="0"/>
                  </a:cubicBezTo>
                  <a:cubicBezTo>
                    <a:pt x="10954" y="0"/>
                    <a:pt x="14192" y="3143"/>
                    <a:pt x="14192" y="7048"/>
                  </a:cubicBezTo>
                  <a:close/>
                </a:path>
              </a:pathLst>
            </a:custGeom>
            <a:grpFill/>
            <a:ln w="9525" cap="flat">
              <a:noFill/>
              <a:prstDash val="solid"/>
              <a:miter/>
            </a:ln>
          </p:spPr>
          <p:txBody>
            <a:bodyPr rtlCol="0" anchor="ctr"/>
            <a:lstStyle/>
            <a:p>
              <a:endParaRPr lang="en-US"/>
            </a:p>
          </p:txBody>
        </p:sp>
        <p:sp>
          <p:nvSpPr>
            <p:cNvPr id="305" name="Freeform: Shape 304">
              <a:extLst>
                <a:ext uri="{FF2B5EF4-FFF2-40B4-BE49-F238E27FC236}">
                  <a16:creationId xmlns:a16="http://schemas.microsoft.com/office/drawing/2014/main" id="{2D591FBD-65C6-46C4-AF19-875D652DCF2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3282" y="3659014"/>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306" name="Freeform: Shape 305">
              <a:extLst>
                <a:ext uri="{FF2B5EF4-FFF2-40B4-BE49-F238E27FC236}">
                  <a16:creationId xmlns:a16="http://schemas.microsoft.com/office/drawing/2014/main" id="{85F7E635-CB45-4346-BBFB-10FF0576AF1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2432" y="3659014"/>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307" name="Freeform: Shape 306">
              <a:extLst>
                <a:ext uri="{FF2B5EF4-FFF2-40B4-BE49-F238E27FC236}">
                  <a16:creationId xmlns:a16="http://schemas.microsoft.com/office/drawing/2014/main" id="{3BDAC885-F0B3-4D66-8587-43846529835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11678" y="3659014"/>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308" name="Freeform: Shape 307">
              <a:extLst>
                <a:ext uri="{FF2B5EF4-FFF2-40B4-BE49-F238E27FC236}">
                  <a16:creationId xmlns:a16="http://schemas.microsoft.com/office/drawing/2014/main" id="{3427A7E1-71C9-42CC-9CAF-53642DC4D08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0828" y="3659014"/>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309" name="Freeform: Shape 308">
              <a:extLst>
                <a:ext uri="{FF2B5EF4-FFF2-40B4-BE49-F238E27FC236}">
                  <a16:creationId xmlns:a16="http://schemas.microsoft.com/office/drawing/2014/main" id="{20BF60C4-2E5D-473E-96B6-D22BB8536FD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30073" y="3659014"/>
              <a:ext cx="14097" cy="14096"/>
            </a:xfrm>
            <a:custGeom>
              <a:avLst/>
              <a:gdLst>
                <a:gd name="connsiteX0" fmla="*/ 14097 w 14097"/>
                <a:gd name="connsiteY0" fmla="*/ 7048 h 14096"/>
                <a:gd name="connsiteX1" fmla="*/ 7048 w 14097"/>
                <a:gd name="connsiteY1" fmla="*/ 14097 h 14096"/>
                <a:gd name="connsiteX2" fmla="*/ 0 w 14097"/>
                <a:gd name="connsiteY2" fmla="*/ 7048 h 14096"/>
                <a:gd name="connsiteX3" fmla="*/ 7048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310" name="Freeform: Shape 309">
              <a:extLst>
                <a:ext uri="{FF2B5EF4-FFF2-40B4-BE49-F238E27FC236}">
                  <a16:creationId xmlns:a16="http://schemas.microsoft.com/office/drawing/2014/main" id="{C4703732-1088-4448-ACC0-D8BD901B2CE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9224" y="3659014"/>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311" name="Freeform: Shape 310">
              <a:extLst>
                <a:ext uri="{FF2B5EF4-FFF2-40B4-BE49-F238E27FC236}">
                  <a16:creationId xmlns:a16="http://schemas.microsoft.com/office/drawing/2014/main" id="{6777D706-23BF-4962-98D3-D5AE7DF4EC4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34039" y="3718165"/>
              <a:ext cx="14192" cy="14096"/>
            </a:xfrm>
            <a:custGeom>
              <a:avLst/>
              <a:gdLst>
                <a:gd name="connsiteX0" fmla="*/ 14192 w 14192"/>
                <a:gd name="connsiteY0" fmla="*/ 7048 h 14096"/>
                <a:gd name="connsiteX1" fmla="*/ 7144 w 14192"/>
                <a:gd name="connsiteY1" fmla="*/ 14097 h 14096"/>
                <a:gd name="connsiteX2" fmla="*/ 0 w 14192"/>
                <a:gd name="connsiteY2" fmla="*/ 7048 h 14096"/>
                <a:gd name="connsiteX3" fmla="*/ 7049 w 14192"/>
                <a:gd name="connsiteY3" fmla="*/ 0 h 14096"/>
                <a:gd name="connsiteX4" fmla="*/ 14192 w 14192"/>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6">
                  <a:moveTo>
                    <a:pt x="14192" y="7048"/>
                  </a:moveTo>
                  <a:cubicBezTo>
                    <a:pt x="14192" y="10954"/>
                    <a:pt x="11049" y="14097"/>
                    <a:pt x="7144" y="14097"/>
                  </a:cubicBezTo>
                  <a:cubicBezTo>
                    <a:pt x="3239" y="14097"/>
                    <a:pt x="0" y="10954"/>
                    <a:pt x="0" y="7048"/>
                  </a:cubicBezTo>
                  <a:cubicBezTo>
                    <a:pt x="0" y="3143"/>
                    <a:pt x="3143" y="0"/>
                    <a:pt x="7049" y="0"/>
                  </a:cubicBezTo>
                  <a:cubicBezTo>
                    <a:pt x="10954" y="0"/>
                    <a:pt x="14192" y="3143"/>
                    <a:pt x="14192" y="7048"/>
                  </a:cubicBezTo>
                  <a:close/>
                </a:path>
              </a:pathLst>
            </a:custGeom>
            <a:grpFill/>
            <a:ln w="9525" cap="flat">
              <a:noFill/>
              <a:prstDash val="solid"/>
              <a:miter/>
            </a:ln>
          </p:spPr>
          <p:txBody>
            <a:bodyPr rtlCol="0" anchor="ctr"/>
            <a:lstStyle/>
            <a:p>
              <a:endParaRPr lang="en-US"/>
            </a:p>
          </p:txBody>
        </p:sp>
        <p:sp>
          <p:nvSpPr>
            <p:cNvPr id="312" name="Freeform: Shape 311">
              <a:extLst>
                <a:ext uri="{FF2B5EF4-FFF2-40B4-BE49-F238E27FC236}">
                  <a16:creationId xmlns:a16="http://schemas.microsoft.com/office/drawing/2014/main" id="{783FF777-4C59-44D0-9441-2B40E0A70E9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3284" y="3718165"/>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313" name="Freeform: Shape 312">
              <a:extLst>
                <a:ext uri="{FF2B5EF4-FFF2-40B4-BE49-F238E27FC236}">
                  <a16:creationId xmlns:a16="http://schemas.microsoft.com/office/drawing/2014/main" id="{2037F33C-65F4-44B6-9CB2-D32D1552C6C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2434" y="371816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314" name="Freeform: Shape 313">
              <a:extLst>
                <a:ext uri="{FF2B5EF4-FFF2-40B4-BE49-F238E27FC236}">
                  <a16:creationId xmlns:a16="http://schemas.microsoft.com/office/drawing/2014/main" id="{E73BA403-F3FD-4D76-A516-5698375D643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11679" y="371816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315" name="Freeform: Shape 314">
              <a:extLst>
                <a:ext uri="{FF2B5EF4-FFF2-40B4-BE49-F238E27FC236}">
                  <a16:creationId xmlns:a16="http://schemas.microsoft.com/office/drawing/2014/main" id="{0AF0D29B-415A-4327-A4B4-B5DC8F0AC0A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0829" y="371816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316" name="Freeform: Shape 315">
              <a:extLst>
                <a:ext uri="{FF2B5EF4-FFF2-40B4-BE49-F238E27FC236}">
                  <a16:creationId xmlns:a16="http://schemas.microsoft.com/office/drawing/2014/main" id="{374A9388-F55E-4F94-817D-5BFF0B59E7A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30074" y="3718165"/>
              <a:ext cx="14097" cy="14096"/>
            </a:xfrm>
            <a:custGeom>
              <a:avLst/>
              <a:gdLst>
                <a:gd name="connsiteX0" fmla="*/ 14097 w 14097"/>
                <a:gd name="connsiteY0" fmla="*/ 7048 h 14096"/>
                <a:gd name="connsiteX1" fmla="*/ 7048 w 14097"/>
                <a:gd name="connsiteY1" fmla="*/ 14097 h 14096"/>
                <a:gd name="connsiteX2" fmla="*/ 0 w 14097"/>
                <a:gd name="connsiteY2" fmla="*/ 7048 h 14096"/>
                <a:gd name="connsiteX3" fmla="*/ 7048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317" name="Freeform: Shape 316">
              <a:extLst>
                <a:ext uri="{FF2B5EF4-FFF2-40B4-BE49-F238E27FC236}">
                  <a16:creationId xmlns:a16="http://schemas.microsoft.com/office/drawing/2014/main" id="{30C52183-F223-4E0A-B713-C91589CEB8F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9225" y="371816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318" name="Freeform: Shape 317">
              <a:extLst>
                <a:ext uri="{FF2B5EF4-FFF2-40B4-BE49-F238E27FC236}">
                  <a16:creationId xmlns:a16="http://schemas.microsoft.com/office/drawing/2014/main" id="{A6BEE030-DC6B-4CB1-A01B-95CC8255258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34040" y="3777410"/>
              <a:ext cx="14192" cy="14096"/>
            </a:xfrm>
            <a:custGeom>
              <a:avLst/>
              <a:gdLst>
                <a:gd name="connsiteX0" fmla="*/ 14192 w 14192"/>
                <a:gd name="connsiteY0" fmla="*/ 7048 h 14096"/>
                <a:gd name="connsiteX1" fmla="*/ 7144 w 14192"/>
                <a:gd name="connsiteY1" fmla="*/ 14097 h 14096"/>
                <a:gd name="connsiteX2" fmla="*/ 0 w 14192"/>
                <a:gd name="connsiteY2" fmla="*/ 7048 h 14096"/>
                <a:gd name="connsiteX3" fmla="*/ 7049 w 14192"/>
                <a:gd name="connsiteY3" fmla="*/ 0 h 14096"/>
                <a:gd name="connsiteX4" fmla="*/ 14192 w 14192"/>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6">
                  <a:moveTo>
                    <a:pt x="14192" y="7048"/>
                  </a:moveTo>
                  <a:cubicBezTo>
                    <a:pt x="14192" y="10954"/>
                    <a:pt x="11049" y="14097"/>
                    <a:pt x="7144" y="14097"/>
                  </a:cubicBezTo>
                  <a:cubicBezTo>
                    <a:pt x="3239" y="14097"/>
                    <a:pt x="0" y="10954"/>
                    <a:pt x="0" y="7048"/>
                  </a:cubicBezTo>
                  <a:cubicBezTo>
                    <a:pt x="0" y="3143"/>
                    <a:pt x="3143" y="0"/>
                    <a:pt x="7049" y="0"/>
                  </a:cubicBezTo>
                  <a:cubicBezTo>
                    <a:pt x="10954" y="0"/>
                    <a:pt x="14192" y="3143"/>
                    <a:pt x="14192" y="7048"/>
                  </a:cubicBezTo>
                  <a:close/>
                </a:path>
              </a:pathLst>
            </a:custGeom>
            <a:grpFill/>
            <a:ln w="9525" cap="flat">
              <a:noFill/>
              <a:prstDash val="solid"/>
              <a:miter/>
            </a:ln>
          </p:spPr>
          <p:txBody>
            <a:bodyPr rtlCol="0" anchor="ctr"/>
            <a:lstStyle/>
            <a:p>
              <a:endParaRPr lang="en-US"/>
            </a:p>
          </p:txBody>
        </p:sp>
        <p:sp>
          <p:nvSpPr>
            <p:cNvPr id="319" name="Freeform: Shape 318">
              <a:extLst>
                <a:ext uri="{FF2B5EF4-FFF2-40B4-BE49-F238E27FC236}">
                  <a16:creationId xmlns:a16="http://schemas.microsoft.com/office/drawing/2014/main" id="{2D41CF67-37BB-443C-85CF-2A05174FD47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3285" y="3777410"/>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41"/>
                    <a:pt x="10941" y="14097"/>
                    <a:pt x="7049" y="14097"/>
                  </a:cubicBezTo>
                  <a:cubicBezTo>
                    <a:pt x="3156" y="14097"/>
                    <a:pt x="0" y="10941"/>
                    <a:pt x="0" y="7048"/>
                  </a:cubicBezTo>
                  <a:cubicBezTo>
                    <a:pt x="0" y="3156"/>
                    <a:pt x="3156" y="0"/>
                    <a:pt x="7049" y="0"/>
                  </a:cubicBezTo>
                  <a:cubicBezTo>
                    <a:pt x="10941" y="0"/>
                    <a:pt x="14097" y="3156"/>
                    <a:pt x="14097" y="7048"/>
                  </a:cubicBezTo>
                  <a:close/>
                </a:path>
              </a:pathLst>
            </a:custGeom>
            <a:grpFill/>
            <a:ln w="9525" cap="flat">
              <a:noFill/>
              <a:prstDash val="solid"/>
              <a:miter/>
            </a:ln>
          </p:spPr>
          <p:txBody>
            <a:bodyPr rtlCol="0" anchor="ctr"/>
            <a:lstStyle/>
            <a:p>
              <a:endParaRPr lang="en-US"/>
            </a:p>
          </p:txBody>
        </p:sp>
        <p:sp>
          <p:nvSpPr>
            <p:cNvPr id="320" name="Freeform: Shape 319">
              <a:extLst>
                <a:ext uri="{FF2B5EF4-FFF2-40B4-BE49-F238E27FC236}">
                  <a16:creationId xmlns:a16="http://schemas.microsoft.com/office/drawing/2014/main" id="{65A449CF-396F-45B8-B268-6824A4E89BB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2436" y="3777408"/>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321" name="Freeform: Shape 320">
              <a:extLst>
                <a:ext uri="{FF2B5EF4-FFF2-40B4-BE49-F238E27FC236}">
                  <a16:creationId xmlns:a16="http://schemas.microsoft.com/office/drawing/2014/main" id="{9C20A7EF-7013-4D6C-ADD8-868A931DF20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11683" y="3777408"/>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322" name="Freeform: Shape 321">
              <a:extLst>
                <a:ext uri="{FF2B5EF4-FFF2-40B4-BE49-F238E27FC236}">
                  <a16:creationId xmlns:a16="http://schemas.microsoft.com/office/drawing/2014/main" id="{F787692C-3BA9-4D4D-82F8-E497797AAED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0835" y="3777408"/>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323" name="Freeform: Shape 322">
              <a:extLst>
                <a:ext uri="{FF2B5EF4-FFF2-40B4-BE49-F238E27FC236}">
                  <a16:creationId xmlns:a16="http://schemas.microsoft.com/office/drawing/2014/main" id="{A6D539D6-A55E-40F5-83AC-A7734052419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30082" y="3777410"/>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41"/>
                    <a:pt x="10941" y="14097"/>
                    <a:pt x="7049" y="14097"/>
                  </a:cubicBezTo>
                  <a:cubicBezTo>
                    <a:pt x="3156" y="14097"/>
                    <a:pt x="0" y="10941"/>
                    <a:pt x="0" y="7048"/>
                  </a:cubicBezTo>
                  <a:cubicBezTo>
                    <a:pt x="0" y="3156"/>
                    <a:pt x="3156" y="0"/>
                    <a:pt x="7049" y="0"/>
                  </a:cubicBezTo>
                  <a:cubicBezTo>
                    <a:pt x="10941" y="0"/>
                    <a:pt x="14097" y="3156"/>
                    <a:pt x="14097" y="7048"/>
                  </a:cubicBezTo>
                  <a:close/>
                </a:path>
              </a:pathLst>
            </a:custGeom>
            <a:grpFill/>
            <a:ln w="9525" cap="flat">
              <a:noFill/>
              <a:prstDash val="solid"/>
              <a:miter/>
            </a:ln>
          </p:spPr>
          <p:txBody>
            <a:bodyPr rtlCol="0" anchor="ctr"/>
            <a:lstStyle/>
            <a:p>
              <a:endParaRPr lang="en-US"/>
            </a:p>
          </p:txBody>
        </p:sp>
        <p:sp>
          <p:nvSpPr>
            <p:cNvPr id="324" name="Freeform: Shape 323">
              <a:extLst>
                <a:ext uri="{FF2B5EF4-FFF2-40B4-BE49-F238E27FC236}">
                  <a16:creationId xmlns:a16="http://schemas.microsoft.com/office/drawing/2014/main" id="{D4D7922F-CA55-4202-B99F-ED303E70449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9231" y="3777408"/>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325" name="Freeform: Shape 324">
              <a:extLst>
                <a:ext uri="{FF2B5EF4-FFF2-40B4-BE49-F238E27FC236}">
                  <a16:creationId xmlns:a16="http://schemas.microsoft.com/office/drawing/2014/main" id="{4120C846-A602-4B6C-9C07-11D2B0F8A40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8476" y="3481374"/>
              <a:ext cx="14097" cy="14096"/>
            </a:xfrm>
            <a:custGeom>
              <a:avLst/>
              <a:gdLst>
                <a:gd name="connsiteX0" fmla="*/ 14097 w 14097"/>
                <a:gd name="connsiteY0" fmla="*/ 7049 h 14096"/>
                <a:gd name="connsiteX1" fmla="*/ 7049 w 14097"/>
                <a:gd name="connsiteY1" fmla="*/ 14097 h 14096"/>
                <a:gd name="connsiteX2" fmla="*/ 0 w 14097"/>
                <a:gd name="connsiteY2" fmla="*/ 7049 h 14096"/>
                <a:gd name="connsiteX3" fmla="*/ 7049 w 14097"/>
                <a:gd name="connsiteY3" fmla="*/ 0 h 14096"/>
                <a:gd name="connsiteX4" fmla="*/ 14097 w 14097"/>
                <a:gd name="connsiteY4" fmla="*/ 7049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9"/>
                  </a:moveTo>
                  <a:cubicBezTo>
                    <a:pt x="14097" y="10954"/>
                    <a:pt x="10954" y="14097"/>
                    <a:pt x="7049" y="14097"/>
                  </a:cubicBezTo>
                  <a:cubicBezTo>
                    <a:pt x="3143" y="14097"/>
                    <a:pt x="0" y="10954"/>
                    <a:pt x="0" y="7049"/>
                  </a:cubicBezTo>
                  <a:cubicBezTo>
                    <a:pt x="0" y="3143"/>
                    <a:pt x="3143" y="0"/>
                    <a:pt x="7049"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326" name="Freeform: Shape 325">
              <a:extLst>
                <a:ext uri="{FF2B5EF4-FFF2-40B4-BE49-F238E27FC236}">
                  <a16:creationId xmlns:a16="http://schemas.microsoft.com/office/drawing/2014/main" id="{84B5D527-4684-45F5-84CE-73642492DB3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07627" y="3481374"/>
              <a:ext cx="14096" cy="14096"/>
            </a:xfrm>
            <a:custGeom>
              <a:avLst/>
              <a:gdLst>
                <a:gd name="connsiteX0" fmla="*/ 14097 w 14096"/>
                <a:gd name="connsiteY0" fmla="*/ 7049 h 14096"/>
                <a:gd name="connsiteX1" fmla="*/ 7048 w 14096"/>
                <a:gd name="connsiteY1" fmla="*/ 14097 h 14096"/>
                <a:gd name="connsiteX2" fmla="*/ 0 w 14096"/>
                <a:gd name="connsiteY2" fmla="*/ 7049 h 14096"/>
                <a:gd name="connsiteX3" fmla="*/ 7048 w 14096"/>
                <a:gd name="connsiteY3" fmla="*/ 0 h 14096"/>
                <a:gd name="connsiteX4" fmla="*/ 14097 w 14096"/>
                <a:gd name="connsiteY4" fmla="*/ 7049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327" name="Freeform: Shape 326">
              <a:extLst>
                <a:ext uri="{FF2B5EF4-FFF2-40B4-BE49-F238E27FC236}">
                  <a16:creationId xmlns:a16="http://schemas.microsoft.com/office/drawing/2014/main" id="{FF31CF21-8169-4D45-A115-9CF8D37189D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66872" y="3481374"/>
              <a:ext cx="14096" cy="14096"/>
            </a:xfrm>
            <a:custGeom>
              <a:avLst/>
              <a:gdLst>
                <a:gd name="connsiteX0" fmla="*/ 14097 w 14096"/>
                <a:gd name="connsiteY0" fmla="*/ 7049 h 14096"/>
                <a:gd name="connsiteX1" fmla="*/ 7049 w 14096"/>
                <a:gd name="connsiteY1" fmla="*/ 14097 h 14096"/>
                <a:gd name="connsiteX2" fmla="*/ 0 w 14096"/>
                <a:gd name="connsiteY2" fmla="*/ 7049 h 14096"/>
                <a:gd name="connsiteX3" fmla="*/ 7049 w 14096"/>
                <a:gd name="connsiteY3" fmla="*/ 0 h 14096"/>
                <a:gd name="connsiteX4" fmla="*/ 14097 w 14096"/>
                <a:gd name="connsiteY4" fmla="*/ 7049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9"/>
                  </a:moveTo>
                  <a:cubicBezTo>
                    <a:pt x="14097" y="10954"/>
                    <a:pt x="10954" y="14097"/>
                    <a:pt x="7049" y="14097"/>
                  </a:cubicBezTo>
                  <a:cubicBezTo>
                    <a:pt x="3143" y="14097"/>
                    <a:pt x="0" y="10954"/>
                    <a:pt x="0" y="7049"/>
                  </a:cubicBezTo>
                  <a:cubicBezTo>
                    <a:pt x="0" y="3143"/>
                    <a:pt x="3143" y="0"/>
                    <a:pt x="7049" y="0"/>
                  </a:cubicBezTo>
                  <a:cubicBezTo>
                    <a:pt x="10859" y="0"/>
                    <a:pt x="14097" y="3143"/>
                    <a:pt x="14097" y="7049"/>
                  </a:cubicBezTo>
                  <a:close/>
                </a:path>
              </a:pathLst>
            </a:custGeom>
            <a:grpFill/>
            <a:ln w="9525" cap="flat">
              <a:noFill/>
              <a:prstDash val="solid"/>
              <a:miter/>
            </a:ln>
          </p:spPr>
          <p:txBody>
            <a:bodyPr rtlCol="0" anchor="ctr"/>
            <a:lstStyle/>
            <a:p>
              <a:endParaRPr lang="en-US"/>
            </a:p>
          </p:txBody>
        </p:sp>
        <p:sp>
          <p:nvSpPr>
            <p:cNvPr id="328" name="Freeform: Shape 327">
              <a:extLst>
                <a:ext uri="{FF2B5EF4-FFF2-40B4-BE49-F238E27FC236}">
                  <a16:creationId xmlns:a16="http://schemas.microsoft.com/office/drawing/2014/main" id="{DA8762B9-9CD8-4676-93F5-6C9358A9404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26022" y="3481374"/>
              <a:ext cx="14096" cy="14096"/>
            </a:xfrm>
            <a:custGeom>
              <a:avLst/>
              <a:gdLst>
                <a:gd name="connsiteX0" fmla="*/ 14097 w 14096"/>
                <a:gd name="connsiteY0" fmla="*/ 7049 h 14096"/>
                <a:gd name="connsiteX1" fmla="*/ 7048 w 14096"/>
                <a:gd name="connsiteY1" fmla="*/ 14097 h 14096"/>
                <a:gd name="connsiteX2" fmla="*/ 0 w 14096"/>
                <a:gd name="connsiteY2" fmla="*/ 7049 h 14096"/>
                <a:gd name="connsiteX3" fmla="*/ 7048 w 14096"/>
                <a:gd name="connsiteY3" fmla="*/ 0 h 14096"/>
                <a:gd name="connsiteX4" fmla="*/ 14097 w 14096"/>
                <a:gd name="connsiteY4" fmla="*/ 7049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329" name="Freeform: Shape 328">
              <a:extLst>
                <a:ext uri="{FF2B5EF4-FFF2-40B4-BE49-F238E27FC236}">
                  <a16:creationId xmlns:a16="http://schemas.microsoft.com/office/drawing/2014/main" id="{A183E80A-70D1-4F52-A92D-D396648CCB7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85268" y="3481374"/>
              <a:ext cx="14096" cy="14096"/>
            </a:xfrm>
            <a:custGeom>
              <a:avLst/>
              <a:gdLst>
                <a:gd name="connsiteX0" fmla="*/ 14097 w 14096"/>
                <a:gd name="connsiteY0" fmla="*/ 7049 h 14096"/>
                <a:gd name="connsiteX1" fmla="*/ 7048 w 14096"/>
                <a:gd name="connsiteY1" fmla="*/ 14097 h 14096"/>
                <a:gd name="connsiteX2" fmla="*/ 0 w 14096"/>
                <a:gd name="connsiteY2" fmla="*/ 7049 h 14096"/>
                <a:gd name="connsiteX3" fmla="*/ 7048 w 14096"/>
                <a:gd name="connsiteY3" fmla="*/ 0 h 14096"/>
                <a:gd name="connsiteX4" fmla="*/ 14097 w 14096"/>
                <a:gd name="connsiteY4" fmla="*/ 7049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9"/>
                  </a:moveTo>
                  <a:cubicBezTo>
                    <a:pt x="14097" y="10954"/>
                    <a:pt x="10954" y="14097"/>
                    <a:pt x="7048" y="14097"/>
                  </a:cubicBezTo>
                  <a:cubicBezTo>
                    <a:pt x="3143" y="14097"/>
                    <a:pt x="0" y="10954"/>
                    <a:pt x="0" y="7049"/>
                  </a:cubicBezTo>
                  <a:cubicBezTo>
                    <a:pt x="0" y="3143"/>
                    <a:pt x="3143" y="0"/>
                    <a:pt x="7048" y="0"/>
                  </a:cubicBezTo>
                  <a:cubicBezTo>
                    <a:pt x="10858" y="0"/>
                    <a:pt x="14097" y="3143"/>
                    <a:pt x="14097" y="7049"/>
                  </a:cubicBezTo>
                  <a:close/>
                </a:path>
              </a:pathLst>
            </a:custGeom>
            <a:grpFill/>
            <a:ln w="9525" cap="flat">
              <a:noFill/>
              <a:prstDash val="solid"/>
              <a:miter/>
            </a:ln>
          </p:spPr>
          <p:txBody>
            <a:bodyPr rtlCol="0" anchor="ctr"/>
            <a:lstStyle/>
            <a:p>
              <a:endParaRPr lang="en-US"/>
            </a:p>
          </p:txBody>
        </p:sp>
        <p:sp>
          <p:nvSpPr>
            <p:cNvPr id="330" name="Freeform: Shape 329">
              <a:extLst>
                <a:ext uri="{FF2B5EF4-FFF2-40B4-BE49-F238E27FC236}">
                  <a16:creationId xmlns:a16="http://schemas.microsoft.com/office/drawing/2014/main" id="{83FBB0F7-E17E-4890-9B66-3625BA14683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44417" y="3481373"/>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7048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41"/>
                    <a:pt x="10941" y="14097"/>
                    <a:pt x="7048" y="14097"/>
                  </a:cubicBezTo>
                  <a:cubicBezTo>
                    <a:pt x="3156" y="14097"/>
                    <a:pt x="0" y="10941"/>
                    <a:pt x="0" y="7049"/>
                  </a:cubicBezTo>
                  <a:cubicBezTo>
                    <a:pt x="0" y="3156"/>
                    <a:pt x="3156" y="0"/>
                    <a:pt x="7048" y="0"/>
                  </a:cubicBezTo>
                  <a:cubicBezTo>
                    <a:pt x="10941" y="0"/>
                    <a:pt x="14097" y="3156"/>
                    <a:pt x="14097" y="7049"/>
                  </a:cubicBezTo>
                  <a:close/>
                </a:path>
              </a:pathLst>
            </a:custGeom>
            <a:grpFill/>
            <a:ln w="9525" cap="flat">
              <a:noFill/>
              <a:prstDash val="solid"/>
              <a:miter/>
            </a:ln>
          </p:spPr>
          <p:txBody>
            <a:bodyPr rtlCol="0" anchor="ctr"/>
            <a:lstStyle/>
            <a:p>
              <a:endParaRPr lang="en-US"/>
            </a:p>
          </p:txBody>
        </p:sp>
        <p:sp>
          <p:nvSpPr>
            <p:cNvPr id="331" name="Freeform: Shape 330">
              <a:extLst>
                <a:ext uri="{FF2B5EF4-FFF2-40B4-BE49-F238E27FC236}">
                  <a16:creationId xmlns:a16="http://schemas.microsoft.com/office/drawing/2014/main" id="{708E7BF1-2D4D-44AB-A5CC-0ED91B8462E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8476" y="3540622"/>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332" name="Freeform: Shape 331">
              <a:extLst>
                <a:ext uri="{FF2B5EF4-FFF2-40B4-BE49-F238E27FC236}">
                  <a16:creationId xmlns:a16="http://schemas.microsoft.com/office/drawing/2014/main" id="{4B468C4E-6F63-4172-AE1F-8965744DBC4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07627" y="3540623"/>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333" name="Freeform: Shape 332">
              <a:extLst>
                <a:ext uri="{FF2B5EF4-FFF2-40B4-BE49-F238E27FC236}">
                  <a16:creationId xmlns:a16="http://schemas.microsoft.com/office/drawing/2014/main" id="{974C7149-F567-4D55-8F48-511DCF3A81E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66872" y="3540626"/>
              <a:ext cx="14096" cy="14096"/>
            </a:xfrm>
            <a:custGeom>
              <a:avLst/>
              <a:gdLst>
                <a:gd name="connsiteX0" fmla="*/ 14097 w 14096"/>
                <a:gd name="connsiteY0" fmla="*/ 7048 h 14096"/>
                <a:gd name="connsiteX1" fmla="*/ 7049 w 14096"/>
                <a:gd name="connsiteY1" fmla="*/ 14097 h 14096"/>
                <a:gd name="connsiteX2" fmla="*/ 0 w 14096"/>
                <a:gd name="connsiteY2" fmla="*/ 7048 h 14096"/>
                <a:gd name="connsiteX3" fmla="*/ 7049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9" y="14097"/>
                  </a:cubicBezTo>
                  <a:cubicBezTo>
                    <a:pt x="3143" y="14097"/>
                    <a:pt x="0" y="10954"/>
                    <a:pt x="0" y="7048"/>
                  </a:cubicBezTo>
                  <a:cubicBezTo>
                    <a:pt x="0" y="3143"/>
                    <a:pt x="3143" y="0"/>
                    <a:pt x="7049" y="0"/>
                  </a:cubicBezTo>
                  <a:cubicBezTo>
                    <a:pt x="10859" y="0"/>
                    <a:pt x="14097" y="3143"/>
                    <a:pt x="14097" y="7048"/>
                  </a:cubicBezTo>
                  <a:close/>
                </a:path>
              </a:pathLst>
            </a:custGeom>
            <a:grpFill/>
            <a:ln w="9525" cap="flat">
              <a:noFill/>
              <a:prstDash val="solid"/>
              <a:miter/>
            </a:ln>
          </p:spPr>
          <p:txBody>
            <a:bodyPr rtlCol="0" anchor="ctr"/>
            <a:lstStyle/>
            <a:p>
              <a:endParaRPr lang="en-US"/>
            </a:p>
          </p:txBody>
        </p:sp>
        <p:sp>
          <p:nvSpPr>
            <p:cNvPr id="334" name="Freeform: Shape 333">
              <a:extLst>
                <a:ext uri="{FF2B5EF4-FFF2-40B4-BE49-F238E27FC236}">
                  <a16:creationId xmlns:a16="http://schemas.microsoft.com/office/drawing/2014/main" id="{54A551FA-7E10-4D28-9A10-B9A06C0780E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26022" y="3540627"/>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335" name="Freeform: Shape 334">
              <a:extLst>
                <a:ext uri="{FF2B5EF4-FFF2-40B4-BE49-F238E27FC236}">
                  <a16:creationId xmlns:a16="http://schemas.microsoft.com/office/drawing/2014/main" id="{1D04F3C0-CE2C-4B8D-A5BD-0E994FD8D97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85268" y="3540630"/>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858" y="0"/>
                    <a:pt x="14097" y="3143"/>
                    <a:pt x="14097" y="7048"/>
                  </a:cubicBezTo>
                  <a:close/>
                </a:path>
              </a:pathLst>
            </a:custGeom>
            <a:grpFill/>
            <a:ln w="9525" cap="flat">
              <a:noFill/>
              <a:prstDash val="solid"/>
              <a:miter/>
            </a:ln>
          </p:spPr>
          <p:txBody>
            <a:bodyPr rtlCol="0" anchor="ctr"/>
            <a:lstStyle/>
            <a:p>
              <a:endParaRPr lang="en-US"/>
            </a:p>
          </p:txBody>
        </p:sp>
        <p:sp>
          <p:nvSpPr>
            <p:cNvPr id="336" name="Freeform: Shape 335">
              <a:extLst>
                <a:ext uri="{FF2B5EF4-FFF2-40B4-BE49-F238E27FC236}">
                  <a16:creationId xmlns:a16="http://schemas.microsoft.com/office/drawing/2014/main" id="{D2EA9230-DD52-48A9-B268-56744EA5065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44417" y="3540631"/>
              <a:ext cx="14096" cy="14097"/>
            </a:xfrm>
            <a:custGeom>
              <a:avLst/>
              <a:gdLst>
                <a:gd name="connsiteX0" fmla="*/ 14097 w 14096"/>
                <a:gd name="connsiteY0" fmla="*/ 7048 h 14097"/>
                <a:gd name="connsiteX1" fmla="*/ 7048 w 14096"/>
                <a:gd name="connsiteY1" fmla="*/ 14097 h 14097"/>
                <a:gd name="connsiteX2" fmla="*/ 0 w 14096"/>
                <a:gd name="connsiteY2" fmla="*/ 7048 h 14097"/>
                <a:gd name="connsiteX3" fmla="*/ 7048 w 14096"/>
                <a:gd name="connsiteY3" fmla="*/ 0 h 14097"/>
                <a:gd name="connsiteX4" fmla="*/ 14097 w 14096"/>
                <a:gd name="connsiteY4" fmla="*/ 7048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8"/>
                  </a:moveTo>
                  <a:cubicBezTo>
                    <a:pt x="14097" y="10941"/>
                    <a:pt x="10941" y="14097"/>
                    <a:pt x="7048" y="14097"/>
                  </a:cubicBezTo>
                  <a:cubicBezTo>
                    <a:pt x="3156" y="14097"/>
                    <a:pt x="0" y="10941"/>
                    <a:pt x="0" y="7048"/>
                  </a:cubicBezTo>
                  <a:cubicBezTo>
                    <a:pt x="0" y="3156"/>
                    <a:pt x="3156" y="0"/>
                    <a:pt x="7048" y="0"/>
                  </a:cubicBezTo>
                  <a:cubicBezTo>
                    <a:pt x="10941" y="0"/>
                    <a:pt x="14097" y="3156"/>
                    <a:pt x="14097" y="7048"/>
                  </a:cubicBezTo>
                  <a:close/>
                </a:path>
              </a:pathLst>
            </a:custGeom>
            <a:grpFill/>
            <a:ln w="9525" cap="flat">
              <a:noFill/>
              <a:prstDash val="solid"/>
              <a:miter/>
            </a:ln>
          </p:spPr>
          <p:txBody>
            <a:bodyPr rtlCol="0" anchor="ctr"/>
            <a:lstStyle/>
            <a:p>
              <a:endParaRPr lang="en-US"/>
            </a:p>
          </p:txBody>
        </p:sp>
        <p:sp>
          <p:nvSpPr>
            <p:cNvPr id="337" name="Freeform: Shape 336">
              <a:extLst>
                <a:ext uri="{FF2B5EF4-FFF2-40B4-BE49-F238E27FC236}">
                  <a16:creationId xmlns:a16="http://schemas.microsoft.com/office/drawing/2014/main" id="{043A05F5-A8CF-4D01-AF12-95D1ECAE460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8476" y="3599781"/>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338" name="Freeform: Shape 337">
              <a:extLst>
                <a:ext uri="{FF2B5EF4-FFF2-40B4-BE49-F238E27FC236}">
                  <a16:creationId xmlns:a16="http://schemas.microsoft.com/office/drawing/2014/main" id="{1F47C6BC-BD1A-4291-B018-05E5A72E4B8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07627" y="3599781"/>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339" name="Freeform: Shape 338">
              <a:extLst>
                <a:ext uri="{FF2B5EF4-FFF2-40B4-BE49-F238E27FC236}">
                  <a16:creationId xmlns:a16="http://schemas.microsoft.com/office/drawing/2014/main" id="{E5B89844-FD17-4048-A3F5-35E390C6EF7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66872" y="3599781"/>
              <a:ext cx="14096" cy="14096"/>
            </a:xfrm>
            <a:custGeom>
              <a:avLst/>
              <a:gdLst>
                <a:gd name="connsiteX0" fmla="*/ 14097 w 14096"/>
                <a:gd name="connsiteY0" fmla="*/ 7048 h 14096"/>
                <a:gd name="connsiteX1" fmla="*/ 7049 w 14096"/>
                <a:gd name="connsiteY1" fmla="*/ 14097 h 14096"/>
                <a:gd name="connsiteX2" fmla="*/ 0 w 14096"/>
                <a:gd name="connsiteY2" fmla="*/ 7048 h 14096"/>
                <a:gd name="connsiteX3" fmla="*/ 7049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9" y="14097"/>
                  </a:cubicBezTo>
                  <a:cubicBezTo>
                    <a:pt x="3143" y="14097"/>
                    <a:pt x="0" y="10954"/>
                    <a:pt x="0" y="7048"/>
                  </a:cubicBezTo>
                  <a:cubicBezTo>
                    <a:pt x="0" y="3143"/>
                    <a:pt x="3143" y="0"/>
                    <a:pt x="7049" y="0"/>
                  </a:cubicBezTo>
                  <a:cubicBezTo>
                    <a:pt x="10859" y="0"/>
                    <a:pt x="14097" y="3143"/>
                    <a:pt x="14097" y="7048"/>
                  </a:cubicBezTo>
                  <a:close/>
                </a:path>
              </a:pathLst>
            </a:custGeom>
            <a:grpFill/>
            <a:ln w="9525" cap="flat">
              <a:noFill/>
              <a:prstDash val="solid"/>
              <a:miter/>
            </a:ln>
          </p:spPr>
          <p:txBody>
            <a:bodyPr rtlCol="0" anchor="ctr"/>
            <a:lstStyle/>
            <a:p>
              <a:endParaRPr lang="en-US"/>
            </a:p>
          </p:txBody>
        </p:sp>
        <p:sp>
          <p:nvSpPr>
            <p:cNvPr id="340" name="Freeform: Shape 339">
              <a:extLst>
                <a:ext uri="{FF2B5EF4-FFF2-40B4-BE49-F238E27FC236}">
                  <a16:creationId xmlns:a16="http://schemas.microsoft.com/office/drawing/2014/main" id="{B5593F34-8B0E-4D34-9781-B594E2F5D76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26022" y="3599781"/>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341" name="Freeform: Shape 340">
              <a:extLst>
                <a:ext uri="{FF2B5EF4-FFF2-40B4-BE49-F238E27FC236}">
                  <a16:creationId xmlns:a16="http://schemas.microsoft.com/office/drawing/2014/main" id="{4428E4BB-2263-4D19-8254-C9B54B85653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85268" y="3599780"/>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858" y="0"/>
                    <a:pt x="14097" y="3143"/>
                    <a:pt x="14097" y="7048"/>
                  </a:cubicBezTo>
                  <a:close/>
                </a:path>
              </a:pathLst>
            </a:custGeom>
            <a:grpFill/>
            <a:ln w="9525" cap="flat">
              <a:noFill/>
              <a:prstDash val="solid"/>
              <a:miter/>
            </a:ln>
          </p:spPr>
          <p:txBody>
            <a:bodyPr rtlCol="0" anchor="ctr"/>
            <a:lstStyle/>
            <a:p>
              <a:endParaRPr lang="en-US"/>
            </a:p>
          </p:txBody>
        </p:sp>
        <p:sp>
          <p:nvSpPr>
            <p:cNvPr id="342" name="Freeform: Shape 341">
              <a:extLst>
                <a:ext uri="{FF2B5EF4-FFF2-40B4-BE49-F238E27FC236}">
                  <a16:creationId xmlns:a16="http://schemas.microsoft.com/office/drawing/2014/main" id="{2366216E-6EA2-4872-8370-C5EC22520F4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44417" y="3599782"/>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343" name="Freeform: Shape 342">
              <a:extLst>
                <a:ext uri="{FF2B5EF4-FFF2-40B4-BE49-F238E27FC236}">
                  <a16:creationId xmlns:a16="http://schemas.microsoft.com/office/drawing/2014/main" id="{D66F8E3F-BF33-4F99-A1F0-EB5885BF2CA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8476" y="3659026"/>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344" name="Freeform: Shape 343">
              <a:extLst>
                <a:ext uri="{FF2B5EF4-FFF2-40B4-BE49-F238E27FC236}">
                  <a16:creationId xmlns:a16="http://schemas.microsoft.com/office/drawing/2014/main" id="{EB506747-ED9D-43EA-BD67-DF7971849ED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07627" y="3659026"/>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345" name="Freeform: Shape 344">
              <a:extLst>
                <a:ext uri="{FF2B5EF4-FFF2-40B4-BE49-F238E27FC236}">
                  <a16:creationId xmlns:a16="http://schemas.microsoft.com/office/drawing/2014/main" id="{AC803CE8-FFF7-40EA-AF62-102724C3247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66872" y="3659026"/>
              <a:ext cx="14096" cy="14096"/>
            </a:xfrm>
            <a:custGeom>
              <a:avLst/>
              <a:gdLst>
                <a:gd name="connsiteX0" fmla="*/ 14097 w 14096"/>
                <a:gd name="connsiteY0" fmla="*/ 7048 h 14096"/>
                <a:gd name="connsiteX1" fmla="*/ 7049 w 14096"/>
                <a:gd name="connsiteY1" fmla="*/ 14097 h 14096"/>
                <a:gd name="connsiteX2" fmla="*/ 0 w 14096"/>
                <a:gd name="connsiteY2" fmla="*/ 7048 h 14096"/>
                <a:gd name="connsiteX3" fmla="*/ 7049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9" y="14097"/>
                  </a:cubicBezTo>
                  <a:cubicBezTo>
                    <a:pt x="3143" y="14097"/>
                    <a:pt x="0" y="10954"/>
                    <a:pt x="0" y="7048"/>
                  </a:cubicBezTo>
                  <a:cubicBezTo>
                    <a:pt x="0" y="3143"/>
                    <a:pt x="3143" y="0"/>
                    <a:pt x="7049" y="0"/>
                  </a:cubicBezTo>
                  <a:cubicBezTo>
                    <a:pt x="10859" y="0"/>
                    <a:pt x="14097" y="3143"/>
                    <a:pt x="14097" y="7048"/>
                  </a:cubicBezTo>
                  <a:close/>
                </a:path>
              </a:pathLst>
            </a:custGeom>
            <a:grpFill/>
            <a:ln w="9525" cap="flat">
              <a:noFill/>
              <a:prstDash val="solid"/>
              <a:miter/>
            </a:ln>
          </p:spPr>
          <p:txBody>
            <a:bodyPr rtlCol="0" anchor="ctr"/>
            <a:lstStyle/>
            <a:p>
              <a:endParaRPr lang="en-US"/>
            </a:p>
          </p:txBody>
        </p:sp>
        <p:sp>
          <p:nvSpPr>
            <p:cNvPr id="346" name="Freeform: Shape 345">
              <a:extLst>
                <a:ext uri="{FF2B5EF4-FFF2-40B4-BE49-F238E27FC236}">
                  <a16:creationId xmlns:a16="http://schemas.microsoft.com/office/drawing/2014/main" id="{7EF6FFCA-06CC-4395-AEB0-425719A42D8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26022" y="3659026"/>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347" name="Freeform: Shape 346">
              <a:extLst>
                <a:ext uri="{FF2B5EF4-FFF2-40B4-BE49-F238E27FC236}">
                  <a16:creationId xmlns:a16="http://schemas.microsoft.com/office/drawing/2014/main" id="{0D95F285-AAC0-4F32-8665-2677878BD3F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85268" y="3659026"/>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858" y="0"/>
                    <a:pt x="14097" y="3143"/>
                    <a:pt x="14097" y="7048"/>
                  </a:cubicBezTo>
                  <a:close/>
                </a:path>
              </a:pathLst>
            </a:custGeom>
            <a:grpFill/>
            <a:ln w="9525" cap="flat">
              <a:noFill/>
              <a:prstDash val="solid"/>
              <a:miter/>
            </a:ln>
          </p:spPr>
          <p:txBody>
            <a:bodyPr rtlCol="0" anchor="ctr"/>
            <a:lstStyle/>
            <a:p>
              <a:endParaRPr lang="en-US"/>
            </a:p>
          </p:txBody>
        </p:sp>
        <p:sp>
          <p:nvSpPr>
            <p:cNvPr id="348" name="Freeform: Shape 347">
              <a:extLst>
                <a:ext uri="{FF2B5EF4-FFF2-40B4-BE49-F238E27FC236}">
                  <a16:creationId xmlns:a16="http://schemas.microsoft.com/office/drawing/2014/main" id="{8DFCCA2E-BF12-4D26-A5A4-A03387546AB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44417" y="3659026"/>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349" name="Freeform: Shape 348">
              <a:extLst>
                <a:ext uri="{FF2B5EF4-FFF2-40B4-BE49-F238E27FC236}">
                  <a16:creationId xmlns:a16="http://schemas.microsoft.com/office/drawing/2014/main" id="{2ABEAC60-6AC3-4D6A-95F9-2E79F6BE001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8476" y="3718177"/>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350" name="Freeform: Shape 349">
              <a:extLst>
                <a:ext uri="{FF2B5EF4-FFF2-40B4-BE49-F238E27FC236}">
                  <a16:creationId xmlns:a16="http://schemas.microsoft.com/office/drawing/2014/main" id="{FA6015B7-49FE-4729-B2F4-585F0F305FC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07627" y="3718177"/>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351" name="Freeform: Shape 350">
              <a:extLst>
                <a:ext uri="{FF2B5EF4-FFF2-40B4-BE49-F238E27FC236}">
                  <a16:creationId xmlns:a16="http://schemas.microsoft.com/office/drawing/2014/main" id="{D611DEB1-76FE-4625-9449-88E52D15F43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66872" y="3718177"/>
              <a:ext cx="14096" cy="14096"/>
            </a:xfrm>
            <a:custGeom>
              <a:avLst/>
              <a:gdLst>
                <a:gd name="connsiteX0" fmla="*/ 14097 w 14096"/>
                <a:gd name="connsiteY0" fmla="*/ 7048 h 14096"/>
                <a:gd name="connsiteX1" fmla="*/ 7049 w 14096"/>
                <a:gd name="connsiteY1" fmla="*/ 14097 h 14096"/>
                <a:gd name="connsiteX2" fmla="*/ 0 w 14096"/>
                <a:gd name="connsiteY2" fmla="*/ 7048 h 14096"/>
                <a:gd name="connsiteX3" fmla="*/ 7049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9" y="14097"/>
                  </a:cubicBezTo>
                  <a:cubicBezTo>
                    <a:pt x="3143" y="14097"/>
                    <a:pt x="0" y="10954"/>
                    <a:pt x="0" y="7048"/>
                  </a:cubicBezTo>
                  <a:cubicBezTo>
                    <a:pt x="0" y="3143"/>
                    <a:pt x="3143" y="0"/>
                    <a:pt x="7049" y="0"/>
                  </a:cubicBezTo>
                  <a:cubicBezTo>
                    <a:pt x="10859" y="0"/>
                    <a:pt x="14097" y="3143"/>
                    <a:pt x="14097" y="7048"/>
                  </a:cubicBezTo>
                  <a:close/>
                </a:path>
              </a:pathLst>
            </a:custGeom>
            <a:grpFill/>
            <a:ln w="9525" cap="flat">
              <a:noFill/>
              <a:prstDash val="solid"/>
              <a:miter/>
            </a:ln>
          </p:spPr>
          <p:txBody>
            <a:bodyPr rtlCol="0" anchor="ctr"/>
            <a:lstStyle/>
            <a:p>
              <a:endParaRPr lang="en-US"/>
            </a:p>
          </p:txBody>
        </p:sp>
        <p:sp>
          <p:nvSpPr>
            <p:cNvPr id="352" name="Freeform: Shape 351">
              <a:extLst>
                <a:ext uri="{FF2B5EF4-FFF2-40B4-BE49-F238E27FC236}">
                  <a16:creationId xmlns:a16="http://schemas.microsoft.com/office/drawing/2014/main" id="{97F031C1-1AA7-4CA7-ADD3-E0577626E19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26022" y="3718177"/>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353" name="Freeform: Shape 352">
              <a:extLst>
                <a:ext uri="{FF2B5EF4-FFF2-40B4-BE49-F238E27FC236}">
                  <a16:creationId xmlns:a16="http://schemas.microsoft.com/office/drawing/2014/main" id="{96F5D0CB-22E6-4536-8403-F42527F31F4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85268" y="3718172"/>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858" y="0"/>
                    <a:pt x="14097" y="3143"/>
                    <a:pt x="14097" y="7048"/>
                  </a:cubicBezTo>
                  <a:close/>
                </a:path>
              </a:pathLst>
            </a:custGeom>
            <a:grpFill/>
            <a:ln w="9525" cap="flat">
              <a:noFill/>
              <a:prstDash val="solid"/>
              <a:miter/>
            </a:ln>
          </p:spPr>
          <p:txBody>
            <a:bodyPr rtlCol="0" anchor="ctr"/>
            <a:lstStyle/>
            <a:p>
              <a:endParaRPr lang="en-US"/>
            </a:p>
          </p:txBody>
        </p:sp>
        <p:sp>
          <p:nvSpPr>
            <p:cNvPr id="354" name="Freeform: Shape 353">
              <a:extLst>
                <a:ext uri="{FF2B5EF4-FFF2-40B4-BE49-F238E27FC236}">
                  <a16:creationId xmlns:a16="http://schemas.microsoft.com/office/drawing/2014/main" id="{A32718AB-7401-4F66-9C77-E06C3CF7CD8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44417" y="3718176"/>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355" name="Freeform: Shape 354">
              <a:extLst>
                <a:ext uri="{FF2B5EF4-FFF2-40B4-BE49-F238E27FC236}">
                  <a16:creationId xmlns:a16="http://schemas.microsoft.com/office/drawing/2014/main" id="{85B6B5F1-D1E4-45A3-8117-348D02D2A3F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8472" y="3777419"/>
              <a:ext cx="14097" cy="14099"/>
            </a:xfrm>
            <a:custGeom>
              <a:avLst/>
              <a:gdLst>
                <a:gd name="connsiteX0" fmla="*/ 14097 w 14097"/>
                <a:gd name="connsiteY0" fmla="*/ 7051 h 14099"/>
                <a:gd name="connsiteX1" fmla="*/ 7049 w 14097"/>
                <a:gd name="connsiteY1" fmla="*/ 14099 h 14099"/>
                <a:gd name="connsiteX2" fmla="*/ 0 w 14097"/>
                <a:gd name="connsiteY2" fmla="*/ 7051 h 14099"/>
                <a:gd name="connsiteX3" fmla="*/ 7049 w 14097"/>
                <a:gd name="connsiteY3" fmla="*/ 2 h 14099"/>
                <a:gd name="connsiteX4" fmla="*/ 14097 w 14097"/>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9">
                  <a:moveTo>
                    <a:pt x="14097" y="7051"/>
                  </a:moveTo>
                  <a:cubicBezTo>
                    <a:pt x="14097" y="10956"/>
                    <a:pt x="10954" y="14099"/>
                    <a:pt x="7049" y="14099"/>
                  </a:cubicBezTo>
                  <a:cubicBezTo>
                    <a:pt x="3143" y="14099"/>
                    <a:pt x="0" y="10956"/>
                    <a:pt x="0" y="7051"/>
                  </a:cubicBezTo>
                  <a:cubicBezTo>
                    <a:pt x="0" y="3145"/>
                    <a:pt x="3143" y="2"/>
                    <a:pt x="7049"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356" name="Freeform: Shape 355">
              <a:extLst>
                <a:ext uri="{FF2B5EF4-FFF2-40B4-BE49-F238E27FC236}">
                  <a16:creationId xmlns:a16="http://schemas.microsoft.com/office/drawing/2014/main" id="{534869FD-184C-42DB-B9DA-293DB67E5EB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07622" y="3777419"/>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357" name="Freeform: Shape 356">
              <a:extLst>
                <a:ext uri="{FF2B5EF4-FFF2-40B4-BE49-F238E27FC236}">
                  <a16:creationId xmlns:a16="http://schemas.microsoft.com/office/drawing/2014/main" id="{A781504F-CAFD-4201-B288-8B4A809B43A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66868" y="3777419"/>
              <a:ext cx="14096" cy="14099"/>
            </a:xfrm>
            <a:custGeom>
              <a:avLst/>
              <a:gdLst>
                <a:gd name="connsiteX0" fmla="*/ 14097 w 14096"/>
                <a:gd name="connsiteY0" fmla="*/ 7051 h 14099"/>
                <a:gd name="connsiteX1" fmla="*/ 7049 w 14096"/>
                <a:gd name="connsiteY1" fmla="*/ 14099 h 14099"/>
                <a:gd name="connsiteX2" fmla="*/ 0 w 14096"/>
                <a:gd name="connsiteY2" fmla="*/ 7051 h 14099"/>
                <a:gd name="connsiteX3" fmla="*/ 7049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9" y="14099"/>
                  </a:cubicBezTo>
                  <a:cubicBezTo>
                    <a:pt x="3143" y="14099"/>
                    <a:pt x="0" y="10956"/>
                    <a:pt x="0" y="7051"/>
                  </a:cubicBezTo>
                  <a:cubicBezTo>
                    <a:pt x="0" y="3145"/>
                    <a:pt x="3143" y="2"/>
                    <a:pt x="7049" y="2"/>
                  </a:cubicBezTo>
                  <a:cubicBezTo>
                    <a:pt x="10859" y="-93"/>
                    <a:pt x="14097" y="3145"/>
                    <a:pt x="14097" y="7051"/>
                  </a:cubicBezTo>
                  <a:close/>
                </a:path>
              </a:pathLst>
            </a:custGeom>
            <a:grpFill/>
            <a:ln w="9525" cap="flat">
              <a:noFill/>
              <a:prstDash val="solid"/>
              <a:miter/>
            </a:ln>
          </p:spPr>
          <p:txBody>
            <a:bodyPr rtlCol="0" anchor="ctr"/>
            <a:lstStyle/>
            <a:p>
              <a:endParaRPr lang="en-US"/>
            </a:p>
          </p:txBody>
        </p:sp>
        <p:sp>
          <p:nvSpPr>
            <p:cNvPr id="358" name="Freeform: Shape 357">
              <a:extLst>
                <a:ext uri="{FF2B5EF4-FFF2-40B4-BE49-F238E27FC236}">
                  <a16:creationId xmlns:a16="http://schemas.microsoft.com/office/drawing/2014/main" id="{D9FC8348-2BA6-4631-8AA7-D63CD898C53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26024" y="3777383"/>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359" name="Freeform: Shape 358">
              <a:extLst>
                <a:ext uri="{FF2B5EF4-FFF2-40B4-BE49-F238E27FC236}">
                  <a16:creationId xmlns:a16="http://schemas.microsoft.com/office/drawing/2014/main" id="{C1AF95A2-64EA-45E2-A43B-1EBD569109B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85287" y="3777429"/>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858" y="-93"/>
                    <a:pt x="14097" y="3145"/>
                    <a:pt x="14097" y="7051"/>
                  </a:cubicBezTo>
                  <a:close/>
                </a:path>
              </a:pathLst>
            </a:custGeom>
            <a:grpFill/>
            <a:ln w="9525" cap="flat">
              <a:noFill/>
              <a:prstDash val="solid"/>
              <a:miter/>
            </a:ln>
          </p:spPr>
          <p:txBody>
            <a:bodyPr rtlCol="0" anchor="ctr"/>
            <a:lstStyle/>
            <a:p>
              <a:endParaRPr lang="en-US"/>
            </a:p>
          </p:txBody>
        </p:sp>
        <p:sp>
          <p:nvSpPr>
            <p:cNvPr id="360" name="Freeform: Shape 359">
              <a:extLst>
                <a:ext uri="{FF2B5EF4-FFF2-40B4-BE49-F238E27FC236}">
                  <a16:creationId xmlns:a16="http://schemas.microsoft.com/office/drawing/2014/main" id="{CFC80050-240D-434A-BFCB-DE4DA4FAFB1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44424" y="3777424"/>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41"/>
                    <a:pt x="10941" y="14097"/>
                    <a:pt x="7048" y="14097"/>
                  </a:cubicBezTo>
                  <a:cubicBezTo>
                    <a:pt x="3156" y="14097"/>
                    <a:pt x="0" y="10941"/>
                    <a:pt x="0" y="7048"/>
                  </a:cubicBezTo>
                  <a:cubicBezTo>
                    <a:pt x="0" y="3156"/>
                    <a:pt x="3156" y="0"/>
                    <a:pt x="7048" y="0"/>
                  </a:cubicBezTo>
                  <a:cubicBezTo>
                    <a:pt x="10941" y="0"/>
                    <a:pt x="14097" y="3156"/>
                    <a:pt x="14097" y="7048"/>
                  </a:cubicBezTo>
                  <a:close/>
                </a:path>
              </a:pathLst>
            </a:custGeom>
            <a:grpFill/>
            <a:ln w="9525" cap="flat">
              <a:noFill/>
              <a:prstDash val="solid"/>
              <a:miter/>
            </a:ln>
          </p:spPr>
          <p:txBody>
            <a:bodyPr rtlCol="0" anchor="ctr"/>
            <a:lstStyle/>
            <a:p>
              <a:endParaRPr lang="en-US" dirty="0"/>
            </a:p>
          </p:txBody>
        </p:sp>
      </p:grpSp>
      <p:sp>
        <p:nvSpPr>
          <p:cNvPr id="3" name="Content Placeholder 2">
            <a:extLst>
              <a:ext uri="{FF2B5EF4-FFF2-40B4-BE49-F238E27FC236}">
                <a16:creationId xmlns:a16="http://schemas.microsoft.com/office/drawing/2014/main" id="{802FB5E2-2AF5-4566-9A39-29DDAA4432F3}"/>
              </a:ext>
            </a:extLst>
          </p:cNvPr>
          <p:cNvSpPr>
            <a:spLocks noGrp="1"/>
          </p:cNvSpPr>
          <p:nvPr>
            <p:ph idx="1"/>
          </p:nvPr>
        </p:nvSpPr>
        <p:spPr>
          <a:xfrm>
            <a:off x="6477270" y="1130846"/>
            <a:ext cx="4974771" cy="4351338"/>
          </a:xfrm>
        </p:spPr>
        <p:txBody>
          <a:bodyPr>
            <a:normAutofit/>
          </a:bodyPr>
          <a:lstStyle/>
          <a:p>
            <a:pPr fontAlgn="base"/>
            <a:r>
              <a:rPr lang="en-US" sz="2400" b="0" i="0">
                <a:solidFill>
                  <a:schemeClr val="bg1"/>
                </a:solidFill>
                <a:effectLst/>
              </a:rPr>
              <a:t>The General Conference meets once every four years. The General Conference has full powers to make rules and regulations for the Church subject to the limitations of the restrictive rules. The General Conference is comprised of delegates elected by the Annual Conferences, one half of whom are ministers and one half lay members.</a:t>
            </a:r>
          </a:p>
          <a:p>
            <a:endParaRPr lang="en-US" sz="2400">
              <a:solidFill>
                <a:schemeClr val="bg1"/>
              </a:solidFill>
            </a:endParaRPr>
          </a:p>
        </p:txBody>
      </p:sp>
    </p:spTree>
    <p:extLst>
      <p:ext uri="{BB962C8B-B14F-4D97-AF65-F5344CB8AC3E}">
        <p14:creationId xmlns:p14="http://schemas.microsoft.com/office/powerpoint/2010/main" val="310245793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5A0118C5-4F8D-4CF4-BADD-53FEACC6C42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Oval 9">
            <a:extLst>
              <a:ext uri="{FF2B5EF4-FFF2-40B4-BE49-F238E27FC236}">
                <a16:creationId xmlns:a16="http://schemas.microsoft.com/office/drawing/2014/main" id="{4E0A5C5C-2A95-428E-9F6A-0D29EBD57C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88395" y="1040837"/>
            <a:ext cx="4754948" cy="4754948"/>
          </a:xfrm>
          <a:prstGeom prst="ellipse">
            <a:avLst/>
          </a:prstGeom>
          <a:solidFill>
            <a:srgbClr val="FFFFFF"/>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1056F38F-7C4E-461D-8709-7D0024AE1F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9411" y="1029607"/>
            <a:ext cx="4754948" cy="4754948"/>
          </a:xfrm>
          <a:prstGeom prst="ellipse">
            <a:avLst/>
          </a:prstGeom>
          <a:solidFill>
            <a:schemeClr val="accent6">
              <a:alpha val="30000"/>
            </a:schemeClr>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C7278469-3C3C-49CE-AEEE-E176A4900B7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39960" y="934855"/>
            <a:ext cx="4754948" cy="4754948"/>
          </a:xfrm>
          <a:prstGeom prst="ellipse">
            <a:avLst/>
          </a:prstGeom>
          <a:solidFill>
            <a:schemeClr val="tx1"/>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3454C27-7E7E-43DA-A855-E3F5960C5F8D}"/>
              </a:ext>
            </a:extLst>
          </p:cNvPr>
          <p:cNvSpPr>
            <a:spLocks noGrp="1"/>
          </p:cNvSpPr>
          <p:nvPr>
            <p:ph type="title"/>
          </p:nvPr>
        </p:nvSpPr>
        <p:spPr>
          <a:xfrm>
            <a:off x="1102368" y="1877492"/>
            <a:ext cx="4030132" cy="3215373"/>
          </a:xfrm>
        </p:spPr>
        <p:txBody>
          <a:bodyPr>
            <a:normAutofit/>
          </a:bodyPr>
          <a:lstStyle/>
          <a:p>
            <a:pPr algn="ctr"/>
            <a:r>
              <a:rPr lang="en-US">
                <a:solidFill>
                  <a:schemeClr val="bg1"/>
                </a:solidFill>
              </a:rPr>
              <a:t>CME STRUCTURE</a:t>
            </a:r>
          </a:p>
        </p:txBody>
      </p:sp>
      <p:grpSp>
        <p:nvGrpSpPr>
          <p:cNvPr id="16" name="Group 15">
            <a:extLst>
              <a:ext uri="{FF2B5EF4-FFF2-40B4-BE49-F238E27FC236}">
                <a16:creationId xmlns:a16="http://schemas.microsoft.com/office/drawing/2014/main" id="{93DC754C-7E09-422D-A8BB-AF632E90DFA2}"/>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377893"/>
            <a:ext cx="1861854" cy="717514"/>
            <a:chOff x="0" y="377893"/>
            <a:chExt cx="1861854" cy="717514"/>
          </a:xfrm>
          <a:solidFill>
            <a:schemeClr val="bg1"/>
          </a:solidFill>
        </p:grpSpPr>
        <p:sp>
          <p:nvSpPr>
            <p:cNvPr id="17" name="Freeform: Shape 16">
              <a:extLst>
                <a:ext uri="{FF2B5EF4-FFF2-40B4-BE49-F238E27FC236}">
                  <a16:creationId xmlns:a16="http://schemas.microsoft.com/office/drawing/2014/main" id="{C5A741B9-65EC-4C5B-9FE0-4A18575771A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377893"/>
              <a:ext cx="1861854" cy="277779"/>
            </a:xfrm>
            <a:custGeom>
              <a:avLst/>
              <a:gdLst>
                <a:gd name="connsiteX0" fmla="*/ 180458 w 1861854"/>
                <a:gd name="connsiteY0" fmla="*/ 0 h 277779"/>
                <a:gd name="connsiteX1" fmla="*/ 419222 w 1861854"/>
                <a:gd name="connsiteY1" fmla="*/ 238761 h 277779"/>
                <a:gd name="connsiteX2" fmla="*/ 657984 w 1861854"/>
                <a:gd name="connsiteY2" fmla="*/ 0 h 277779"/>
                <a:gd name="connsiteX3" fmla="*/ 896745 w 1861854"/>
                <a:gd name="connsiteY3" fmla="*/ 238761 h 277779"/>
                <a:gd name="connsiteX4" fmla="*/ 1135754 w 1861854"/>
                <a:gd name="connsiteY4" fmla="*/ 0 h 277779"/>
                <a:gd name="connsiteX5" fmla="*/ 1374516 w 1861854"/>
                <a:gd name="connsiteY5" fmla="*/ 238761 h 277779"/>
                <a:gd name="connsiteX6" fmla="*/ 1613277 w 1861854"/>
                <a:gd name="connsiteY6" fmla="*/ 0 h 277779"/>
                <a:gd name="connsiteX7" fmla="*/ 1861854 w 1861854"/>
                <a:gd name="connsiteY7" fmla="*/ 248577 h 277779"/>
                <a:gd name="connsiteX8" fmla="*/ 1842470 w 1861854"/>
                <a:gd name="connsiteY8" fmla="*/ 267963 h 277779"/>
                <a:gd name="connsiteX9" fmla="*/ 1613277 w 1861854"/>
                <a:gd name="connsiteY9" fmla="*/ 39017 h 277779"/>
                <a:gd name="connsiteX10" fmla="*/ 1374516 w 1861854"/>
                <a:gd name="connsiteY10" fmla="*/ 277779 h 277779"/>
                <a:gd name="connsiteX11" fmla="*/ 1135754 w 1861854"/>
                <a:gd name="connsiteY11" fmla="*/ 39017 h 277779"/>
                <a:gd name="connsiteX12" fmla="*/ 896745 w 1861854"/>
                <a:gd name="connsiteY12" fmla="*/ 277779 h 277779"/>
                <a:gd name="connsiteX13" fmla="*/ 657984 w 1861854"/>
                <a:gd name="connsiteY13" fmla="*/ 39017 h 277779"/>
                <a:gd name="connsiteX14" fmla="*/ 419222 w 1861854"/>
                <a:gd name="connsiteY14" fmla="*/ 277779 h 277779"/>
                <a:gd name="connsiteX15" fmla="*/ 180458 w 1861854"/>
                <a:gd name="connsiteY15" fmla="*/ 39017 h 277779"/>
                <a:gd name="connsiteX16" fmla="*/ 0 w 1861854"/>
                <a:gd name="connsiteY16" fmla="*/ 219283 h 277779"/>
                <a:gd name="connsiteX17" fmla="*/ 0 w 1861854"/>
                <a:gd name="connsiteY17" fmla="*/ 180458 h 2777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61854" h="277779">
                  <a:moveTo>
                    <a:pt x="180458" y="0"/>
                  </a:moveTo>
                  <a:lnTo>
                    <a:pt x="419222" y="238761"/>
                  </a:lnTo>
                  <a:lnTo>
                    <a:pt x="657984" y="0"/>
                  </a:lnTo>
                  <a:lnTo>
                    <a:pt x="896745" y="238761"/>
                  </a:lnTo>
                  <a:lnTo>
                    <a:pt x="1135754" y="0"/>
                  </a:lnTo>
                  <a:lnTo>
                    <a:pt x="1374516" y="238761"/>
                  </a:lnTo>
                  <a:lnTo>
                    <a:pt x="1613277" y="0"/>
                  </a:lnTo>
                  <a:lnTo>
                    <a:pt x="1861854" y="248577"/>
                  </a:lnTo>
                  <a:lnTo>
                    <a:pt x="1842470" y="267963"/>
                  </a:lnTo>
                  <a:lnTo>
                    <a:pt x="1613277" y="39017"/>
                  </a:lnTo>
                  <a:lnTo>
                    <a:pt x="1374516" y="277779"/>
                  </a:lnTo>
                  <a:lnTo>
                    <a:pt x="1135754" y="39017"/>
                  </a:lnTo>
                  <a:lnTo>
                    <a:pt x="896745" y="277779"/>
                  </a:lnTo>
                  <a:lnTo>
                    <a:pt x="657984" y="39017"/>
                  </a:lnTo>
                  <a:lnTo>
                    <a:pt x="419222" y="277779"/>
                  </a:lnTo>
                  <a:lnTo>
                    <a:pt x="180458" y="39017"/>
                  </a:lnTo>
                  <a:lnTo>
                    <a:pt x="0" y="219283"/>
                  </a:lnTo>
                  <a:lnTo>
                    <a:pt x="0" y="180458"/>
                  </a:lnTo>
                  <a:close/>
                </a:path>
              </a:pathLst>
            </a:custGeom>
            <a:grpFill/>
            <a:ln w="9525" cap="flat">
              <a:noFill/>
              <a:prstDash val="solid"/>
              <a:miter/>
            </a:ln>
          </p:spPr>
          <p:txBody>
            <a:bodyPr wrap="square" rtlCol="0" anchor="ctr">
              <a:noAutofit/>
            </a:bodyPr>
            <a:lstStyle/>
            <a:p>
              <a:endParaRPr lang="en-US"/>
            </a:p>
          </p:txBody>
        </p:sp>
        <p:sp>
          <p:nvSpPr>
            <p:cNvPr id="18" name="Freeform: Shape 17">
              <a:extLst>
                <a:ext uri="{FF2B5EF4-FFF2-40B4-BE49-F238E27FC236}">
                  <a16:creationId xmlns:a16="http://schemas.microsoft.com/office/drawing/2014/main" id="{C0BB4301-41FA-4453-956F-A11CC664B68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817628"/>
              <a:ext cx="1861854" cy="277779"/>
            </a:xfrm>
            <a:custGeom>
              <a:avLst/>
              <a:gdLst>
                <a:gd name="connsiteX0" fmla="*/ 180458 w 1861854"/>
                <a:gd name="connsiteY0" fmla="*/ 0 h 277779"/>
                <a:gd name="connsiteX1" fmla="*/ 419222 w 1861854"/>
                <a:gd name="connsiteY1" fmla="*/ 238761 h 277779"/>
                <a:gd name="connsiteX2" fmla="*/ 657984 w 1861854"/>
                <a:gd name="connsiteY2" fmla="*/ 0 h 277779"/>
                <a:gd name="connsiteX3" fmla="*/ 896745 w 1861854"/>
                <a:gd name="connsiteY3" fmla="*/ 238761 h 277779"/>
                <a:gd name="connsiteX4" fmla="*/ 1135754 w 1861854"/>
                <a:gd name="connsiteY4" fmla="*/ 0 h 277779"/>
                <a:gd name="connsiteX5" fmla="*/ 1374516 w 1861854"/>
                <a:gd name="connsiteY5" fmla="*/ 238761 h 277779"/>
                <a:gd name="connsiteX6" fmla="*/ 1613277 w 1861854"/>
                <a:gd name="connsiteY6" fmla="*/ 0 h 277779"/>
                <a:gd name="connsiteX7" fmla="*/ 1861854 w 1861854"/>
                <a:gd name="connsiteY7" fmla="*/ 248577 h 277779"/>
                <a:gd name="connsiteX8" fmla="*/ 1842470 w 1861854"/>
                <a:gd name="connsiteY8" fmla="*/ 268208 h 277779"/>
                <a:gd name="connsiteX9" fmla="*/ 1613277 w 1861854"/>
                <a:gd name="connsiteY9" fmla="*/ 39017 h 277779"/>
                <a:gd name="connsiteX10" fmla="*/ 1374516 w 1861854"/>
                <a:gd name="connsiteY10" fmla="*/ 277779 h 277779"/>
                <a:gd name="connsiteX11" fmla="*/ 1135754 w 1861854"/>
                <a:gd name="connsiteY11" fmla="*/ 39017 h 277779"/>
                <a:gd name="connsiteX12" fmla="*/ 896745 w 1861854"/>
                <a:gd name="connsiteY12" fmla="*/ 277779 h 277779"/>
                <a:gd name="connsiteX13" fmla="*/ 657984 w 1861854"/>
                <a:gd name="connsiteY13" fmla="*/ 39017 h 277779"/>
                <a:gd name="connsiteX14" fmla="*/ 419222 w 1861854"/>
                <a:gd name="connsiteY14" fmla="*/ 277779 h 277779"/>
                <a:gd name="connsiteX15" fmla="*/ 180458 w 1861854"/>
                <a:gd name="connsiteY15" fmla="*/ 39017 h 277779"/>
                <a:gd name="connsiteX16" fmla="*/ 0 w 1861854"/>
                <a:gd name="connsiteY16" fmla="*/ 219475 h 277779"/>
                <a:gd name="connsiteX17" fmla="*/ 0 w 1861854"/>
                <a:gd name="connsiteY17" fmla="*/ 180458 h 2777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61854" h="277779">
                  <a:moveTo>
                    <a:pt x="180458" y="0"/>
                  </a:moveTo>
                  <a:lnTo>
                    <a:pt x="419222" y="238761"/>
                  </a:lnTo>
                  <a:lnTo>
                    <a:pt x="657984" y="0"/>
                  </a:lnTo>
                  <a:lnTo>
                    <a:pt x="896745" y="238761"/>
                  </a:lnTo>
                  <a:lnTo>
                    <a:pt x="1135754" y="0"/>
                  </a:lnTo>
                  <a:lnTo>
                    <a:pt x="1374516" y="238761"/>
                  </a:lnTo>
                  <a:lnTo>
                    <a:pt x="1613277" y="0"/>
                  </a:lnTo>
                  <a:lnTo>
                    <a:pt x="1861854" y="248577"/>
                  </a:lnTo>
                  <a:lnTo>
                    <a:pt x="1842470" y="268208"/>
                  </a:lnTo>
                  <a:lnTo>
                    <a:pt x="1613277" y="39017"/>
                  </a:lnTo>
                  <a:lnTo>
                    <a:pt x="1374516" y="277779"/>
                  </a:lnTo>
                  <a:lnTo>
                    <a:pt x="1135754" y="39017"/>
                  </a:lnTo>
                  <a:lnTo>
                    <a:pt x="896745" y="277779"/>
                  </a:lnTo>
                  <a:lnTo>
                    <a:pt x="657984" y="39017"/>
                  </a:lnTo>
                  <a:lnTo>
                    <a:pt x="419222" y="277779"/>
                  </a:lnTo>
                  <a:lnTo>
                    <a:pt x="180458" y="39017"/>
                  </a:lnTo>
                  <a:lnTo>
                    <a:pt x="0" y="219475"/>
                  </a:lnTo>
                  <a:lnTo>
                    <a:pt x="0" y="180458"/>
                  </a:lnTo>
                  <a:close/>
                </a:path>
              </a:pathLst>
            </a:custGeom>
            <a:grpFill/>
            <a:ln w="9525" cap="flat">
              <a:noFill/>
              <a:prstDash val="solid"/>
              <a:miter/>
            </a:ln>
          </p:spPr>
          <p:txBody>
            <a:bodyPr wrap="square" rtlCol="0" anchor="ctr">
              <a:noAutofit/>
            </a:bodyPr>
            <a:lstStyle/>
            <a:p>
              <a:endParaRPr lang="en-US" dirty="0"/>
            </a:p>
          </p:txBody>
        </p:sp>
      </p:grpSp>
      <p:sp>
        <p:nvSpPr>
          <p:cNvPr id="20" name="Graphic 212">
            <a:extLst>
              <a:ext uri="{FF2B5EF4-FFF2-40B4-BE49-F238E27FC236}">
                <a16:creationId xmlns:a16="http://schemas.microsoft.com/office/drawing/2014/main" id="{4C6598AB-1C17-4D54-951C-A082D94ACB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88524" y="457812"/>
            <a:ext cx="914565" cy="914565"/>
          </a:xfrm>
          <a:custGeom>
            <a:avLst/>
            <a:gdLst>
              <a:gd name="connsiteX0" fmla="*/ 403574 w 807148"/>
              <a:gd name="connsiteY0" fmla="*/ 0 h 807148"/>
              <a:gd name="connsiteX1" fmla="*/ 0 w 807148"/>
              <a:gd name="connsiteY1" fmla="*/ 403574 h 807148"/>
              <a:gd name="connsiteX2" fmla="*/ 403574 w 807148"/>
              <a:gd name="connsiteY2" fmla="*/ 807149 h 807148"/>
              <a:gd name="connsiteX3" fmla="*/ 807149 w 807148"/>
              <a:gd name="connsiteY3" fmla="*/ 403574 h 807148"/>
              <a:gd name="connsiteX4" fmla="*/ 403574 w 807148"/>
              <a:gd name="connsiteY4" fmla="*/ 0 h 807148"/>
              <a:gd name="connsiteX5" fmla="*/ 403574 w 807148"/>
              <a:gd name="connsiteY5" fmla="*/ 667988 h 807148"/>
              <a:gd name="connsiteX6" fmla="*/ 139160 w 807148"/>
              <a:gd name="connsiteY6" fmla="*/ 403574 h 807148"/>
              <a:gd name="connsiteX7" fmla="*/ 403574 w 807148"/>
              <a:gd name="connsiteY7" fmla="*/ 139160 h 807148"/>
              <a:gd name="connsiteX8" fmla="*/ 667988 w 807148"/>
              <a:gd name="connsiteY8" fmla="*/ 403574 h 807148"/>
              <a:gd name="connsiteX9" fmla="*/ 403574 w 807148"/>
              <a:gd name="connsiteY9" fmla="*/ 667988 h 807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07148" h="807148">
                <a:moveTo>
                  <a:pt x="403574" y="0"/>
                </a:moveTo>
                <a:cubicBezTo>
                  <a:pt x="180689" y="0"/>
                  <a:pt x="0" y="180689"/>
                  <a:pt x="0" y="403574"/>
                </a:cubicBezTo>
                <a:cubicBezTo>
                  <a:pt x="0" y="626459"/>
                  <a:pt x="180689" y="807149"/>
                  <a:pt x="403574" y="807149"/>
                </a:cubicBezTo>
                <a:cubicBezTo>
                  <a:pt x="626459" y="807149"/>
                  <a:pt x="807149" y="626459"/>
                  <a:pt x="807149" y="403574"/>
                </a:cubicBezTo>
                <a:cubicBezTo>
                  <a:pt x="807149" y="180689"/>
                  <a:pt x="626459" y="0"/>
                  <a:pt x="403574" y="0"/>
                </a:cubicBezTo>
                <a:close/>
                <a:moveTo>
                  <a:pt x="403574" y="667988"/>
                </a:moveTo>
                <a:cubicBezTo>
                  <a:pt x="257556" y="667988"/>
                  <a:pt x="139160" y="549593"/>
                  <a:pt x="139160" y="403574"/>
                </a:cubicBezTo>
                <a:cubicBezTo>
                  <a:pt x="139160" y="257556"/>
                  <a:pt x="257556" y="139160"/>
                  <a:pt x="403574" y="139160"/>
                </a:cubicBezTo>
                <a:cubicBezTo>
                  <a:pt x="549593" y="139160"/>
                  <a:pt x="667988" y="257556"/>
                  <a:pt x="667988" y="403574"/>
                </a:cubicBezTo>
                <a:cubicBezTo>
                  <a:pt x="667988" y="549593"/>
                  <a:pt x="549593" y="667988"/>
                  <a:pt x="403574" y="667988"/>
                </a:cubicBezTo>
                <a:close/>
              </a:path>
            </a:pathLst>
          </a:custGeom>
          <a:solidFill>
            <a:srgbClr val="FFFFFF"/>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schemeClr val="lt1"/>
              </a:solidFill>
            </a:endParaRPr>
          </a:p>
        </p:txBody>
      </p:sp>
      <p:sp>
        <p:nvSpPr>
          <p:cNvPr id="22" name="Graphic 212">
            <a:extLst>
              <a:ext uri="{FF2B5EF4-FFF2-40B4-BE49-F238E27FC236}">
                <a16:creationId xmlns:a16="http://schemas.microsoft.com/office/drawing/2014/main" id="{C83B66D7-137D-4AC1-B172-53D60F08BE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88524" y="457812"/>
            <a:ext cx="914565" cy="914565"/>
          </a:xfrm>
          <a:custGeom>
            <a:avLst/>
            <a:gdLst>
              <a:gd name="connsiteX0" fmla="*/ 403574 w 807148"/>
              <a:gd name="connsiteY0" fmla="*/ 0 h 807148"/>
              <a:gd name="connsiteX1" fmla="*/ 0 w 807148"/>
              <a:gd name="connsiteY1" fmla="*/ 403574 h 807148"/>
              <a:gd name="connsiteX2" fmla="*/ 403574 w 807148"/>
              <a:gd name="connsiteY2" fmla="*/ 807149 h 807148"/>
              <a:gd name="connsiteX3" fmla="*/ 807149 w 807148"/>
              <a:gd name="connsiteY3" fmla="*/ 403574 h 807148"/>
              <a:gd name="connsiteX4" fmla="*/ 403574 w 807148"/>
              <a:gd name="connsiteY4" fmla="*/ 0 h 807148"/>
              <a:gd name="connsiteX5" fmla="*/ 403574 w 807148"/>
              <a:gd name="connsiteY5" fmla="*/ 667988 h 807148"/>
              <a:gd name="connsiteX6" fmla="*/ 139160 w 807148"/>
              <a:gd name="connsiteY6" fmla="*/ 403574 h 807148"/>
              <a:gd name="connsiteX7" fmla="*/ 403574 w 807148"/>
              <a:gd name="connsiteY7" fmla="*/ 139160 h 807148"/>
              <a:gd name="connsiteX8" fmla="*/ 667988 w 807148"/>
              <a:gd name="connsiteY8" fmla="*/ 403574 h 807148"/>
              <a:gd name="connsiteX9" fmla="*/ 403574 w 807148"/>
              <a:gd name="connsiteY9" fmla="*/ 667988 h 807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07148" h="807148">
                <a:moveTo>
                  <a:pt x="403574" y="0"/>
                </a:moveTo>
                <a:cubicBezTo>
                  <a:pt x="180689" y="0"/>
                  <a:pt x="0" y="180689"/>
                  <a:pt x="0" y="403574"/>
                </a:cubicBezTo>
                <a:cubicBezTo>
                  <a:pt x="0" y="626459"/>
                  <a:pt x="180689" y="807149"/>
                  <a:pt x="403574" y="807149"/>
                </a:cubicBezTo>
                <a:cubicBezTo>
                  <a:pt x="626459" y="807149"/>
                  <a:pt x="807149" y="626459"/>
                  <a:pt x="807149" y="403574"/>
                </a:cubicBezTo>
                <a:cubicBezTo>
                  <a:pt x="807149" y="180689"/>
                  <a:pt x="626459" y="0"/>
                  <a:pt x="403574" y="0"/>
                </a:cubicBezTo>
                <a:close/>
                <a:moveTo>
                  <a:pt x="403574" y="667988"/>
                </a:moveTo>
                <a:cubicBezTo>
                  <a:pt x="257556" y="667988"/>
                  <a:pt x="139160" y="549593"/>
                  <a:pt x="139160" y="403574"/>
                </a:cubicBezTo>
                <a:cubicBezTo>
                  <a:pt x="139160" y="257556"/>
                  <a:pt x="257556" y="139160"/>
                  <a:pt x="403574" y="139160"/>
                </a:cubicBezTo>
                <a:cubicBezTo>
                  <a:pt x="549593" y="139160"/>
                  <a:pt x="667988" y="257556"/>
                  <a:pt x="667988" y="403574"/>
                </a:cubicBezTo>
                <a:cubicBezTo>
                  <a:pt x="667988" y="549593"/>
                  <a:pt x="549593" y="667988"/>
                  <a:pt x="403574" y="667988"/>
                </a:cubicBezTo>
                <a:close/>
              </a:path>
            </a:pathLst>
          </a:custGeom>
          <a:solidFill>
            <a:schemeClr val="accent2">
              <a:alpha val="30000"/>
            </a:schemeClr>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schemeClr val="lt1"/>
              </a:solidFill>
            </a:endParaRPr>
          </a:p>
        </p:txBody>
      </p:sp>
      <p:sp>
        <p:nvSpPr>
          <p:cNvPr id="24" name="Oval 23">
            <a:extLst>
              <a:ext uri="{FF2B5EF4-FFF2-40B4-BE49-F238E27FC236}">
                <a16:creationId xmlns:a16="http://schemas.microsoft.com/office/drawing/2014/main" id="{F6B92503-6984-4D15-8B98-8718709B78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2976" y="4946663"/>
            <a:ext cx="319941" cy="319941"/>
          </a:xfrm>
          <a:prstGeom prst="ellipse">
            <a:avLst/>
          </a:prstGeom>
          <a:solidFill>
            <a:srgbClr val="FFFFFF"/>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6" name="Oval 25">
            <a:extLst>
              <a:ext uri="{FF2B5EF4-FFF2-40B4-BE49-F238E27FC236}">
                <a16:creationId xmlns:a16="http://schemas.microsoft.com/office/drawing/2014/main" id="{08DDF938-524E-4C18-A47D-C006278323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2976" y="4946663"/>
            <a:ext cx="319941" cy="319941"/>
          </a:xfrm>
          <a:prstGeom prst="ellipse">
            <a:avLst/>
          </a:prstGeom>
          <a:solidFill>
            <a:schemeClr val="accent2">
              <a:alpha val="30000"/>
            </a:schemeClr>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 name="Content Placeholder 2">
            <a:extLst>
              <a:ext uri="{FF2B5EF4-FFF2-40B4-BE49-F238E27FC236}">
                <a16:creationId xmlns:a16="http://schemas.microsoft.com/office/drawing/2014/main" id="{33F60CBE-CD37-4494-8406-3C3D92E28093}"/>
              </a:ext>
            </a:extLst>
          </p:cNvPr>
          <p:cNvSpPr>
            <a:spLocks noGrp="1"/>
          </p:cNvSpPr>
          <p:nvPr>
            <p:ph idx="1"/>
          </p:nvPr>
        </p:nvSpPr>
        <p:spPr>
          <a:xfrm>
            <a:off x="6234868" y="1130846"/>
            <a:ext cx="5217173" cy="4351338"/>
          </a:xfrm>
        </p:spPr>
        <p:txBody>
          <a:bodyPr>
            <a:normAutofit/>
          </a:bodyPr>
          <a:lstStyle/>
          <a:p>
            <a:pPr marL="0" indent="0" fontAlgn="base">
              <a:buNone/>
            </a:pPr>
            <a:r>
              <a:rPr lang="en-US" b="0" i="0" dirty="0">
                <a:solidFill>
                  <a:schemeClr val="bg1"/>
                </a:solidFill>
                <a:effectLst/>
              </a:rPr>
              <a:t>Our Bishops represent the executive branch of our government structure, the General Conference represents the legislative branch, and the Judicial Council represents the judicial branch.  The Senior Bishop is the Chief Executive Officer of the denomination.</a:t>
            </a:r>
          </a:p>
          <a:p>
            <a:pPr marL="0" indent="0" fontAlgn="base">
              <a:buNone/>
            </a:pPr>
            <a:r>
              <a:rPr lang="en-US" b="0" i="0" dirty="0">
                <a:solidFill>
                  <a:schemeClr val="bg1"/>
                </a:solidFill>
                <a:effectLst/>
              </a:rPr>
              <a:t>​</a:t>
            </a:r>
          </a:p>
          <a:p>
            <a:endParaRPr lang="en-US" dirty="0">
              <a:solidFill>
                <a:schemeClr val="bg1"/>
              </a:solidFill>
            </a:endParaRPr>
          </a:p>
        </p:txBody>
      </p:sp>
      <p:grpSp>
        <p:nvGrpSpPr>
          <p:cNvPr id="28" name="Graphic 185">
            <a:extLst>
              <a:ext uri="{FF2B5EF4-FFF2-40B4-BE49-F238E27FC236}">
                <a16:creationId xmlns:a16="http://schemas.microsoft.com/office/drawing/2014/main" id="{3773FAF5-C452-4455-9411-D6AF5EBD4CA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812239" y="6139464"/>
            <a:ext cx="1054466" cy="469689"/>
            <a:chOff x="9841624" y="4115729"/>
            <a:chExt cx="602169" cy="268223"/>
          </a:xfrm>
          <a:solidFill>
            <a:schemeClr val="bg1"/>
          </a:solidFill>
        </p:grpSpPr>
        <p:sp>
          <p:nvSpPr>
            <p:cNvPr id="29" name="Freeform: Shape 28">
              <a:extLst>
                <a:ext uri="{FF2B5EF4-FFF2-40B4-BE49-F238E27FC236}">
                  <a16:creationId xmlns:a16="http://schemas.microsoft.com/office/drawing/2014/main" id="{1ECA0D96-F63C-4F7B-BE16-0F3FE76D7D6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841624" y="4115729"/>
              <a:ext cx="202882" cy="268223"/>
            </a:xfrm>
            <a:custGeom>
              <a:avLst/>
              <a:gdLst>
                <a:gd name="connsiteX0" fmla="*/ 20765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765"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30" name="Freeform: Shape 29">
              <a:extLst>
                <a:ext uri="{FF2B5EF4-FFF2-40B4-BE49-F238E27FC236}">
                  <a16:creationId xmlns:a16="http://schemas.microsoft.com/office/drawing/2014/main" id="{74F83A81-0546-400A-918A-90C9C48B814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941445" y="4115729"/>
              <a:ext cx="202882" cy="268223"/>
            </a:xfrm>
            <a:custGeom>
              <a:avLst/>
              <a:gdLst>
                <a:gd name="connsiteX0" fmla="*/ 20765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765"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31" name="Freeform: Shape 30">
              <a:extLst>
                <a:ext uri="{FF2B5EF4-FFF2-40B4-BE49-F238E27FC236}">
                  <a16:creationId xmlns:a16="http://schemas.microsoft.com/office/drawing/2014/main" id="{9741F692-A5B6-4215-86D9-B1FD4FF26AC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041267"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32" name="Freeform: Shape 31">
              <a:extLst>
                <a:ext uri="{FF2B5EF4-FFF2-40B4-BE49-F238E27FC236}">
                  <a16:creationId xmlns:a16="http://schemas.microsoft.com/office/drawing/2014/main" id="{CC0876CB-9C60-4580-8FED-CD64EC76645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141090"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33" name="Freeform: Shape 32">
              <a:extLst>
                <a:ext uri="{FF2B5EF4-FFF2-40B4-BE49-F238E27FC236}">
                  <a16:creationId xmlns:a16="http://schemas.microsoft.com/office/drawing/2014/main" id="{A879B3B7-48DB-4D3A-BB33-02766EAD3D9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240911"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grpSp>
    </p:spTree>
    <p:extLst>
      <p:ext uri="{BB962C8B-B14F-4D97-AF65-F5344CB8AC3E}">
        <p14:creationId xmlns:p14="http://schemas.microsoft.com/office/powerpoint/2010/main" val="416817532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9" name="Rectangle 18">
            <a:extLst>
              <a:ext uri="{FF2B5EF4-FFF2-40B4-BE49-F238E27FC236}">
                <a16:creationId xmlns:a16="http://schemas.microsoft.com/office/drawing/2014/main" id="{F13C74B1-5B17-4795-BED0-7140497B44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4CD7DE7-3811-4B21-83AB-800DAD0AE571}"/>
              </a:ext>
            </a:extLst>
          </p:cNvPr>
          <p:cNvSpPr>
            <a:spLocks noGrp="1"/>
          </p:cNvSpPr>
          <p:nvPr>
            <p:ph type="title"/>
          </p:nvPr>
        </p:nvSpPr>
        <p:spPr>
          <a:xfrm>
            <a:off x="640080" y="325369"/>
            <a:ext cx="4368602" cy="1956841"/>
          </a:xfrm>
        </p:spPr>
        <p:txBody>
          <a:bodyPr vert="horz" lIns="91440" tIns="45720" rIns="91440" bIns="45720" rtlCol="0" anchor="b">
            <a:normAutofit/>
          </a:bodyPr>
          <a:lstStyle/>
          <a:p>
            <a:r>
              <a:rPr lang="en-US" sz="5400"/>
              <a:t>STUCTURE</a:t>
            </a:r>
          </a:p>
        </p:txBody>
      </p:sp>
      <p:sp>
        <p:nvSpPr>
          <p:cNvPr id="21" name="sketchy line">
            <a:extLst>
              <a:ext uri="{FF2B5EF4-FFF2-40B4-BE49-F238E27FC236}">
                <a16:creationId xmlns:a16="http://schemas.microsoft.com/office/drawing/2014/main" id="{D4974D33-8DC5-464E-8C6D-BE58F0669C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80" y="2586994"/>
            <a:ext cx="3474720" cy="18288"/>
          </a:xfrm>
          <a:custGeom>
            <a:avLst/>
            <a:gdLst>
              <a:gd name="connsiteX0" fmla="*/ 0 w 3474720"/>
              <a:gd name="connsiteY0" fmla="*/ 0 h 18288"/>
              <a:gd name="connsiteX1" fmla="*/ 694944 w 3474720"/>
              <a:gd name="connsiteY1" fmla="*/ 0 h 18288"/>
              <a:gd name="connsiteX2" fmla="*/ 1355141 w 3474720"/>
              <a:gd name="connsiteY2" fmla="*/ 0 h 18288"/>
              <a:gd name="connsiteX3" fmla="*/ 2015338 w 3474720"/>
              <a:gd name="connsiteY3" fmla="*/ 0 h 18288"/>
              <a:gd name="connsiteX4" fmla="*/ 2779776 w 3474720"/>
              <a:gd name="connsiteY4" fmla="*/ 0 h 18288"/>
              <a:gd name="connsiteX5" fmla="*/ 3474720 w 3474720"/>
              <a:gd name="connsiteY5" fmla="*/ 0 h 18288"/>
              <a:gd name="connsiteX6" fmla="*/ 3474720 w 3474720"/>
              <a:gd name="connsiteY6" fmla="*/ 18288 h 18288"/>
              <a:gd name="connsiteX7" fmla="*/ 2779776 w 3474720"/>
              <a:gd name="connsiteY7" fmla="*/ 18288 h 18288"/>
              <a:gd name="connsiteX8" fmla="*/ 2189074 w 3474720"/>
              <a:gd name="connsiteY8" fmla="*/ 18288 h 18288"/>
              <a:gd name="connsiteX9" fmla="*/ 1528877 w 3474720"/>
              <a:gd name="connsiteY9" fmla="*/ 18288 h 18288"/>
              <a:gd name="connsiteX10" fmla="*/ 868680 w 3474720"/>
              <a:gd name="connsiteY10" fmla="*/ 18288 h 18288"/>
              <a:gd name="connsiteX11" fmla="*/ 0 w 3474720"/>
              <a:gd name="connsiteY11" fmla="*/ 18288 h 18288"/>
              <a:gd name="connsiteX12" fmla="*/ 0 w 347472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stroke="0"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 Placeholder 3">
            <a:extLst>
              <a:ext uri="{FF2B5EF4-FFF2-40B4-BE49-F238E27FC236}">
                <a16:creationId xmlns:a16="http://schemas.microsoft.com/office/drawing/2014/main" id="{E0CA29E0-B3CC-4783-9526-07E0534A981C}"/>
              </a:ext>
            </a:extLst>
          </p:cNvPr>
          <p:cNvSpPr>
            <a:spLocks noGrp="1"/>
          </p:cNvSpPr>
          <p:nvPr>
            <p:ph type="body" sz="half" idx="2"/>
          </p:nvPr>
        </p:nvSpPr>
        <p:spPr>
          <a:xfrm>
            <a:off x="640080" y="2872899"/>
            <a:ext cx="4243589" cy="3320668"/>
          </a:xfrm>
        </p:spPr>
        <p:txBody>
          <a:bodyPr vert="horz" lIns="91440" tIns="45720" rIns="91440" bIns="45720" rtlCol="0">
            <a:normAutofit/>
          </a:bodyPr>
          <a:lstStyle/>
          <a:p>
            <a:pPr indent="-228600" fontAlgn="base">
              <a:buFont typeface="Arial" panose="020B0604020202020204" pitchFamily="34" charset="0"/>
              <a:buChar char="•"/>
            </a:pPr>
            <a:r>
              <a:rPr lang="en-US" sz="2200" b="0" i="0">
                <a:effectLst/>
              </a:rPr>
              <a:t>Legislative - General Conference</a:t>
            </a:r>
          </a:p>
          <a:p>
            <a:pPr indent="-228600" fontAlgn="base">
              <a:buFont typeface="Arial" panose="020B0604020202020204" pitchFamily="34" charset="0"/>
              <a:buChar char="•"/>
            </a:pPr>
            <a:r>
              <a:rPr lang="en-US" sz="2200" b="0" i="0">
                <a:effectLst/>
              </a:rPr>
              <a:t>Executive - Episcopacy</a:t>
            </a:r>
          </a:p>
          <a:p>
            <a:pPr indent="-228600" fontAlgn="base">
              <a:buFont typeface="Arial" panose="020B0604020202020204" pitchFamily="34" charset="0"/>
              <a:buChar char="•"/>
            </a:pPr>
            <a:r>
              <a:rPr lang="en-US" sz="2200" b="0" i="0">
                <a:effectLst/>
              </a:rPr>
              <a:t>Judicial - Judicial Council</a:t>
            </a:r>
          </a:p>
          <a:p>
            <a:pPr indent="-228600">
              <a:buFont typeface="Arial" panose="020B0604020202020204" pitchFamily="34" charset="0"/>
              <a:buChar char="•"/>
            </a:pPr>
            <a:endParaRPr lang="en-US" sz="2200"/>
          </a:p>
        </p:txBody>
      </p:sp>
      <p:pic>
        <p:nvPicPr>
          <p:cNvPr id="6" name="Picture Placeholder 5" descr="A picture containing text, clipart&#10;&#10;Description automatically generated">
            <a:extLst>
              <a:ext uri="{FF2B5EF4-FFF2-40B4-BE49-F238E27FC236}">
                <a16:creationId xmlns:a16="http://schemas.microsoft.com/office/drawing/2014/main" id="{76750A4D-0AC9-4FF0-97C4-DA06C33E20FE}"/>
              </a:ext>
            </a:extLst>
          </p:cNvPr>
          <p:cNvPicPr>
            <a:picLocks noGrp="1" noChangeAspect="1"/>
          </p:cNvPicPr>
          <p:nvPr>
            <p:ph type="pic" idx="1"/>
          </p:nvPr>
        </p:nvPicPr>
        <p:blipFill rotWithShape="1">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b="303"/>
          <a:stretch/>
        </p:blipFill>
        <p:spPr>
          <a:xfrm>
            <a:off x="5311702"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sp>
        <p:nvSpPr>
          <p:cNvPr id="7" name="TextBox 6">
            <a:extLst>
              <a:ext uri="{FF2B5EF4-FFF2-40B4-BE49-F238E27FC236}">
                <a16:creationId xmlns:a16="http://schemas.microsoft.com/office/drawing/2014/main" id="{7439A47A-3CEE-45EA-B32A-BCDD14D72D43}"/>
              </a:ext>
            </a:extLst>
          </p:cNvPr>
          <p:cNvSpPr txBox="1"/>
          <p:nvPr/>
        </p:nvSpPr>
        <p:spPr>
          <a:xfrm>
            <a:off x="9884958" y="6657945"/>
            <a:ext cx="2307042" cy="200055"/>
          </a:xfrm>
          <a:prstGeom prst="rect">
            <a:avLst/>
          </a:prstGeom>
          <a:solidFill>
            <a:srgbClr val="000000"/>
          </a:solidFill>
        </p:spPr>
        <p:txBody>
          <a:bodyPr wrap="none" rtlCol="0">
            <a:spAutoFit/>
          </a:bodyPr>
          <a:lstStyle/>
          <a:p>
            <a:pPr algn="r">
              <a:spcAft>
                <a:spcPts val="600"/>
              </a:spcAft>
            </a:pPr>
            <a:r>
              <a:rPr lang="en-US" sz="700">
                <a:solidFill>
                  <a:srgbClr val="FFFFFF"/>
                </a:solidFill>
                <a:hlinkClick r:id="rId3" tooltip="https://www.joinmychurch.com/churches/Mt-Zion-CME-Church-Eastman-Georgia-United-States/460452">
                  <a:extLst>
                    <a:ext uri="{A12FA001-AC4F-418D-AE19-62706E023703}">
                      <ahyp:hlinkClr xmlns:ahyp="http://schemas.microsoft.com/office/drawing/2018/hyperlinkcolor" val="tx"/>
                    </a:ext>
                  </a:extLst>
                </a:hlinkClick>
              </a:rPr>
              <a:t>This Photo</a:t>
            </a:r>
            <a:r>
              <a:rPr lang="en-US" sz="700">
                <a:solidFill>
                  <a:srgbClr val="FFFFFF"/>
                </a:solidFill>
              </a:rPr>
              <a:t> by Unknown Author is licensed under </a:t>
            </a:r>
            <a:r>
              <a:rPr lang="en-US" sz="700">
                <a:solidFill>
                  <a:srgbClr val="FFFFFF"/>
                </a:solidFill>
                <a:hlinkClick r:id="rId4" tooltip="https://creativecommons.org/licenses/by-sa/3.0/">
                  <a:extLst>
                    <a:ext uri="{A12FA001-AC4F-418D-AE19-62706E023703}">
                      <ahyp:hlinkClr xmlns:ahyp="http://schemas.microsoft.com/office/drawing/2018/hyperlinkcolor" val="tx"/>
                    </a:ext>
                  </a:extLst>
                </a:hlinkClick>
              </a:rPr>
              <a:t>CC BY-SA</a:t>
            </a:r>
            <a:endParaRPr lang="en-US" sz="700">
              <a:solidFill>
                <a:srgbClr val="FFFFFF"/>
              </a:solidFill>
            </a:endParaRPr>
          </a:p>
        </p:txBody>
      </p:sp>
    </p:spTree>
    <p:extLst>
      <p:ext uri="{BB962C8B-B14F-4D97-AF65-F5344CB8AC3E}">
        <p14:creationId xmlns:p14="http://schemas.microsoft.com/office/powerpoint/2010/main" val="292054570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82" name="Rectangle 381">
            <a:extLst>
              <a:ext uri="{FF2B5EF4-FFF2-40B4-BE49-F238E27FC236}">
                <a16:creationId xmlns:a16="http://schemas.microsoft.com/office/drawing/2014/main" id="{E8A8EAB8-D2FF-444D-B34B-7D32F106AD0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 name="Title 1">
            <a:extLst>
              <a:ext uri="{FF2B5EF4-FFF2-40B4-BE49-F238E27FC236}">
                <a16:creationId xmlns:a16="http://schemas.microsoft.com/office/drawing/2014/main" id="{E1254ACB-E7D3-45BC-8CBA-CB85C7B41103}"/>
              </a:ext>
            </a:extLst>
          </p:cNvPr>
          <p:cNvSpPr>
            <a:spLocks noGrp="1"/>
          </p:cNvSpPr>
          <p:nvPr>
            <p:ph type="title"/>
          </p:nvPr>
        </p:nvSpPr>
        <p:spPr>
          <a:xfrm>
            <a:off x="1014141" y="1450655"/>
            <a:ext cx="3932030" cy="3956690"/>
          </a:xfrm>
        </p:spPr>
        <p:txBody>
          <a:bodyPr anchor="ctr">
            <a:normAutofit/>
          </a:bodyPr>
          <a:lstStyle/>
          <a:p>
            <a:r>
              <a:rPr lang="en-US" sz="5000" dirty="0">
                <a:solidFill>
                  <a:schemeClr val="bg1"/>
                </a:solidFill>
              </a:rPr>
              <a:t>The Standing Committees of the General Conference</a:t>
            </a:r>
            <a:br>
              <a:rPr lang="en-US" sz="5000" dirty="0">
                <a:solidFill>
                  <a:schemeClr val="bg1"/>
                </a:solidFill>
              </a:rPr>
            </a:br>
            <a:endParaRPr lang="en-US" sz="5000" dirty="0">
              <a:solidFill>
                <a:schemeClr val="bg1"/>
              </a:solidFill>
            </a:endParaRPr>
          </a:p>
        </p:txBody>
      </p:sp>
      <p:cxnSp>
        <p:nvCxnSpPr>
          <p:cNvPr id="384" name="Straight Connector 383">
            <a:extLst>
              <a:ext uri="{FF2B5EF4-FFF2-40B4-BE49-F238E27FC236}">
                <a16:creationId xmlns:a16="http://schemas.microsoft.com/office/drawing/2014/main" id="{067633D1-6EE6-4118-B9F0-B363477BEE7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1014141" y="1450655"/>
            <a:ext cx="3932030"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386" name="Straight Connector 385">
            <a:extLst>
              <a:ext uri="{FF2B5EF4-FFF2-40B4-BE49-F238E27FC236}">
                <a16:creationId xmlns:a16="http://schemas.microsoft.com/office/drawing/2014/main" id="{4AD7FFC6-42A9-49CB-B5E9-B3F6B038331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1014141" y="5408571"/>
            <a:ext cx="3932030"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420F3119-11B2-47F8-A9B3-59B1CE7B2B36}"/>
              </a:ext>
            </a:extLst>
          </p:cNvPr>
          <p:cNvSpPr>
            <a:spLocks noGrp="1"/>
          </p:cNvSpPr>
          <p:nvPr>
            <p:ph idx="1"/>
          </p:nvPr>
        </p:nvSpPr>
        <p:spPr>
          <a:xfrm>
            <a:off x="6096000" y="1108061"/>
            <a:ext cx="5008901" cy="4571972"/>
          </a:xfrm>
        </p:spPr>
        <p:txBody>
          <a:bodyPr anchor="ctr">
            <a:normAutofit lnSpcReduction="10000"/>
          </a:bodyPr>
          <a:lstStyle/>
          <a:p>
            <a:r>
              <a:rPr lang="en-US" sz="1700" dirty="0">
                <a:solidFill>
                  <a:schemeClr val="bg1"/>
                </a:solidFill>
              </a:rPr>
              <a:t>The Christian Methodist Episcopal Church is structured and organized to offer all levels of the church a representative government offering a system of voice, vote and volition. In addition, the representative governance is intended to ensure accountability.</a:t>
            </a:r>
          </a:p>
          <a:p>
            <a:endParaRPr lang="en-US" sz="1700" dirty="0">
              <a:solidFill>
                <a:schemeClr val="bg1"/>
              </a:solidFill>
            </a:endParaRPr>
          </a:p>
          <a:p>
            <a:r>
              <a:rPr lang="en-US" sz="1700" dirty="0">
                <a:solidFill>
                  <a:schemeClr val="bg1"/>
                </a:solidFill>
              </a:rPr>
              <a:t>The Standing Committees constitute the legislative body of the CME Church and the General Conference. </a:t>
            </a:r>
          </a:p>
          <a:p>
            <a:r>
              <a:rPr lang="en-US" sz="1700" dirty="0">
                <a:solidFill>
                  <a:schemeClr val="bg1"/>
                </a:solidFill>
              </a:rPr>
              <a:t>The Book of Discipline stipulates nine (9) standing committees designed to ensure representative government of the church in the context of the legislative business of the General Conference. These committees must be constituted by one clergy and one lay from each Region and from each episcopal district as selected by the respective bishop.</a:t>
            </a:r>
          </a:p>
        </p:txBody>
      </p:sp>
    </p:spTree>
    <p:extLst>
      <p:ext uri="{BB962C8B-B14F-4D97-AF65-F5344CB8AC3E}">
        <p14:creationId xmlns:p14="http://schemas.microsoft.com/office/powerpoint/2010/main" val="321667642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327D73B4-9F5C-4A64-A179-51B9500CB8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C1F06963-6374-4B48-844F-071A9BAAAE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99528" y="554152"/>
            <a:ext cx="5742189" cy="5742189"/>
          </a:xfrm>
          <a:prstGeom prst="ellipse">
            <a:avLst/>
          </a:prstGeom>
          <a:gradFill flip="none" rotWithShape="1">
            <a:gsLst>
              <a:gs pos="0">
                <a:schemeClr val="accent1"/>
              </a:gs>
              <a:gs pos="100000">
                <a:schemeClr val="accent2"/>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80E8BE7-F0DD-455E-B7C6-C3E24E1822B1}"/>
              </a:ext>
            </a:extLst>
          </p:cNvPr>
          <p:cNvSpPr>
            <a:spLocks noGrp="1"/>
          </p:cNvSpPr>
          <p:nvPr>
            <p:ph type="title"/>
          </p:nvPr>
        </p:nvSpPr>
        <p:spPr>
          <a:xfrm>
            <a:off x="1245072" y="1289765"/>
            <a:ext cx="3651101" cy="4270963"/>
          </a:xfrm>
        </p:spPr>
        <p:txBody>
          <a:bodyPr anchor="ctr">
            <a:normAutofit/>
          </a:bodyPr>
          <a:lstStyle/>
          <a:p>
            <a:pPr algn="ctr"/>
            <a:r>
              <a:rPr lang="en-US" sz="5200" dirty="0">
                <a:solidFill>
                  <a:srgbClr val="FFFFFF"/>
                </a:solidFill>
              </a:rPr>
              <a:t>The Standing Committees of the General Conference</a:t>
            </a:r>
          </a:p>
        </p:txBody>
      </p:sp>
      <p:sp>
        <p:nvSpPr>
          <p:cNvPr id="12" name="Graphic 11">
            <a:extLst>
              <a:ext uri="{FF2B5EF4-FFF2-40B4-BE49-F238E27FC236}">
                <a16:creationId xmlns:a16="http://schemas.microsoft.com/office/drawing/2014/main" id="{6CB927A4-E432-4310-9CD5-E89FF50631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23493" y="374394"/>
            <a:ext cx="171515" cy="171515"/>
          </a:xfrm>
          <a:custGeom>
            <a:avLst/>
            <a:gdLst>
              <a:gd name="connsiteX0" fmla="*/ 159874 w 171515"/>
              <a:gd name="connsiteY0" fmla="*/ 74116 h 171515"/>
              <a:gd name="connsiteX1" fmla="*/ 97399 w 171515"/>
              <a:gd name="connsiteY1" fmla="*/ 74116 h 171515"/>
              <a:gd name="connsiteX2" fmla="*/ 97399 w 171515"/>
              <a:gd name="connsiteY2" fmla="*/ 11641 h 171515"/>
              <a:gd name="connsiteX3" fmla="*/ 85758 w 171515"/>
              <a:gd name="connsiteY3" fmla="*/ 0 h 171515"/>
              <a:gd name="connsiteX4" fmla="*/ 74116 w 171515"/>
              <a:gd name="connsiteY4" fmla="*/ 11641 h 171515"/>
              <a:gd name="connsiteX5" fmla="*/ 74116 w 171515"/>
              <a:gd name="connsiteY5" fmla="*/ 74116 h 171515"/>
              <a:gd name="connsiteX6" fmla="*/ 11641 w 171515"/>
              <a:gd name="connsiteY6" fmla="*/ 74116 h 171515"/>
              <a:gd name="connsiteX7" fmla="*/ 0 w 171515"/>
              <a:gd name="connsiteY7" fmla="*/ 85758 h 171515"/>
              <a:gd name="connsiteX8" fmla="*/ 11641 w 171515"/>
              <a:gd name="connsiteY8" fmla="*/ 97399 h 171515"/>
              <a:gd name="connsiteX9" fmla="*/ 74116 w 171515"/>
              <a:gd name="connsiteY9" fmla="*/ 97399 h 171515"/>
              <a:gd name="connsiteX10" fmla="*/ 74116 w 171515"/>
              <a:gd name="connsiteY10" fmla="*/ 159874 h 171515"/>
              <a:gd name="connsiteX11" fmla="*/ 85758 w 171515"/>
              <a:gd name="connsiteY11" fmla="*/ 171515 h 171515"/>
              <a:gd name="connsiteX12" fmla="*/ 97399 w 171515"/>
              <a:gd name="connsiteY12" fmla="*/ 159874 h 171515"/>
              <a:gd name="connsiteX13" fmla="*/ 97399 w 171515"/>
              <a:gd name="connsiteY13" fmla="*/ 97399 h 171515"/>
              <a:gd name="connsiteX14" fmla="*/ 159874 w 171515"/>
              <a:gd name="connsiteY14" fmla="*/ 97399 h 171515"/>
              <a:gd name="connsiteX15" fmla="*/ 171515 w 171515"/>
              <a:gd name="connsiteY15" fmla="*/ 85758 h 171515"/>
              <a:gd name="connsiteX16" fmla="*/ 159874 w 171515"/>
              <a:gd name="connsiteY16" fmla="*/ 74116 h 1715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1515" h="171515">
                <a:moveTo>
                  <a:pt x="159874" y="74116"/>
                </a:moveTo>
                <a:lnTo>
                  <a:pt x="97399" y="74116"/>
                </a:lnTo>
                <a:lnTo>
                  <a:pt x="97399" y="11641"/>
                </a:lnTo>
                <a:cubicBezTo>
                  <a:pt x="97399" y="5212"/>
                  <a:pt x="92187" y="0"/>
                  <a:pt x="85758" y="0"/>
                </a:cubicBezTo>
                <a:cubicBezTo>
                  <a:pt x="79328" y="0"/>
                  <a:pt x="74116" y="5212"/>
                  <a:pt x="74116" y="11641"/>
                </a:cubicBezTo>
                <a:lnTo>
                  <a:pt x="74116" y="74116"/>
                </a:lnTo>
                <a:lnTo>
                  <a:pt x="11641" y="74116"/>
                </a:lnTo>
                <a:cubicBezTo>
                  <a:pt x="5212" y="74116"/>
                  <a:pt x="0" y="79328"/>
                  <a:pt x="0" y="85758"/>
                </a:cubicBezTo>
                <a:cubicBezTo>
                  <a:pt x="0" y="92187"/>
                  <a:pt x="5212" y="97399"/>
                  <a:pt x="11641" y="97399"/>
                </a:cubicBezTo>
                <a:lnTo>
                  <a:pt x="74116" y="97399"/>
                </a:lnTo>
                <a:lnTo>
                  <a:pt x="74116" y="159874"/>
                </a:lnTo>
                <a:cubicBezTo>
                  <a:pt x="74116" y="166303"/>
                  <a:pt x="79328" y="171515"/>
                  <a:pt x="85758" y="171515"/>
                </a:cubicBezTo>
                <a:cubicBezTo>
                  <a:pt x="92187" y="171515"/>
                  <a:pt x="97399" y="166303"/>
                  <a:pt x="97399" y="159874"/>
                </a:cubicBezTo>
                <a:lnTo>
                  <a:pt x="97399" y="97399"/>
                </a:lnTo>
                <a:lnTo>
                  <a:pt x="159874" y="97399"/>
                </a:lnTo>
                <a:cubicBezTo>
                  <a:pt x="166303" y="97399"/>
                  <a:pt x="171515" y="92187"/>
                  <a:pt x="171515" y="85758"/>
                </a:cubicBezTo>
                <a:cubicBezTo>
                  <a:pt x="171515" y="79328"/>
                  <a:pt x="166303" y="74116"/>
                  <a:pt x="159874" y="74116"/>
                </a:cubicBezTo>
                <a:close/>
              </a:path>
            </a:pathLst>
          </a:custGeom>
          <a:solidFill>
            <a:schemeClr val="accent2"/>
          </a:solidFill>
          <a:ln w="776" cap="flat">
            <a:noFill/>
            <a:prstDash val="solid"/>
            <a:miter/>
          </a:ln>
        </p:spPr>
        <p:txBody>
          <a:bodyPr rtlCol="0" anchor="ctr"/>
          <a:lstStyle/>
          <a:p>
            <a:endParaRPr lang="en-US"/>
          </a:p>
        </p:txBody>
      </p:sp>
      <p:sp>
        <p:nvSpPr>
          <p:cNvPr id="14" name="Graphic 12">
            <a:extLst>
              <a:ext uri="{FF2B5EF4-FFF2-40B4-BE49-F238E27FC236}">
                <a16:creationId xmlns:a16="http://schemas.microsoft.com/office/drawing/2014/main" id="{1453BF6C-B012-48B7-B4E8-6D7AC7C27D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50109" y="1084507"/>
            <a:ext cx="157545" cy="157545"/>
          </a:xfrm>
          <a:custGeom>
            <a:avLst/>
            <a:gdLst>
              <a:gd name="connsiteX0" fmla="*/ 78773 w 157545"/>
              <a:gd name="connsiteY0" fmla="*/ 23283 h 157545"/>
              <a:gd name="connsiteX1" fmla="*/ 134262 w 157545"/>
              <a:gd name="connsiteY1" fmla="*/ 78773 h 157545"/>
              <a:gd name="connsiteX2" fmla="*/ 78773 w 157545"/>
              <a:gd name="connsiteY2" fmla="*/ 134262 h 157545"/>
              <a:gd name="connsiteX3" fmla="*/ 23283 w 157545"/>
              <a:gd name="connsiteY3" fmla="*/ 78773 h 157545"/>
              <a:gd name="connsiteX4" fmla="*/ 78773 w 157545"/>
              <a:gd name="connsiteY4" fmla="*/ 23283 h 157545"/>
              <a:gd name="connsiteX5" fmla="*/ 78773 w 157545"/>
              <a:gd name="connsiteY5" fmla="*/ 0 h 157545"/>
              <a:gd name="connsiteX6" fmla="*/ 0 w 157545"/>
              <a:gd name="connsiteY6" fmla="*/ 78773 h 157545"/>
              <a:gd name="connsiteX7" fmla="*/ 78773 w 157545"/>
              <a:gd name="connsiteY7" fmla="*/ 157545 h 157545"/>
              <a:gd name="connsiteX8" fmla="*/ 157545 w 157545"/>
              <a:gd name="connsiteY8" fmla="*/ 78773 h 157545"/>
              <a:gd name="connsiteX9" fmla="*/ 78773 w 157545"/>
              <a:gd name="connsiteY9" fmla="*/ 0 h 157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7545" h="157545">
                <a:moveTo>
                  <a:pt x="78773" y="23283"/>
                </a:moveTo>
                <a:cubicBezTo>
                  <a:pt x="109419" y="23283"/>
                  <a:pt x="134262" y="48126"/>
                  <a:pt x="134262" y="78773"/>
                </a:cubicBezTo>
                <a:cubicBezTo>
                  <a:pt x="134262" y="109419"/>
                  <a:pt x="109419" y="134262"/>
                  <a:pt x="78773" y="134262"/>
                </a:cubicBezTo>
                <a:cubicBezTo>
                  <a:pt x="48126" y="134262"/>
                  <a:pt x="23283" y="109419"/>
                  <a:pt x="23283" y="78773"/>
                </a:cubicBezTo>
                <a:cubicBezTo>
                  <a:pt x="23312" y="48139"/>
                  <a:pt x="48139" y="23312"/>
                  <a:pt x="78773" y="23283"/>
                </a:cubicBezTo>
                <a:moveTo>
                  <a:pt x="78773" y="0"/>
                </a:moveTo>
                <a:cubicBezTo>
                  <a:pt x="35268" y="0"/>
                  <a:pt x="0" y="35268"/>
                  <a:pt x="0" y="78773"/>
                </a:cubicBezTo>
                <a:cubicBezTo>
                  <a:pt x="0" y="122277"/>
                  <a:pt x="35268" y="157545"/>
                  <a:pt x="78773" y="157545"/>
                </a:cubicBezTo>
                <a:cubicBezTo>
                  <a:pt x="122277" y="157545"/>
                  <a:pt x="157545" y="122277"/>
                  <a:pt x="157545" y="78773"/>
                </a:cubicBezTo>
                <a:cubicBezTo>
                  <a:pt x="157545" y="35268"/>
                  <a:pt x="122277" y="0"/>
                  <a:pt x="78773" y="0"/>
                </a:cubicBezTo>
                <a:close/>
              </a:path>
            </a:pathLst>
          </a:custGeom>
          <a:solidFill>
            <a:schemeClr val="accent2"/>
          </a:solidFill>
          <a:ln w="751" cap="flat">
            <a:noFill/>
            <a:prstDash val="solid"/>
            <a:miter/>
          </a:ln>
        </p:spPr>
        <p:txBody>
          <a:bodyPr rtlCol="0" anchor="ctr"/>
          <a:lstStyle/>
          <a:p>
            <a:endParaRPr lang="en-US"/>
          </a:p>
        </p:txBody>
      </p:sp>
      <p:sp>
        <p:nvSpPr>
          <p:cNvPr id="3" name="Content Placeholder 2">
            <a:extLst>
              <a:ext uri="{FF2B5EF4-FFF2-40B4-BE49-F238E27FC236}">
                <a16:creationId xmlns:a16="http://schemas.microsoft.com/office/drawing/2014/main" id="{C4FD9049-B770-4DC8-89B2-E4AC0C4B13D4}"/>
              </a:ext>
            </a:extLst>
          </p:cNvPr>
          <p:cNvSpPr>
            <a:spLocks noGrp="1"/>
          </p:cNvSpPr>
          <p:nvPr>
            <p:ph idx="1"/>
          </p:nvPr>
        </p:nvSpPr>
        <p:spPr>
          <a:xfrm>
            <a:off x="6297233" y="518400"/>
            <a:ext cx="4771607" cy="5837949"/>
          </a:xfrm>
        </p:spPr>
        <p:txBody>
          <a:bodyPr anchor="ctr">
            <a:normAutofit/>
          </a:bodyPr>
          <a:lstStyle/>
          <a:p>
            <a:pPr marL="0" indent="0">
              <a:buNone/>
            </a:pPr>
            <a:r>
              <a:rPr lang="en-US" sz="1700" b="1" u="sng" dirty="0">
                <a:solidFill>
                  <a:schemeClr val="tx1">
                    <a:alpha val="80000"/>
                  </a:schemeClr>
                </a:solidFill>
              </a:rPr>
              <a:t>Committee on Episcopacy</a:t>
            </a:r>
          </a:p>
          <a:p>
            <a:pPr marL="0" indent="0">
              <a:buNone/>
            </a:pPr>
            <a:r>
              <a:rPr lang="en-US" sz="1700" dirty="0">
                <a:solidFill>
                  <a:schemeClr val="tx1">
                    <a:alpha val="80000"/>
                  </a:schemeClr>
                </a:solidFill>
              </a:rPr>
              <a:t>a) Examine Quadrennial reports of each bishop;</a:t>
            </a:r>
          </a:p>
          <a:p>
            <a:pPr marL="0" indent="0">
              <a:buNone/>
            </a:pPr>
            <a:r>
              <a:rPr lang="en-US" sz="1700" dirty="0">
                <a:solidFill>
                  <a:schemeClr val="tx1">
                    <a:alpha val="80000"/>
                  </a:schemeClr>
                </a:solidFill>
              </a:rPr>
              <a:t>b) Determine the character of each bishop and recommend to General Conference;</a:t>
            </a:r>
          </a:p>
          <a:p>
            <a:pPr marL="0" indent="0">
              <a:buNone/>
            </a:pPr>
            <a:r>
              <a:rPr lang="en-US" sz="1700" dirty="0">
                <a:solidFill>
                  <a:schemeClr val="tx1">
                    <a:alpha val="80000"/>
                  </a:schemeClr>
                </a:solidFill>
              </a:rPr>
              <a:t>c) Consider appropriate aspects of the Episcopal Address for action by the General Conference;</a:t>
            </a:r>
          </a:p>
          <a:p>
            <a:pPr marL="0" indent="0">
              <a:buNone/>
            </a:pPr>
            <a:r>
              <a:rPr lang="en-US" sz="1700" dirty="0">
                <a:solidFill>
                  <a:schemeClr val="tx1">
                    <a:alpha val="80000"/>
                  </a:schemeClr>
                </a:solidFill>
              </a:rPr>
              <a:t>d) Recommend the number of bishops &amp; determine what number or any should be elected;</a:t>
            </a:r>
          </a:p>
          <a:p>
            <a:pPr marL="0" indent="0">
              <a:buNone/>
            </a:pPr>
            <a:r>
              <a:rPr lang="en-US" sz="1700" dirty="0">
                <a:solidFill>
                  <a:schemeClr val="tx1">
                    <a:alpha val="80000"/>
                  </a:schemeClr>
                </a:solidFill>
              </a:rPr>
              <a:t>e) In consultation with College of Bishops, recommend episcopal assignment of each bishop; </a:t>
            </a:r>
          </a:p>
          <a:p>
            <a:pPr marL="0" indent="0">
              <a:buNone/>
            </a:pPr>
            <a:r>
              <a:rPr lang="en-US" sz="1700" dirty="0">
                <a:solidFill>
                  <a:schemeClr val="tx1">
                    <a:alpha val="80000"/>
                  </a:schemeClr>
                </a:solidFill>
              </a:rPr>
              <a:t>f) Consider any memorials, resolutions, etc. that are appropriate and recommend accordingly 	to the General Conference; and</a:t>
            </a:r>
          </a:p>
          <a:p>
            <a:pPr marL="0" indent="0">
              <a:buNone/>
            </a:pPr>
            <a:r>
              <a:rPr lang="en-US" sz="1700" dirty="0">
                <a:solidFill>
                  <a:schemeClr val="tx1">
                    <a:alpha val="80000"/>
                  </a:schemeClr>
                </a:solidFill>
              </a:rPr>
              <a:t>g) During the interim of the General Conference continue to be a standing committee to address any episcopal concerns that are deemed appropriate for the Committee.</a:t>
            </a:r>
          </a:p>
        </p:txBody>
      </p:sp>
      <p:sp>
        <p:nvSpPr>
          <p:cNvPr id="16" name="Graphic 10">
            <a:extLst>
              <a:ext uri="{FF2B5EF4-FFF2-40B4-BE49-F238E27FC236}">
                <a16:creationId xmlns:a16="http://schemas.microsoft.com/office/drawing/2014/main" id="{E3020543-B24B-4EC4-8FFC-8DD88EEA91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436547" y="5751820"/>
            <a:ext cx="112426" cy="112426"/>
          </a:xfrm>
          <a:custGeom>
            <a:avLst/>
            <a:gdLst>
              <a:gd name="connsiteX0" fmla="*/ 112426 w 112426"/>
              <a:gd name="connsiteY0" fmla="*/ 56213 h 112426"/>
              <a:gd name="connsiteX1" fmla="*/ 56213 w 112426"/>
              <a:gd name="connsiteY1" fmla="*/ 112426 h 112426"/>
              <a:gd name="connsiteX2" fmla="*/ 0 w 112426"/>
              <a:gd name="connsiteY2" fmla="*/ 56213 h 112426"/>
              <a:gd name="connsiteX3" fmla="*/ 56213 w 112426"/>
              <a:gd name="connsiteY3" fmla="*/ 0 h 112426"/>
              <a:gd name="connsiteX4" fmla="*/ 112426 w 112426"/>
              <a:gd name="connsiteY4" fmla="*/ 56213 h 1124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2426" h="112426">
                <a:moveTo>
                  <a:pt x="112426" y="56213"/>
                </a:moveTo>
                <a:cubicBezTo>
                  <a:pt x="112426" y="87259"/>
                  <a:pt x="87259" y="112426"/>
                  <a:pt x="56213" y="112426"/>
                </a:cubicBezTo>
                <a:cubicBezTo>
                  <a:pt x="25167" y="112426"/>
                  <a:pt x="0" y="87259"/>
                  <a:pt x="0" y="56213"/>
                </a:cubicBezTo>
                <a:cubicBezTo>
                  <a:pt x="0" y="25167"/>
                  <a:pt x="25167" y="0"/>
                  <a:pt x="56213" y="0"/>
                </a:cubicBezTo>
                <a:cubicBezTo>
                  <a:pt x="87259" y="0"/>
                  <a:pt x="112426" y="25167"/>
                  <a:pt x="112426" y="56213"/>
                </a:cubicBezTo>
                <a:close/>
              </a:path>
            </a:pathLst>
          </a:custGeom>
          <a:solidFill>
            <a:schemeClr val="accent2"/>
          </a:solidFill>
          <a:ln w="516" cap="flat">
            <a:noFill/>
            <a:prstDash val="solid"/>
            <a:miter/>
          </a:ln>
        </p:spPr>
        <p:txBody>
          <a:bodyPr rtlCol="0" anchor="ctr"/>
          <a:lstStyle/>
          <a:p>
            <a:endParaRPr lang="en-US"/>
          </a:p>
        </p:txBody>
      </p:sp>
      <p:cxnSp>
        <p:nvCxnSpPr>
          <p:cNvPr id="18" name="Straight Connector 17">
            <a:extLst>
              <a:ext uri="{FF2B5EF4-FFF2-40B4-BE49-F238E27FC236}">
                <a16:creationId xmlns:a16="http://schemas.microsoft.com/office/drawing/2014/main" id="{C49DA8F6-BCC1-4447-B54C-57856834B94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586162" y="3610394"/>
            <a:ext cx="0" cy="3238728"/>
          </a:xfrm>
          <a:prstGeom prst="line">
            <a:avLst/>
          </a:prstGeom>
          <a:ln w="25400" cap="sq">
            <a:gradFill flip="none" rotWithShape="1">
              <a:gsLst>
                <a:gs pos="0">
                  <a:schemeClr val="accent1"/>
                </a:gs>
                <a:gs pos="100000">
                  <a:schemeClr val="accent2"/>
                </a:gs>
              </a:gsLst>
              <a:lin ang="5400000" scaled="0"/>
              <a:tileRect/>
            </a:gradFill>
            <a:beve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2757460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5A0118C5-4F8D-4CF4-BADD-53FEACC6C42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Shape 9">
            <a:extLst>
              <a:ext uri="{FF2B5EF4-FFF2-40B4-BE49-F238E27FC236}">
                <a16:creationId xmlns:a16="http://schemas.microsoft.com/office/drawing/2014/main" id="{F98F79A4-A6C7-4101-B1E9-27E05CB7CFA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
            <a:ext cx="3871489" cy="4096327"/>
          </a:xfrm>
          <a:custGeom>
            <a:avLst/>
            <a:gdLst>
              <a:gd name="connsiteX0" fmla="*/ 2292284 w 3871489"/>
              <a:gd name="connsiteY0" fmla="*/ 0 h 4096327"/>
              <a:gd name="connsiteX1" fmla="*/ 3500914 w 3871489"/>
              <a:gd name="connsiteY1" fmla="*/ 0 h 4096327"/>
              <a:gd name="connsiteX2" fmla="*/ 3542229 w 3871489"/>
              <a:gd name="connsiteY2" fmla="*/ 68006 h 4096327"/>
              <a:gd name="connsiteX3" fmla="*/ 3871489 w 3871489"/>
              <a:gd name="connsiteY3" fmla="*/ 1368323 h 4096327"/>
              <a:gd name="connsiteX4" fmla="*/ 1143485 w 3871489"/>
              <a:gd name="connsiteY4" fmla="*/ 4096327 h 4096327"/>
              <a:gd name="connsiteX5" fmla="*/ 81633 w 3871489"/>
              <a:gd name="connsiteY5" fmla="*/ 3881944 h 4096327"/>
              <a:gd name="connsiteX6" fmla="*/ 0 w 3871489"/>
              <a:gd name="connsiteY6" fmla="*/ 3842618 h 4096327"/>
              <a:gd name="connsiteX7" fmla="*/ 0 w 3871489"/>
              <a:gd name="connsiteY7" fmla="*/ 2741475 h 4096327"/>
              <a:gd name="connsiteX8" fmla="*/ 6615 w 3871489"/>
              <a:gd name="connsiteY8" fmla="*/ 2747487 h 4096327"/>
              <a:gd name="connsiteX9" fmla="*/ 1143485 w 3871489"/>
              <a:gd name="connsiteY9" fmla="*/ 3155655 h 4096327"/>
              <a:gd name="connsiteX10" fmla="*/ 2930817 w 3871489"/>
              <a:gd name="connsiteY10" fmla="*/ 1368323 h 4096327"/>
              <a:gd name="connsiteX11" fmla="*/ 2407287 w 3871489"/>
              <a:gd name="connsiteY11" fmla="*/ 104524 h 40963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871489" h="4096327">
                <a:moveTo>
                  <a:pt x="2292284" y="0"/>
                </a:moveTo>
                <a:lnTo>
                  <a:pt x="3500914" y="0"/>
                </a:lnTo>
                <a:lnTo>
                  <a:pt x="3542229" y="68006"/>
                </a:lnTo>
                <a:cubicBezTo>
                  <a:pt x="3752213" y="454545"/>
                  <a:pt x="3871489" y="897507"/>
                  <a:pt x="3871489" y="1368323"/>
                </a:cubicBezTo>
                <a:cubicBezTo>
                  <a:pt x="3871489" y="2874936"/>
                  <a:pt x="2650098" y="4096327"/>
                  <a:pt x="1143485" y="4096327"/>
                </a:cubicBezTo>
                <a:cubicBezTo>
                  <a:pt x="766832" y="4096327"/>
                  <a:pt x="408006" y="4019990"/>
                  <a:pt x="81633" y="3881944"/>
                </a:cubicBezTo>
                <a:lnTo>
                  <a:pt x="0" y="3842618"/>
                </a:lnTo>
                <a:lnTo>
                  <a:pt x="0" y="2741475"/>
                </a:lnTo>
                <a:lnTo>
                  <a:pt x="6615" y="2747487"/>
                </a:lnTo>
                <a:cubicBezTo>
                  <a:pt x="315579" y="3002472"/>
                  <a:pt x="711663" y="3155655"/>
                  <a:pt x="1143485" y="3155655"/>
                </a:cubicBezTo>
                <a:cubicBezTo>
                  <a:pt x="2130515" y="3155655"/>
                  <a:pt x="2930817" y="2355353"/>
                  <a:pt x="2930817" y="1368323"/>
                </a:cubicBezTo>
                <a:cubicBezTo>
                  <a:pt x="2930817" y="874812"/>
                  <a:pt x="2730741" y="427979"/>
                  <a:pt x="2407287" y="104524"/>
                </a:cubicBezTo>
                <a:close/>
              </a:path>
            </a:pathLst>
          </a:custGeom>
          <a:solidFill>
            <a:srgbClr val="FFFFFF"/>
          </a:solid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schemeClr val="accent1"/>
              </a:solidFill>
            </a:endParaRPr>
          </a:p>
        </p:txBody>
      </p:sp>
      <p:sp>
        <p:nvSpPr>
          <p:cNvPr id="12" name="Freeform: Shape 11">
            <a:extLst>
              <a:ext uri="{FF2B5EF4-FFF2-40B4-BE49-F238E27FC236}">
                <a16:creationId xmlns:a16="http://schemas.microsoft.com/office/drawing/2014/main" id="{31CE7A08-2184-4B99-ABC0-B40CD1D3F2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871489" cy="4096327"/>
          </a:xfrm>
          <a:custGeom>
            <a:avLst/>
            <a:gdLst>
              <a:gd name="connsiteX0" fmla="*/ 2292284 w 3871489"/>
              <a:gd name="connsiteY0" fmla="*/ 0 h 4096327"/>
              <a:gd name="connsiteX1" fmla="*/ 3500914 w 3871489"/>
              <a:gd name="connsiteY1" fmla="*/ 0 h 4096327"/>
              <a:gd name="connsiteX2" fmla="*/ 3542229 w 3871489"/>
              <a:gd name="connsiteY2" fmla="*/ 68006 h 4096327"/>
              <a:gd name="connsiteX3" fmla="*/ 3871489 w 3871489"/>
              <a:gd name="connsiteY3" fmla="*/ 1368323 h 4096327"/>
              <a:gd name="connsiteX4" fmla="*/ 1143485 w 3871489"/>
              <a:gd name="connsiteY4" fmla="*/ 4096327 h 4096327"/>
              <a:gd name="connsiteX5" fmla="*/ 81633 w 3871489"/>
              <a:gd name="connsiteY5" fmla="*/ 3881944 h 4096327"/>
              <a:gd name="connsiteX6" fmla="*/ 0 w 3871489"/>
              <a:gd name="connsiteY6" fmla="*/ 3842618 h 4096327"/>
              <a:gd name="connsiteX7" fmla="*/ 0 w 3871489"/>
              <a:gd name="connsiteY7" fmla="*/ 2741475 h 4096327"/>
              <a:gd name="connsiteX8" fmla="*/ 6615 w 3871489"/>
              <a:gd name="connsiteY8" fmla="*/ 2747487 h 4096327"/>
              <a:gd name="connsiteX9" fmla="*/ 1143485 w 3871489"/>
              <a:gd name="connsiteY9" fmla="*/ 3155655 h 4096327"/>
              <a:gd name="connsiteX10" fmla="*/ 2930817 w 3871489"/>
              <a:gd name="connsiteY10" fmla="*/ 1368323 h 4096327"/>
              <a:gd name="connsiteX11" fmla="*/ 2407287 w 3871489"/>
              <a:gd name="connsiteY11" fmla="*/ 104524 h 40963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871489" h="4096327">
                <a:moveTo>
                  <a:pt x="2292284" y="0"/>
                </a:moveTo>
                <a:lnTo>
                  <a:pt x="3500914" y="0"/>
                </a:lnTo>
                <a:lnTo>
                  <a:pt x="3542229" y="68006"/>
                </a:lnTo>
                <a:cubicBezTo>
                  <a:pt x="3752213" y="454545"/>
                  <a:pt x="3871489" y="897507"/>
                  <a:pt x="3871489" y="1368323"/>
                </a:cubicBezTo>
                <a:cubicBezTo>
                  <a:pt x="3871489" y="2874936"/>
                  <a:pt x="2650098" y="4096327"/>
                  <a:pt x="1143485" y="4096327"/>
                </a:cubicBezTo>
                <a:cubicBezTo>
                  <a:pt x="766832" y="4096327"/>
                  <a:pt x="408006" y="4019990"/>
                  <a:pt x="81633" y="3881944"/>
                </a:cubicBezTo>
                <a:lnTo>
                  <a:pt x="0" y="3842618"/>
                </a:lnTo>
                <a:lnTo>
                  <a:pt x="0" y="2741475"/>
                </a:lnTo>
                <a:lnTo>
                  <a:pt x="6615" y="2747487"/>
                </a:lnTo>
                <a:cubicBezTo>
                  <a:pt x="315579" y="3002472"/>
                  <a:pt x="711663" y="3155655"/>
                  <a:pt x="1143485" y="3155655"/>
                </a:cubicBezTo>
                <a:cubicBezTo>
                  <a:pt x="2130515" y="3155655"/>
                  <a:pt x="2930817" y="2355353"/>
                  <a:pt x="2930817" y="1368323"/>
                </a:cubicBezTo>
                <a:cubicBezTo>
                  <a:pt x="2930817" y="874812"/>
                  <a:pt x="2730741" y="427979"/>
                  <a:pt x="2407287" y="104524"/>
                </a:cubicBezTo>
                <a:close/>
              </a:path>
            </a:pathLst>
          </a:custGeom>
          <a:solidFill>
            <a:schemeClr val="accent2">
              <a:alpha val="30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schemeClr val="accent1"/>
              </a:solidFill>
            </a:endParaRPr>
          </a:p>
        </p:txBody>
      </p:sp>
      <p:sp>
        <p:nvSpPr>
          <p:cNvPr id="2" name="Title 1">
            <a:extLst>
              <a:ext uri="{FF2B5EF4-FFF2-40B4-BE49-F238E27FC236}">
                <a16:creationId xmlns:a16="http://schemas.microsoft.com/office/drawing/2014/main" id="{13B2CDF8-AA6D-45F5-A9FA-3C46F40437C7}"/>
              </a:ext>
            </a:extLst>
          </p:cNvPr>
          <p:cNvSpPr>
            <a:spLocks noGrp="1"/>
          </p:cNvSpPr>
          <p:nvPr>
            <p:ph type="title"/>
          </p:nvPr>
        </p:nvSpPr>
        <p:spPr>
          <a:xfrm>
            <a:off x="1102368" y="3306515"/>
            <a:ext cx="3826286" cy="3215373"/>
          </a:xfrm>
        </p:spPr>
        <p:txBody>
          <a:bodyPr>
            <a:normAutofit/>
          </a:bodyPr>
          <a:lstStyle/>
          <a:p>
            <a:pPr algn="ctr"/>
            <a:r>
              <a:rPr lang="en-US" dirty="0">
                <a:solidFill>
                  <a:schemeClr val="bg1"/>
                </a:solidFill>
              </a:rPr>
              <a:t>The Standing Committees of the General Conference</a:t>
            </a:r>
          </a:p>
        </p:txBody>
      </p:sp>
      <p:sp>
        <p:nvSpPr>
          <p:cNvPr id="14" name="Freeform: Shape 13">
            <a:extLst>
              <a:ext uri="{FF2B5EF4-FFF2-40B4-BE49-F238E27FC236}">
                <a16:creationId xmlns:a16="http://schemas.microsoft.com/office/drawing/2014/main" id="{79AFCB35-9C04-4524-A0B1-57FF6865D01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479558"/>
            <a:ext cx="1861854" cy="277779"/>
          </a:xfrm>
          <a:custGeom>
            <a:avLst/>
            <a:gdLst>
              <a:gd name="connsiteX0" fmla="*/ 180458 w 1861854"/>
              <a:gd name="connsiteY0" fmla="*/ 0 h 277779"/>
              <a:gd name="connsiteX1" fmla="*/ 419222 w 1861854"/>
              <a:gd name="connsiteY1" fmla="*/ 238761 h 277779"/>
              <a:gd name="connsiteX2" fmla="*/ 657984 w 1861854"/>
              <a:gd name="connsiteY2" fmla="*/ 0 h 277779"/>
              <a:gd name="connsiteX3" fmla="*/ 896745 w 1861854"/>
              <a:gd name="connsiteY3" fmla="*/ 238761 h 277779"/>
              <a:gd name="connsiteX4" fmla="*/ 1135754 w 1861854"/>
              <a:gd name="connsiteY4" fmla="*/ 0 h 277779"/>
              <a:gd name="connsiteX5" fmla="*/ 1374516 w 1861854"/>
              <a:gd name="connsiteY5" fmla="*/ 238761 h 277779"/>
              <a:gd name="connsiteX6" fmla="*/ 1613277 w 1861854"/>
              <a:gd name="connsiteY6" fmla="*/ 0 h 277779"/>
              <a:gd name="connsiteX7" fmla="*/ 1861854 w 1861854"/>
              <a:gd name="connsiteY7" fmla="*/ 248577 h 277779"/>
              <a:gd name="connsiteX8" fmla="*/ 1842470 w 1861854"/>
              <a:gd name="connsiteY8" fmla="*/ 267963 h 277779"/>
              <a:gd name="connsiteX9" fmla="*/ 1613277 w 1861854"/>
              <a:gd name="connsiteY9" fmla="*/ 39017 h 277779"/>
              <a:gd name="connsiteX10" fmla="*/ 1374516 w 1861854"/>
              <a:gd name="connsiteY10" fmla="*/ 277779 h 277779"/>
              <a:gd name="connsiteX11" fmla="*/ 1135754 w 1861854"/>
              <a:gd name="connsiteY11" fmla="*/ 39017 h 277779"/>
              <a:gd name="connsiteX12" fmla="*/ 896745 w 1861854"/>
              <a:gd name="connsiteY12" fmla="*/ 277779 h 277779"/>
              <a:gd name="connsiteX13" fmla="*/ 657984 w 1861854"/>
              <a:gd name="connsiteY13" fmla="*/ 39017 h 277779"/>
              <a:gd name="connsiteX14" fmla="*/ 419222 w 1861854"/>
              <a:gd name="connsiteY14" fmla="*/ 277779 h 277779"/>
              <a:gd name="connsiteX15" fmla="*/ 180458 w 1861854"/>
              <a:gd name="connsiteY15" fmla="*/ 39017 h 277779"/>
              <a:gd name="connsiteX16" fmla="*/ 0 w 1861854"/>
              <a:gd name="connsiteY16" fmla="*/ 219283 h 277779"/>
              <a:gd name="connsiteX17" fmla="*/ 0 w 1861854"/>
              <a:gd name="connsiteY17" fmla="*/ 180458 h 2777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61854" h="277779">
                <a:moveTo>
                  <a:pt x="180458" y="0"/>
                </a:moveTo>
                <a:lnTo>
                  <a:pt x="419222" y="238761"/>
                </a:lnTo>
                <a:lnTo>
                  <a:pt x="657984" y="0"/>
                </a:lnTo>
                <a:lnTo>
                  <a:pt x="896745" y="238761"/>
                </a:lnTo>
                <a:lnTo>
                  <a:pt x="1135754" y="0"/>
                </a:lnTo>
                <a:lnTo>
                  <a:pt x="1374516" y="238761"/>
                </a:lnTo>
                <a:lnTo>
                  <a:pt x="1613277" y="0"/>
                </a:lnTo>
                <a:lnTo>
                  <a:pt x="1861854" y="248577"/>
                </a:lnTo>
                <a:lnTo>
                  <a:pt x="1842470" y="267963"/>
                </a:lnTo>
                <a:lnTo>
                  <a:pt x="1613277" y="39017"/>
                </a:lnTo>
                <a:lnTo>
                  <a:pt x="1374516" y="277779"/>
                </a:lnTo>
                <a:lnTo>
                  <a:pt x="1135754" y="39017"/>
                </a:lnTo>
                <a:lnTo>
                  <a:pt x="896745" y="277779"/>
                </a:lnTo>
                <a:lnTo>
                  <a:pt x="657984" y="39017"/>
                </a:lnTo>
                <a:lnTo>
                  <a:pt x="419222" y="277779"/>
                </a:lnTo>
                <a:lnTo>
                  <a:pt x="180458" y="39017"/>
                </a:lnTo>
                <a:lnTo>
                  <a:pt x="0" y="219283"/>
                </a:lnTo>
                <a:lnTo>
                  <a:pt x="0" y="180458"/>
                </a:lnTo>
                <a:close/>
              </a:path>
            </a:pathLst>
          </a:custGeom>
          <a:solidFill>
            <a:schemeClr val="bg1"/>
          </a:solidFill>
          <a:ln w="9525" cap="flat">
            <a:noFill/>
            <a:prstDash val="solid"/>
            <a:miter/>
          </a:ln>
        </p:spPr>
        <p:txBody>
          <a:bodyPr wrap="square" rtlCol="0" anchor="ctr">
            <a:noAutofit/>
          </a:bodyPr>
          <a:lstStyle/>
          <a:p>
            <a:endParaRPr lang="en-US"/>
          </a:p>
        </p:txBody>
      </p:sp>
      <p:sp>
        <p:nvSpPr>
          <p:cNvPr id="16" name="Freeform: Shape 15">
            <a:extLst>
              <a:ext uri="{FF2B5EF4-FFF2-40B4-BE49-F238E27FC236}">
                <a16:creationId xmlns:a16="http://schemas.microsoft.com/office/drawing/2014/main" id="{D11AD2AD-0BA0-4DD3-8EEA-84686A0E718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919293"/>
            <a:ext cx="1861854" cy="277779"/>
          </a:xfrm>
          <a:custGeom>
            <a:avLst/>
            <a:gdLst>
              <a:gd name="connsiteX0" fmla="*/ 180458 w 1861854"/>
              <a:gd name="connsiteY0" fmla="*/ 0 h 277779"/>
              <a:gd name="connsiteX1" fmla="*/ 419222 w 1861854"/>
              <a:gd name="connsiteY1" fmla="*/ 238761 h 277779"/>
              <a:gd name="connsiteX2" fmla="*/ 657984 w 1861854"/>
              <a:gd name="connsiteY2" fmla="*/ 0 h 277779"/>
              <a:gd name="connsiteX3" fmla="*/ 896745 w 1861854"/>
              <a:gd name="connsiteY3" fmla="*/ 238761 h 277779"/>
              <a:gd name="connsiteX4" fmla="*/ 1135754 w 1861854"/>
              <a:gd name="connsiteY4" fmla="*/ 0 h 277779"/>
              <a:gd name="connsiteX5" fmla="*/ 1374516 w 1861854"/>
              <a:gd name="connsiteY5" fmla="*/ 238761 h 277779"/>
              <a:gd name="connsiteX6" fmla="*/ 1613277 w 1861854"/>
              <a:gd name="connsiteY6" fmla="*/ 0 h 277779"/>
              <a:gd name="connsiteX7" fmla="*/ 1861854 w 1861854"/>
              <a:gd name="connsiteY7" fmla="*/ 248577 h 277779"/>
              <a:gd name="connsiteX8" fmla="*/ 1842470 w 1861854"/>
              <a:gd name="connsiteY8" fmla="*/ 268208 h 277779"/>
              <a:gd name="connsiteX9" fmla="*/ 1613277 w 1861854"/>
              <a:gd name="connsiteY9" fmla="*/ 39017 h 277779"/>
              <a:gd name="connsiteX10" fmla="*/ 1374516 w 1861854"/>
              <a:gd name="connsiteY10" fmla="*/ 277779 h 277779"/>
              <a:gd name="connsiteX11" fmla="*/ 1135754 w 1861854"/>
              <a:gd name="connsiteY11" fmla="*/ 39017 h 277779"/>
              <a:gd name="connsiteX12" fmla="*/ 896745 w 1861854"/>
              <a:gd name="connsiteY12" fmla="*/ 277779 h 277779"/>
              <a:gd name="connsiteX13" fmla="*/ 657984 w 1861854"/>
              <a:gd name="connsiteY13" fmla="*/ 39017 h 277779"/>
              <a:gd name="connsiteX14" fmla="*/ 419222 w 1861854"/>
              <a:gd name="connsiteY14" fmla="*/ 277779 h 277779"/>
              <a:gd name="connsiteX15" fmla="*/ 180458 w 1861854"/>
              <a:gd name="connsiteY15" fmla="*/ 39017 h 277779"/>
              <a:gd name="connsiteX16" fmla="*/ 0 w 1861854"/>
              <a:gd name="connsiteY16" fmla="*/ 219475 h 277779"/>
              <a:gd name="connsiteX17" fmla="*/ 0 w 1861854"/>
              <a:gd name="connsiteY17" fmla="*/ 180458 h 2777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61854" h="277779">
                <a:moveTo>
                  <a:pt x="180458" y="0"/>
                </a:moveTo>
                <a:lnTo>
                  <a:pt x="419222" y="238761"/>
                </a:lnTo>
                <a:lnTo>
                  <a:pt x="657984" y="0"/>
                </a:lnTo>
                <a:lnTo>
                  <a:pt x="896745" y="238761"/>
                </a:lnTo>
                <a:lnTo>
                  <a:pt x="1135754" y="0"/>
                </a:lnTo>
                <a:lnTo>
                  <a:pt x="1374516" y="238761"/>
                </a:lnTo>
                <a:lnTo>
                  <a:pt x="1613277" y="0"/>
                </a:lnTo>
                <a:lnTo>
                  <a:pt x="1861854" y="248577"/>
                </a:lnTo>
                <a:lnTo>
                  <a:pt x="1842470" y="268208"/>
                </a:lnTo>
                <a:lnTo>
                  <a:pt x="1613277" y="39017"/>
                </a:lnTo>
                <a:lnTo>
                  <a:pt x="1374516" y="277779"/>
                </a:lnTo>
                <a:lnTo>
                  <a:pt x="1135754" y="39017"/>
                </a:lnTo>
                <a:lnTo>
                  <a:pt x="896745" y="277779"/>
                </a:lnTo>
                <a:lnTo>
                  <a:pt x="657984" y="39017"/>
                </a:lnTo>
                <a:lnTo>
                  <a:pt x="419222" y="277779"/>
                </a:lnTo>
                <a:lnTo>
                  <a:pt x="180458" y="39017"/>
                </a:lnTo>
                <a:lnTo>
                  <a:pt x="0" y="219475"/>
                </a:lnTo>
                <a:lnTo>
                  <a:pt x="0" y="180458"/>
                </a:lnTo>
                <a:close/>
              </a:path>
            </a:pathLst>
          </a:custGeom>
          <a:solidFill>
            <a:schemeClr val="bg1"/>
          </a:solidFill>
          <a:ln w="9525" cap="flat">
            <a:noFill/>
            <a:prstDash val="solid"/>
            <a:miter/>
          </a:ln>
        </p:spPr>
        <p:txBody>
          <a:bodyPr wrap="square" rtlCol="0" anchor="ctr">
            <a:noAutofit/>
          </a:bodyPr>
          <a:lstStyle/>
          <a:p>
            <a:endParaRPr lang="en-US"/>
          </a:p>
        </p:txBody>
      </p:sp>
      <p:sp>
        <p:nvSpPr>
          <p:cNvPr id="28" name="Freeform: Shape 17">
            <a:extLst>
              <a:ext uri="{FF2B5EF4-FFF2-40B4-BE49-F238E27FC236}">
                <a16:creationId xmlns:a16="http://schemas.microsoft.com/office/drawing/2014/main" id="{9E5C5460-229E-46C8-A712-CC31798542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500654" y="4275786"/>
            <a:ext cx="2691346" cy="2582214"/>
          </a:xfrm>
          <a:custGeom>
            <a:avLst/>
            <a:gdLst>
              <a:gd name="connsiteX0" fmla="*/ 2473947 w 3432581"/>
              <a:gd name="connsiteY0" fmla="*/ 0 h 3293393"/>
              <a:gd name="connsiteX1" fmla="*/ 3209623 w 3432581"/>
              <a:gd name="connsiteY1" fmla="*/ 111224 h 3293393"/>
              <a:gd name="connsiteX2" fmla="*/ 3432581 w 3432581"/>
              <a:gd name="connsiteY2" fmla="*/ 192828 h 3293393"/>
              <a:gd name="connsiteX3" fmla="*/ 3432581 w 3432581"/>
              <a:gd name="connsiteY3" fmla="*/ 3293393 h 3293393"/>
              <a:gd name="connsiteX4" fmla="*/ 141884 w 3432581"/>
              <a:gd name="connsiteY4" fmla="*/ 3293393 h 3293393"/>
              <a:gd name="connsiteX5" fmla="*/ 111224 w 3432581"/>
              <a:gd name="connsiteY5" fmla="*/ 3209623 h 3293393"/>
              <a:gd name="connsiteX6" fmla="*/ 0 w 3432581"/>
              <a:gd name="connsiteY6" fmla="*/ 2473947 h 3293393"/>
              <a:gd name="connsiteX7" fmla="*/ 2473947 w 3432581"/>
              <a:gd name="connsiteY7" fmla="*/ 0 h 3293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432581" h="3293393">
                <a:moveTo>
                  <a:pt x="2473947" y="0"/>
                </a:moveTo>
                <a:cubicBezTo>
                  <a:pt x="2730133" y="0"/>
                  <a:pt x="2977223" y="38940"/>
                  <a:pt x="3209623" y="111224"/>
                </a:cubicBezTo>
                <a:lnTo>
                  <a:pt x="3432581" y="192828"/>
                </a:lnTo>
                <a:lnTo>
                  <a:pt x="3432581" y="3293393"/>
                </a:lnTo>
                <a:lnTo>
                  <a:pt x="141884" y="3293393"/>
                </a:lnTo>
                <a:lnTo>
                  <a:pt x="111224" y="3209623"/>
                </a:lnTo>
                <a:cubicBezTo>
                  <a:pt x="38940" y="2977224"/>
                  <a:pt x="0" y="2730133"/>
                  <a:pt x="0" y="2473947"/>
                </a:cubicBezTo>
                <a:cubicBezTo>
                  <a:pt x="0" y="1107624"/>
                  <a:pt x="1107624" y="0"/>
                  <a:pt x="2473947" y="0"/>
                </a:cubicBezTo>
                <a:close/>
              </a:path>
            </a:pathLst>
          </a:custGeom>
          <a:solidFill>
            <a:srgbClr val="FFFFFF"/>
          </a:solid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29" name="Freeform: Shape 19">
            <a:extLst>
              <a:ext uri="{FF2B5EF4-FFF2-40B4-BE49-F238E27FC236}">
                <a16:creationId xmlns:a16="http://schemas.microsoft.com/office/drawing/2014/main" id="{2552FC29-9118-466F-940E-80C84EFDF07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500654" y="4275786"/>
            <a:ext cx="2691346" cy="2582214"/>
          </a:xfrm>
          <a:custGeom>
            <a:avLst/>
            <a:gdLst>
              <a:gd name="connsiteX0" fmla="*/ 2473947 w 3432581"/>
              <a:gd name="connsiteY0" fmla="*/ 0 h 3293393"/>
              <a:gd name="connsiteX1" fmla="*/ 3209623 w 3432581"/>
              <a:gd name="connsiteY1" fmla="*/ 111224 h 3293393"/>
              <a:gd name="connsiteX2" fmla="*/ 3432581 w 3432581"/>
              <a:gd name="connsiteY2" fmla="*/ 192828 h 3293393"/>
              <a:gd name="connsiteX3" fmla="*/ 3432581 w 3432581"/>
              <a:gd name="connsiteY3" fmla="*/ 3293393 h 3293393"/>
              <a:gd name="connsiteX4" fmla="*/ 141884 w 3432581"/>
              <a:gd name="connsiteY4" fmla="*/ 3293393 h 3293393"/>
              <a:gd name="connsiteX5" fmla="*/ 111224 w 3432581"/>
              <a:gd name="connsiteY5" fmla="*/ 3209623 h 3293393"/>
              <a:gd name="connsiteX6" fmla="*/ 0 w 3432581"/>
              <a:gd name="connsiteY6" fmla="*/ 2473947 h 3293393"/>
              <a:gd name="connsiteX7" fmla="*/ 2473947 w 3432581"/>
              <a:gd name="connsiteY7" fmla="*/ 0 h 3293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432581" h="3293393">
                <a:moveTo>
                  <a:pt x="2473947" y="0"/>
                </a:moveTo>
                <a:cubicBezTo>
                  <a:pt x="2730133" y="0"/>
                  <a:pt x="2977223" y="38940"/>
                  <a:pt x="3209623" y="111224"/>
                </a:cubicBezTo>
                <a:lnTo>
                  <a:pt x="3432581" y="192828"/>
                </a:lnTo>
                <a:lnTo>
                  <a:pt x="3432581" y="3293393"/>
                </a:lnTo>
                <a:lnTo>
                  <a:pt x="141884" y="3293393"/>
                </a:lnTo>
                <a:lnTo>
                  <a:pt x="111224" y="3209623"/>
                </a:lnTo>
                <a:cubicBezTo>
                  <a:pt x="38940" y="2977224"/>
                  <a:pt x="0" y="2730133"/>
                  <a:pt x="0" y="2473947"/>
                </a:cubicBezTo>
                <a:cubicBezTo>
                  <a:pt x="0" y="1107624"/>
                  <a:pt x="1107624" y="0"/>
                  <a:pt x="2473947" y="0"/>
                </a:cubicBezTo>
                <a:close/>
              </a:path>
            </a:pathLst>
          </a:custGeom>
          <a:solidFill>
            <a:schemeClr val="accent6">
              <a:alpha val="30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3" name="Content Placeholder 2">
            <a:extLst>
              <a:ext uri="{FF2B5EF4-FFF2-40B4-BE49-F238E27FC236}">
                <a16:creationId xmlns:a16="http://schemas.microsoft.com/office/drawing/2014/main" id="{23245C9D-DE8E-4F54-AA74-0E3D285A5C84}"/>
              </a:ext>
            </a:extLst>
          </p:cNvPr>
          <p:cNvSpPr>
            <a:spLocks noGrp="1"/>
          </p:cNvSpPr>
          <p:nvPr>
            <p:ph idx="1"/>
          </p:nvPr>
        </p:nvSpPr>
        <p:spPr>
          <a:xfrm>
            <a:off x="5211448" y="706508"/>
            <a:ext cx="5217173" cy="4351338"/>
          </a:xfrm>
        </p:spPr>
        <p:txBody>
          <a:bodyPr>
            <a:normAutofit/>
          </a:bodyPr>
          <a:lstStyle/>
          <a:p>
            <a:pPr marL="0" indent="0">
              <a:buNone/>
            </a:pPr>
            <a:r>
              <a:rPr lang="en-US" b="1" u="sng">
                <a:solidFill>
                  <a:schemeClr val="bg1"/>
                </a:solidFill>
              </a:rPr>
              <a:t>Committee on Itinerancy</a:t>
            </a:r>
          </a:p>
          <a:p>
            <a:pPr marL="0" indent="0">
              <a:buNone/>
            </a:pPr>
            <a:r>
              <a:rPr lang="en-US">
                <a:solidFill>
                  <a:schemeClr val="bg1"/>
                </a:solidFill>
              </a:rPr>
              <a:t>a). Consider all resolutions, memorials related to the itinerancy duties of pastors, ordination and presiding elders’ responsibilities; and</a:t>
            </a:r>
          </a:p>
          <a:p>
            <a:pPr marL="0" indent="0">
              <a:buNone/>
            </a:pPr>
            <a:r>
              <a:rPr lang="en-US">
                <a:solidFill>
                  <a:schemeClr val="bg1"/>
                </a:solidFill>
              </a:rPr>
              <a:t>b) Recommend any legislation that speaks to the improvement and effectiveness of the ministry.</a:t>
            </a:r>
          </a:p>
        </p:txBody>
      </p:sp>
      <p:grpSp>
        <p:nvGrpSpPr>
          <p:cNvPr id="30" name="Graphic 185">
            <a:extLst>
              <a:ext uri="{FF2B5EF4-FFF2-40B4-BE49-F238E27FC236}">
                <a16:creationId xmlns:a16="http://schemas.microsoft.com/office/drawing/2014/main" id="{0C156BF8-7FF7-440F-BE2B-417DFFE8BFA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0428634" y="5987064"/>
            <a:ext cx="1054466" cy="469689"/>
            <a:chOff x="9841624" y="4115729"/>
            <a:chExt cx="602169" cy="268223"/>
          </a:xfrm>
          <a:solidFill>
            <a:schemeClr val="bg1"/>
          </a:solidFill>
        </p:grpSpPr>
        <p:sp>
          <p:nvSpPr>
            <p:cNvPr id="23" name="Freeform: Shape 22">
              <a:extLst>
                <a:ext uri="{FF2B5EF4-FFF2-40B4-BE49-F238E27FC236}">
                  <a16:creationId xmlns:a16="http://schemas.microsoft.com/office/drawing/2014/main" id="{B7067280-C3E7-4DF6-A345-B9FEF6EF8D6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841624" y="4115729"/>
              <a:ext cx="202882" cy="268223"/>
            </a:xfrm>
            <a:custGeom>
              <a:avLst/>
              <a:gdLst>
                <a:gd name="connsiteX0" fmla="*/ 20765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765"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24" name="Freeform: Shape 23">
              <a:extLst>
                <a:ext uri="{FF2B5EF4-FFF2-40B4-BE49-F238E27FC236}">
                  <a16:creationId xmlns:a16="http://schemas.microsoft.com/office/drawing/2014/main" id="{A78365A8-666B-4417-9D3C-554E6E6B2C5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941445" y="4115729"/>
              <a:ext cx="202882" cy="268223"/>
            </a:xfrm>
            <a:custGeom>
              <a:avLst/>
              <a:gdLst>
                <a:gd name="connsiteX0" fmla="*/ 20765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765"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25" name="Freeform: Shape 24">
              <a:extLst>
                <a:ext uri="{FF2B5EF4-FFF2-40B4-BE49-F238E27FC236}">
                  <a16:creationId xmlns:a16="http://schemas.microsoft.com/office/drawing/2014/main" id="{E71CAAFA-0A31-4308-AB9F-B1C84ABDF9D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041267"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26" name="Freeform: Shape 25">
              <a:extLst>
                <a:ext uri="{FF2B5EF4-FFF2-40B4-BE49-F238E27FC236}">
                  <a16:creationId xmlns:a16="http://schemas.microsoft.com/office/drawing/2014/main" id="{96AB1D25-144D-4BB4-A45C-60B8A094F41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141090"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27" name="Freeform: Shape 26">
              <a:extLst>
                <a:ext uri="{FF2B5EF4-FFF2-40B4-BE49-F238E27FC236}">
                  <a16:creationId xmlns:a16="http://schemas.microsoft.com/office/drawing/2014/main" id="{069F0FB4-779A-48FC-AC33-784F177C929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240911"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grpSp>
    </p:spTree>
    <p:extLst>
      <p:ext uri="{BB962C8B-B14F-4D97-AF65-F5344CB8AC3E}">
        <p14:creationId xmlns:p14="http://schemas.microsoft.com/office/powerpoint/2010/main" val="104189629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5A0118C5-4F8D-4CF4-BADD-53FEACC6C42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Oval 9">
            <a:extLst>
              <a:ext uri="{FF2B5EF4-FFF2-40B4-BE49-F238E27FC236}">
                <a16:creationId xmlns:a16="http://schemas.microsoft.com/office/drawing/2014/main" id="{4E0A5C5C-2A95-428E-9F6A-0D29EBD57C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88395" y="1040837"/>
            <a:ext cx="4754948" cy="4754948"/>
          </a:xfrm>
          <a:prstGeom prst="ellipse">
            <a:avLst/>
          </a:prstGeom>
          <a:solidFill>
            <a:srgbClr val="FFFFFF"/>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1056F38F-7C4E-461D-8709-7D0024AE1F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9411" y="1029607"/>
            <a:ext cx="4754948" cy="4754948"/>
          </a:xfrm>
          <a:prstGeom prst="ellipse">
            <a:avLst/>
          </a:prstGeom>
          <a:solidFill>
            <a:schemeClr val="accent6">
              <a:alpha val="30000"/>
            </a:schemeClr>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C7278469-3C3C-49CE-AEEE-E176A4900B7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39960" y="934855"/>
            <a:ext cx="4754948" cy="4754948"/>
          </a:xfrm>
          <a:prstGeom prst="ellipse">
            <a:avLst/>
          </a:prstGeom>
          <a:solidFill>
            <a:schemeClr val="tx1"/>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617870B-C134-4172-9343-B409B6C3D55F}"/>
              </a:ext>
            </a:extLst>
          </p:cNvPr>
          <p:cNvSpPr>
            <a:spLocks noGrp="1"/>
          </p:cNvSpPr>
          <p:nvPr>
            <p:ph type="title"/>
          </p:nvPr>
        </p:nvSpPr>
        <p:spPr>
          <a:xfrm>
            <a:off x="1102368" y="1877492"/>
            <a:ext cx="4030132" cy="3215373"/>
          </a:xfrm>
        </p:spPr>
        <p:txBody>
          <a:bodyPr>
            <a:normAutofit/>
          </a:bodyPr>
          <a:lstStyle/>
          <a:p>
            <a:pPr algn="ctr"/>
            <a:r>
              <a:rPr lang="en-US">
                <a:solidFill>
                  <a:schemeClr val="bg1"/>
                </a:solidFill>
              </a:rPr>
              <a:t>The Standing Committees of the General Conference</a:t>
            </a:r>
          </a:p>
        </p:txBody>
      </p:sp>
      <p:grpSp>
        <p:nvGrpSpPr>
          <p:cNvPr id="16" name="Group 15">
            <a:extLst>
              <a:ext uri="{FF2B5EF4-FFF2-40B4-BE49-F238E27FC236}">
                <a16:creationId xmlns:a16="http://schemas.microsoft.com/office/drawing/2014/main" id="{93DC754C-7E09-422D-A8BB-AF632E90DFA2}"/>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377893"/>
            <a:ext cx="1861854" cy="717514"/>
            <a:chOff x="0" y="377893"/>
            <a:chExt cx="1861854" cy="717514"/>
          </a:xfrm>
          <a:solidFill>
            <a:schemeClr val="bg1"/>
          </a:solidFill>
        </p:grpSpPr>
        <p:sp>
          <p:nvSpPr>
            <p:cNvPr id="17" name="Freeform: Shape 16">
              <a:extLst>
                <a:ext uri="{FF2B5EF4-FFF2-40B4-BE49-F238E27FC236}">
                  <a16:creationId xmlns:a16="http://schemas.microsoft.com/office/drawing/2014/main" id="{C5A741B9-65EC-4C5B-9FE0-4A18575771A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377893"/>
              <a:ext cx="1861854" cy="277779"/>
            </a:xfrm>
            <a:custGeom>
              <a:avLst/>
              <a:gdLst>
                <a:gd name="connsiteX0" fmla="*/ 180458 w 1861854"/>
                <a:gd name="connsiteY0" fmla="*/ 0 h 277779"/>
                <a:gd name="connsiteX1" fmla="*/ 419222 w 1861854"/>
                <a:gd name="connsiteY1" fmla="*/ 238761 h 277779"/>
                <a:gd name="connsiteX2" fmla="*/ 657984 w 1861854"/>
                <a:gd name="connsiteY2" fmla="*/ 0 h 277779"/>
                <a:gd name="connsiteX3" fmla="*/ 896745 w 1861854"/>
                <a:gd name="connsiteY3" fmla="*/ 238761 h 277779"/>
                <a:gd name="connsiteX4" fmla="*/ 1135754 w 1861854"/>
                <a:gd name="connsiteY4" fmla="*/ 0 h 277779"/>
                <a:gd name="connsiteX5" fmla="*/ 1374516 w 1861854"/>
                <a:gd name="connsiteY5" fmla="*/ 238761 h 277779"/>
                <a:gd name="connsiteX6" fmla="*/ 1613277 w 1861854"/>
                <a:gd name="connsiteY6" fmla="*/ 0 h 277779"/>
                <a:gd name="connsiteX7" fmla="*/ 1861854 w 1861854"/>
                <a:gd name="connsiteY7" fmla="*/ 248577 h 277779"/>
                <a:gd name="connsiteX8" fmla="*/ 1842470 w 1861854"/>
                <a:gd name="connsiteY8" fmla="*/ 267963 h 277779"/>
                <a:gd name="connsiteX9" fmla="*/ 1613277 w 1861854"/>
                <a:gd name="connsiteY9" fmla="*/ 39017 h 277779"/>
                <a:gd name="connsiteX10" fmla="*/ 1374516 w 1861854"/>
                <a:gd name="connsiteY10" fmla="*/ 277779 h 277779"/>
                <a:gd name="connsiteX11" fmla="*/ 1135754 w 1861854"/>
                <a:gd name="connsiteY11" fmla="*/ 39017 h 277779"/>
                <a:gd name="connsiteX12" fmla="*/ 896745 w 1861854"/>
                <a:gd name="connsiteY12" fmla="*/ 277779 h 277779"/>
                <a:gd name="connsiteX13" fmla="*/ 657984 w 1861854"/>
                <a:gd name="connsiteY13" fmla="*/ 39017 h 277779"/>
                <a:gd name="connsiteX14" fmla="*/ 419222 w 1861854"/>
                <a:gd name="connsiteY14" fmla="*/ 277779 h 277779"/>
                <a:gd name="connsiteX15" fmla="*/ 180458 w 1861854"/>
                <a:gd name="connsiteY15" fmla="*/ 39017 h 277779"/>
                <a:gd name="connsiteX16" fmla="*/ 0 w 1861854"/>
                <a:gd name="connsiteY16" fmla="*/ 219283 h 277779"/>
                <a:gd name="connsiteX17" fmla="*/ 0 w 1861854"/>
                <a:gd name="connsiteY17" fmla="*/ 180458 h 2777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61854" h="277779">
                  <a:moveTo>
                    <a:pt x="180458" y="0"/>
                  </a:moveTo>
                  <a:lnTo>
                    <a:pt x="419222" y="238761"/>
                  </a:lnTo>
                  <a:lnTo>
                    <a:pt x="657984" y="0"/>
                  </a:lnTo>
                  <a:lnTo>
                    <a:pt x="896745" y="238761"/>
                  </a:lnTo>
                  <a:lnTo>
                    <a:pt x="1135754" y="0"/>
                  </a:lnTo>
                  <a:lnTo>
                    <a:pt x="1374516" y="238761"/>
                  </a:lnTo>
                  <a:lnTo>
                    <a:pt x="1613277" y="0"/>
                  </a:lnTo>
                  <a:lnTo>
                    <a:pt x="1861854" y="248577"/>
                  </a:lnTo>
                  <a:lnTo>
                    <a:pt x="1842470" y="267963"/>
                  </a:lnTo>
                  <a:lnTo>
                    <a:pt x="1613277" y="39017"/>
                  </a:lnTo>
                  <a:lnTo>
                    <a:pt x="1374516" y="277779"/>
                  </a:lnTo>
                  <a:lnTo>
                    <a:pt x="1135754" y="39017"/>
                  </a:lnTo>
                  <a:lnTo>
                    <a:pt x="896745" y="277779"/>
                  </a:lnTo>
                  <a:lnTo>
                    <a:pt x="657984" y="39017"/>
                  </a:lnTo>
                  <a:lnTo>
                    <a:pt x="419222" y="277779"/>
                  </a:lnTo>
                  <a:lnTo>
                    <a:pt x="180458" y="39017"/>
                  </a:lnTo>
                  <a:lnTo>
                    <a:pt x="0" y="219283"/>
                  </a:lnTo>
                  <a:lnTo>
                    <a:pt x="0" y="180458"/>
                  </a:lnTo>
                  <a:close/>
                </a:path>
              </a:pathLst>
            </a:custGeom>
            <a:grpFill/>
            <a:ln w="9525" cap="flat">
              <a:noFill/>
              <a:prstDash val="solid"/>
              <a:miter/>
            </a:ln>
          </p:spPr>
          <p:txBody>
            <a:bodyPr wrap="square" rtlCol="0" anchor="ctr">
              <a:noAutofit/>
            </a:bodyPr>
            <a:lstStyle/>
            <a:p>
              <a:endParaRPr lang="en-US"/>
            </a:p>
          </p:txBody>
        </p:sp>
        <p:sp>
          <p:nvSpPr>
            <p:cNvPr id="18" name="Freeform: Shape 17">
              <a:extLst>
                <a:ext uri="{FF2B5EF4-FFF2-40B4-BE49-F238E27FC236}">
                  <a16:creationId xmlns:a16="http://schemas.microsoft.com/office/drawing/2014/main" id="{C0BB4301-41FA-4453-956F-A11CC664B68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817628"/>
              <a:ext cx="1861854" cy="277779"/>
            </a:xfrm>
            <a:custGeom>
              <a:avLst/>
              <a:gdLst>
                <a:gd name="connsiteX0" fmla="*/ 180458 w 1861854"/>
                <a:gd name="connsiteY0" fmla="*/ 0 h 277779"/>
                <a:gd name="connsiteX1" fmla="*/ 419222 w 1861854"/>
                <a:gd name="connsiteY1" fmla="*/ 238761 h 277779"/>
                <a:gd name="connsiteX2" fmla="*/ 657984 w 1861854"/>
                <a:gd name="connsiteY2" fmla="*/ 0 h 277779"/>
                <a:gd name="connsiteX3" fmla="*/ 896745 w 1861854"/>
                <a:gd name="connsiteY3" fmla="*/ 238761 h 277779"/>
                <a:gd name="connsiteX4" fmla="*/ 1135754 w 1861854"/>
                <a:gd name="connsiteY4" fmla="*/ 0 h 277779"/>
                <a:gd name="connsiteX5" fmla="*/ 1374516 w 1861854"/>
                <a:gd name="connsiteY5" fmla="*/ 238761 h 277779"/>
                <a:gd name="connsiteX6" fmla="*/ 1613277 w 1861854"/>
                <a:gd name="connsiteY6" fmla="*/ 0 h 277779"/>
                <a:gd name="connsiteX7" fmla="*/ 1861854 w 1861854"/>
                <a:gd name="connsiteY7" fmla="*/ 248577 h 277779"/>
                <a:gd name="connsiteX8" fmla="*/ 1842470 w 1861854"/>
                <a:gd name="connsiteY8" fmla="*/ 268208 h 277779"/>
                <a:gd name="connsiteX9" fmla="*/ 1613277 w 1861854"/>
                <a:gd name="connsiteY9" fmla="*/ 39017 h 277779"/>
                <a:gd name="connsiteX10" fmla="*/ 1374516 w 1861854"/>
                <a:gd name="connsiteY10" fmla="*/ 277779 h 277779"/>
                <a:gd name="connsiteX11" fmla="*/ 1135754 w 1861854"/>
                <a:gd name="connsiteY11" fmla="*/ 39017 h 277779"/>
                <a:gd name="connsiteX12" fmla="*/ 896745 w 1861854"/>
                <a:gd name="connsiteY12" fmla="*/ 277779 h 277779"/>
                <a:gd name="connsiteX13" fmla="*/ 657984 w 1861854"/>
                <a:gd name="connsiteY13" fmla="*/ 39017 h 277779"/>
                <a:gd name="connsiteX14" fmla="*/ 419222 w 1861854"/>
                <a:gd name="connsiteY14" fmla="*/ 277779 h 277779"/>
                <a:gd name="connsiteX15" fmla="*/ 180458 w 1861854"/>
                <a:gd name="connsiteY15" fmla="*/ 39017 h 277779"/>
                <a:gd name="connsiteX16" fmla="*/ 0 w 1861854"/>
                <a:gd name="connsiteY16" fmla="*/ 219475 h 277779"/>
                <a:gd name="connsiteX17" fmla="*/ 0 w 1861854"/>
                <a:gd name="connsiteY17" fmla="*/ 180458 h 2777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61854" h="277779">
                  <a:moveTo>
                    <a:pt x="180458" y="0"/>
                  </a:moveTo>
                  <a:lnTo>
                    <a:pt x="419222" y="238761"/>
                  </a:lnTo>
                  <a:lnTo>
                    <a:pt x="657984" y="0"/>
                  </a:lnTo>
                  <a:lnTo>
                    <a:pt x="896745" y="238761"/>
                  </a:lnTo>
                  <a:lnTo>
                    <a:pt x="1135754" y="0"/>
                  </a:lnTo>
                  <a:lnTo>
                    <a:pt x="1374516" y="238761"/>
                  </a:lnTo>
                  <a:lnTo>
                    <a:pt x="1613277" y="0"/>
                  </a:lnTo>
                  <a:lnTo>
                    <a:pt x="1861854" y="248577"/>
                  </a:lnTo>
                  <a:lnTo>
                    <a:pt x="1842470" y="268208"/>
                  </a:lnTo>
                  <a:lnTo>
                    <a:pt x="1613277" y="39017"/>
                  </a:lnTo>
                  <a:lnTo>
                    <a:pt x="1374516" y="277779"/>
                  </a:lnTo>
                  <a:lnTo>
                    <a:pt x="1135754" y="39017"/>
                  </a:lnTo>
                  <a:lnTo>
                    <a:pt x="896745" y="277779"/>
                  </a:lnTo>
                  <a:lnTo>
                    <a:pt x="657984" y="39017"/>
                  </a:lnTo>
                  <a:lnTo>
                    <a:pt x="419222" y="277779"/>
                  </a:lnTo>
                  <a:lnTo>
                    <a:pt x="180458" y="39017"/>
                  </a:lnTo>
                  <a:lnTo>
                    <a:pt x="0" y="219475"/>
                  </a:lnTo>
                  <a:lnTo>
                    <a:pt x="0" y="180458"/>
                  </a:lnTo>
                  <a:close/>
                </a:path>
              </a:pathLst>
            </a:custGeom>
            <a:grpFill/>
            <a:ln w="9525" cap="flat">
              <a:noFill/>
              <a:prstDash val="solid"/>
              <a:miter/>
            </a:ln>
          </p:spPr>
          <p:txBody>
            <a:bodyPr wrap="square" rtlCol="0" anchor="ctr">
              <a:noAutofit/>
            </a:bodyPr>
            <a:lstStyle/>
            <a:p>
              <a:endParaRPr lang="en-US" dirty="0"/>
            </a:p>
          </p:txBody>
        </p:sp>
      </p:grpSp>
      <p:sp>
        <p:nvSpPr>
          <p:cNvPr id="20" name="Graphic 212">
            <a:extLst>
              <a:ext uri="{FF2B5EF4-FFF2-40B4-BE49-F238E27FC236}">
                <a16:creationId xmlns:a16="http://schemas.microsoft.com/office/drawing/2014/main" id="{4C6598AB-1C17-4D54-951C-A082D94ACB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88524" y="457812"/>
            <a:ext cx="914565" cy="914565"/>
          </a:xfrm>
          <a:custGeom>
            <a:avLst/>
            <a:gdLst>
              <a:gd name="connsiteX0" fmla="*/ 403574 w 807148"/>
              <a:gd name="connsiteY0" fmla="*/ 0 h 807148"/>
              <a:gd name="connsiteX1" fmla="*/ 0 w 807148"/>
              <a:gd name="connsiteY1" fmla="*/ 403574 h 807148"/>
              <a:gd name="connsiteX2" fmla="*/ 403574 w 807148"/>
              <a:gd name="connsiteY2" fmla="*/ 807149 h 807148"/>
              <a:gd name="connsiteX3" fmla="*/ 807149 w 807148"/>
              <a:gd name="connsiteY3" fmla="*/ 403574 h 807148"/>
              <a:gd name="connsiteX4" fmla="*/ 403574 w 807148"/>
              <a:gd name="connsiteY4" fmla="*/ 0 h 807148"/>
              <a:gd name="connsiteX5" fmla="*/ 403574 w 807148"/>
              <a:gd name="connsiteY5" fmla="*/ 667988 h 807148"/>
              <a:gd name="connsiteX6" fmla="*/ 139160 w 807148"/>
              <a:gd name="connsiteY6" fmla="*/ 403574 h 807148"/>
              <a:gd name="connsiteX7" fmla="*/ 403574 w 807148"/>
              <a:gd name="connsiteY7" fmla="*/ 139160 h 807148"/>
              <a:gd name="connsiteX8" fmla="*/ 667988 w 807148"/>
              <a:gd name="connsiteY8" fmla="*/ 403574 h 807148"/>
              <a:gd name="connsiteX9" fmla="*/ 403574 w 807148"/>
              <a:gd name="connsiteY9" fmla="*/ 667988 h 807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07148" h="807148">
                <a:moveTo>
                  <a:pt x="403574" y="0"/>
                </a:moveTo>
                <a:cubicBezTo>
                  <a:pt x="180689" y="0"/>
                  <a:pt x="0" y="180689"/>
                  <a:pt x="0" y="403574"/>
                </a:cubicBezTo>
                <a:cubicBezTo>
                  <a:pt x="0" y="626459"/>
                  <a:pt x="180689" y="807149"/>
                  <a:pt x="403574" y="807149"/>
                </a:cubicBezTo>
                <a:cubicBezTo>
                  <a:pt x="626459" y="807149"/>
                  <a:pt x="807149" y="626459"/>
                  <a:pt x="807149" y="403574"/>
                </a:cubicBezTo>
                <a:cubicBezTo>
                  <a:pt x="807149" y="180689"/>
                  <a:pt x="626459" y="0"/>
                  <a:pt x="403574" y="0"/>
                </a:cubicBezTo>
                <a:close/>
                <a:moveTo>
                  <a:pt x="403574" y="667988"/>
                </a:moveTo>
                <a:cubicBezTo>
                  <a:pt x="257556" y="667988"/>
                  <a:pt x="139160" y="549593"/>
                  <a:pt x="139160" y="403574"/>
                </a:cubicBezTo>
                <a:cubicBezTo>
                  <a:pt x="139160" y="257556"/>
                  <a:pt x="257556" y="139160"/>
                  <a:pt x="403574" y="139160"/>
                </a:cubicBezTo>
                <a:cubicBezTo>
                  <a:pt x="549593" y="139160"/>
                  <a:pt x="667988" y="257556"/>
                  <a:pt x="667988" y="403574"/>
                </a:cubicBezTo>
                <a:cubicBezTo>
                  <a:pt x="667988" y="549593"/>
                  <a:pt x="549593" y="667988"/>
                  <a:pt x="403574" y="667988"/>
                </a:cubicBezTo>
                <a:close/>
              </a:path>
            </a:pathLst>
          </a:custGeom>
          <a:solidFill>
            <a:srgbClr val="FFFFFF"/>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schemeClr val="lt1"/>
              </a:solidFill>
            </a:endParaRPr>
          </a:p>
        </p:txBody>
      </p:sp>
      <p:sp>
        <p:nvSpPr>
          <p:cNvPr id="22" name="Graphic 212">
            <a:extLst>
              <a:ext uri="{FF2B5EF4-FFF2-40B4-BE49-F238E27FC236}">
                <a16:creationId xmlns:a16="http://schemas.microsoft.com/office/drawing/2014/main" id="{C83B66D7-137D-4AC1-B172-53D60F08BE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88524" y="457812"/>
            <a:ext cx="914565" cy="914565"/>
          </a:xfrm>
          <a:custGeom>
            <a:avLst/>
            <a:gdLst>
              <a:gd name="connsiteX0" fmla="*/ 403574 w 807148"/>
              <a:gd name="connsiteY0" fmla="*/ 0 h 807148"/>
              <a:gd name="connsiteX1" fmla="*/ 0 w 807148"/>
              <a:gd name="connsiteY1" fmla="*/ 403574 h 807148"/>
              <a:gd name="connsiteX2" fmla="*/ 403574 w 807148"/>
              <a:gd name="connsiteY2" fmla="*/ 807149 h 807148"/>
              <a:gd name="connsiteX3" fmla="*/ 807149 w 807148"/>
              <a:gd name="connsiteY3" fmla="*/ 403574 h 807148"/>
              <a:gd name="connsiteX4" fmla="*/ 403574 w 807148"/>
              <a:gd name="connsiteY4" fmla="*/ 0 h 807148"/>
              <a:gd name="connsiteX5" fmla="*/ 403574 w 807148"/>
              <a:gd name="connsiteY5" fmla="*/ 667988 h 807148"/>
              <a:gd name="connsiteX6" fmla="*/ 139160 w 807148"/>
              <a:gd name="connsiteY6" fmla="*/ 403574 h 807148"/>
              <a:gd name="connsiteX7" fmla="*/ 403574 w 807148"/>
              <a:gd name="connsiteY7" fmla="*/ 139160 h 807148"/>
              <a:gd name="connsiteX8" fmla="*/ 667988 w 807148"/>
              <a:gd name="connsiteY8" fmla="*/ 403574 h 807148"/>
              <a:gd name="connsiteX9" fmla="*/ 403574 w 807148"/>
              <a:gd name="connsiteY9" fmla="*/ 667988 h 807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07148" h="807148">
                <a:moveTo>
                  <a:pt x="403574" y="0"/>
                </a:moveTo>
                <a:cubicBezTo>
                  <a:pt x="180689" y="0"/>
                  <a:pt x="0" y="180689"/>
                  <a:pt x="0" y="403574"/>
                </a:cubicBezTo>
                <a:cubicBezTo>
                  <a:pt x="0" y="626459"/>
                  <a:pt x="180689" y="807149"/>
                  <a:pt x="403574" y="807149"/>
                </a:cubicBezTo>
                <a:cubicBezTo>
                  <a:pt x="626459" y="807149"/>
                  <a:pt x="807149" y="626459"/>
                  <a:pt x="807149" y="403574"/>
                </a:cubicBezTo>
                <a:cubicBezTo>
                  <a:pt x="807149" y="180689"/>
                  <a:pt x="626459" y="0"/>
                  <a:pt x="403574" y="0"/>
                </a:cubicBezTo>
                <a:close/>
                <a:moveTo>
                  <a:pt x="403574" y="667988"/>
                </a:moveTo>
                <a:cubicBezTo>
                  <a:pt x="257556" y="667988"/>
                  <a:pt x="139160" y="549593"/>
                  <a:pt x="139160" y="403574"/>
                </a:cubicBezTo>
                <a:cubicBezTo>
                  <a:pt x="139160" y="257556"/>
                  <a:pt x="257556" y="139160"/>
                  <a:pt x="403574" y="139160"/>
                </a:cubicBezTo>
                <a:cubicBezTo>
                  <a:pt x="549593" y="139160"/>
                  <a:pt x="667988" y="257556"/>
                  <a:pt x="667988" y="403574"/>
                </a:cubicBezTo>
                <a:cubicBezTo>
                  <a:pt x="667988" y="549593"/>
                  <a:pt x="549593" y="667988"/>
                  <a:pt x="403574" y="667988"/>
                </a:cubicBezTo>
                <a:close/>
              </a:path>
            </a:pathLst>
          </a:custGeom>
          <a:solidFill>
            <a:schemeClr val="accent2">
              <a:alpha val="30000"/>
            </a:schemeClr>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schemeClr val="lt1"/>
              </a:solidFill>
            </a:endParaRPr>
          </a:p>
        </p:txBody>
      </p:sp>
      <p:sp>
        <p:nvSpPr>
          <p:cNvPr id="24" name="Oval 23">
            <a:extLst>
              <a:ext uri="{FF2B5EF4-FFF2-40B4-BE49-F238E27FC236}">
                <a16:creationId xmlns:a16="http://schemas.microsoft.com/office/drawing/2014/main" id="{F6B92503-6984-4D15-8B98-8718709B78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2976" y="4946663"/>
            <a:ext cx="319941" cy="319941"/>
          </a:xfrm>
          <a:prstGeom prst="ellipse">
            <a:avLst/>
          </a:prstGeom>
          <a:solidFill>
            <a:srgbClr val="FFFFFF"/>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6" name="Oval 25">
            <a:extLst>
              <a:ext uri="{FF2B5EF4-FFF2-40B4-BE49-F238E27FC236}">
                <a16:creationId xmlns:a16="http://schemas.microsoft.com/office/drawing/2014/main" id="{08DDF938-524E-4C18-A47D-C006278323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2976" y="4946663"/>
            <a:ext cx="319941" cy="319941"/>
          </a:xfrm>
          <a:prstGeom prst="ellipse">
            <a:avLst/>
          </a:prstGeom>
          <a:solidFill>
            <a:schemeClr val="accent2">
              <a:alpha val="30000"/>
            </a:schemeClr>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 name="Content Placeholder 2">
            <a:extLst>
              <a:ext uri="{FF2B5EF4-FFF2-40B4-BE49-F238E27FC236}">
                <a16:creationId xmlns:a16="http://schemas.microsoft.com/office/drawing/2014/main" id="{F228F43E-DDF9-4976-A326-A9D96E08ADB5}"/>
              </a:ext>
            </a:extLst>
          </p:cNvPr>
          <p:cNvSpPr>
            <a:spLocks noGrp="1"/>
          </p:cNvSpPr>
          <p:nvPr>
            <p:ph idx="1"/>
          </p:nvPr>
        </p:nvSpPr>
        <p:spPr>
          <a:xfrm>
            <a:off x="6234868" y="1130846"/>
            <a:ext cx="5217173" cy="4351338"/>
          </a:xfrm>
        </p:spPr>
        <p:txBody>
          <a:bodyPr>
            <a:normAutofit/>
          </a:bodyPr>
          <a:lstStyle/>
          <a:p>
            <a:pPr marL="0" indent="0" algn="ctr">
              <a:buNone/>
            </a:pPr>
            <a:r>
              <a:rPr lang="en-US" sz="2000" b="1" u="sng" dirty="0">
                <a:solidFill>
                  <a:schemeClr val="bg1"/>
                </a:solidFill>
              </a:rPr>
              <a:t>Committee on Revision and Legal Affairs</a:t>
            </a:r>
          </a:p>
          <a:p>
            <a:pPr marL="0" indent="0" algn="ctr">
              <a:buNone/>
            </a:pPr>
            <a:r>
              <a:rPr lang="en-US" sz="2000" dirty="0">
                <a:solidFill>
                  <a:schemeClr val="bg1"/>
                </a:solidFill>
              </a:rPr>
              <a:t>a) Consider resolutions, memorials or proposals related to alternatives and changes in the Book of Discipline; </a:t>
            </a:r>
          </a:p>
          <a:p>
            <a:pPr marL="0" indent="0" algn="ctr">
              <a:buNone/>
            </a:pPr>
            <a:r>
              <a:rPr lang="en-US" sz="2000" dirty="0">
                <a:solidFill>
                  <a:schemeClr val="bg1"/>
                </a:solidFill>
              </a:rPr>
              <a:t>b) Consider reports legal counsel;</a:t>
            </a:r>
          </a:p>
          <a:p>
            <a:pPr marL="0" indent="0" algn="ctr">
              <a:buNone/>
            </a:pPr>
            <a:r>
              <a:rPr lang="en-US" sz="2000" dirty="0">
                <a:solidFill>
                  <a:schemeClr val="bg1"/>
                </a:solidFill>
              </a:rPr>
              <a:t>c) Consider any legislation that is related to or has to do with Judicial Administration; and</a:t>
            </a:r>
          </a:p>
          <a:p>
            <a:pPr marL="0" indent="0" algn="ctr">
              <a:buNone/>
            </a:pPr>
            <a:r>
              <a:rPr lang="en-US" sz="2000" dirty="0">
                <a:solidFill>
                  <a:schemeClr val="bg1"/>
                </a:solidFill>
              </a:rPr>
              <a:t>d) Recommend revision (s) in the Discipline necessary to remove obvious contradictions, ambiguities, and dated statements that need to be amended.</a:t>
            </a:r>
          </a:p>
        </p:txBody>
      </p:sp>
      <p:grpSp>
        <p:nvGrpSpPr>
          <p:cNvPr id="28" name="Graphic 185">
            <a:extLst>
              <a:ext uri="{FF2B5EF4-FFF2-40B4-BE49-F238E27FC236}">
                <a16:creationId xmlns:a16="http://schemas.microsoft.com/office/drawing/2014/main" id="{3773FAF5-C452-4455-9411-D6AF5EBD4CA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812239" y="6139464"/>
            <a:ext cx="1054466" cy="469689"/>
            <a:chOff x="9841624" y="4115729"/>
            <a:chExt cx="602169" cy="268223"/>
          </a:xfrm>
          <a:solidFill>
            <a:schemeClr val="bg1"/>
          </a:solidFill>
        </p:grpSpPr>
        <p:sp>
          <p:nvSpPr>
            <p:cNvPr id="29" name="Freeform: Shape 28">
              <a:extLst>
                <a:ext uri="{FF2B5EF4-FFF2-40B4-BE49-F238E27FC236}">
                  <a16:creationId xmlns:a16="http://schemas.microsoft.com/office/drawing/2014/main" id="{1ECA0D96-F63C-4F7B-BE16-0F3FE76D7D6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841624" y="4115729"/>
              <a:ext cx="202882" cy="268223"/>
            </a:xfrm>
            <a:custGeom>
              <a:avLst/>
              <a:gdLst>
                <a:gd name="connsiteX0" fmla="*/ 20765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765"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30" name="Freeform: Shape 29">
              <a:extLst>
                <a:ext uri="{FF2B5EF4-FFF2-40B4-BE49-F238E27FC236}">
                  <a16:creationId xmlns:a16="http://schemas.microsoft.com/office/drawing/2014/main" id="{74F83A81-0546-400A-918A-90C9C48B814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941445" y="4115729"/>
              <a:ext cx="202882" cy="268223"/>
            </a:xfrm>
            <a:custGeom>
              <a:avLst/>
              <a:gdLst>
                <a:gd name="connsiteX0" fmla="*/ 20765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765"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31" name="Freeform: Shape 30">
              <a:extLst>
                <a:ext uri="{FF2B5EF4-FFF2-40B4-BE49-F238E27FC236}">
                  <a16:creationId xmlns:a16="http://schemas.microsoft.com/office/drawing/2014/main" id="{9741F692-A5B6-4215-86D9-B1FD4FF26AC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041267"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32" name="Freeform: Shape 31">
              <a:extLst>
                <a:ext uri="{FF2B5EF4-FFF2-40B4-BE49-F238E27FC236}">
                  <a16:creationId xmlns:a16="http://schemas.microsoft.com/office/drawing/2014/main" id="{CC0876CB-9C60-4580-8FED-CD64EC76645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141090"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33" name="Freeform: Shape 32">
              <a:extLst>
                <a:ext uri="{FF2B5EF4-FFF2-40B4-BE49-F238E27FC236}">
                  <a16:creationId xmlns:a16="http://schemas.microsoft.com/office/drawing/2014/main" id="{A879B3B7-48DB-4D3A-BB33-02766EAD3D9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240911"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grpSp>
    </p:spTree>
    <p:extLst>
      <p:ext uri="{BB962C8B-B14F-4D97-AF65-F5344CB8AC3E}">
        <p14:creationId xmlns:p14="http://schemas.microsoft.com/office/powerpoint/2010/main" val="252206122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177</TotalTime>
  <Words>1558</Words>
  <Application>Microsoft Office PowerPoint</Application>
  <PresentationFormat>Widescreen</PresentationFormat>
  <Paragraphs>123</Paragraphs>
  <Slides>26</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26</vt:i4>
      </vt:variant>
    </vt:vector>
  </HeadingPairs>
  <TitlesOfParts>
    <vt:vector size="31" baseType="lpstr">
      <vt:lpstr>Arial</vt:lpstr>
      <vt:lpstr>Calibri</vt:lpstr>
      <vt:lpstr>Calibri Light</vt:lpstr>
      <vt:lpstr>Quicksand</vt:lpstr>
      <vt:lpstr>Office Theme</vt:lpstr>
      <vt:lpstr>GENERAL CONFERENCE</vt:lpstr>
      <vt:lpstr>GENERAL CONFERENCE</vt:lpstr>
      <vt:lpstr>GENERAL CONFERENCE</vt:lpstr>
      <vt:lpstr>CME STRUCTURE</vt:lpstr>
      <vt:lpstr>STUCTURE</vt:lpstr>
      <vt:lpstr>The Standing Committees of the General Conference </vt:lpstr>
      <vt:lpstr>The Standing Committees of the General Conference</vt:lpstr>
      <vt:lpstr>The Standing Committees of the General Conference</vt:lpstr>
      <vt:lpstr>The Standing Committees of the General Conference</vt:lpstr>
      <vt:lpstr>The Standing Committees of the General Conference</vt:lpstr>
      <vt:lpstr>The Standing Committees of the General Conference</vt:lpstr>
      <vt:lpstr>The Standing Committees of the General Conference</vt:lpstr>
      <vt:lpstr>The Standing Committees of the General Conference</vt:lpstr>
      <vt:lpstr>The Standing Committees of the General Conference</vt:lpstr>
      <vt:lpstr>The Standing Committees of the General Conference</vt:lpstr>
      <vt:lpstr>Special Committees</vt:lpstr>
      <vt:lpstr>Special Committees</vt:lpstr>
      <vt:lpstr>Special Committees</vt:lpstr>
      <vt:lpstr>Special Committees</vt:lpstr>
      <vt:lpstr>Special Committees</vt:lpstr>
      <vt:lpstr>Special Committees</vt:lpstr>
      <vt:lpstr>Special Committees</vt:lpstr>
      <vt:lpstr>Special Committees</vt:lpstr>
      <vt:lpstr>Special Committees</vt:lpstr>
      <vt:lpstr>Important Items</vt:lpstr>
      <vt:lpstr>Quote to Remember</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GENERAL CONFERENCE</dc:title>
  <dc:creator>Thelma Woodard</dc:creator>
  <cp:lastModifiedBy>Thelma Woodard</cp:lastModifiedBy>
  <cp:revision>14</cp:revision>
  <dcterms:created xsi:type="dcterms:W3CDTF">2021-04-19T00:41:25Z</dcterms:created>
  <dcterms:modified xsi:type="dcterms:W3CDTF">2021-04-19T03:38:28Z</dcterms:modified>
</cp:coreProperties>
</file>